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1" r:id="rId5"/>
  </p:sldMasterIdLst>
  <p:notesMasterIdLst>
    <p:notesMasterId r:id="rId39"/>
  </p:notesMasterIdLst>
  <p:handoutMasterIdLst>
    <p:handoutMasterId r:id="rId40"/>
  </p:handoutMasterIdLst>
  <p:sldIdLst>
    <p:sldId id="286" r:id="rId6"/>
    <p:sldId id="2145706245" r:id="rId7"/>
    <p:sldId id="279" r:id="rId8"/>
    <p:sldId id="2145706217" r:id="rId9"/>
    <p:sldId id="281" r:id="rId10"/>
    <p:sldId id="2145706213" r:id="rId11"/>
    <p:sldId id="1082" r:id="rId12"/>
    <p:sldId id="2145706222" r:id="rId13"/>
    <p:sldId id="2145706214" r:id="rId14"/>
    <p:sldId id="2145706216" r:id="rId15"/>
    <p:sldId id="270" r:id="rId16"/>
    <p:sldId id="271" r:id="rId17"/>
    <p:sldId id="272" r:id="rId18"/>
    <p:sldId id="274" r:id="rId19"/>
    <p:sldId id="2145706212" r:id="rId20"/>
    <p:sldId id="2145706211" r:id="rId21"/>
    <p:sldId id="2145706225" r:id="rId22"/>
    <p:sldId id="2145706205" r:id="rId23"/>
    <p:sldId id="2145706226" r:id="rId24"/>
    <p:sldId id="2145706229" r:id="rId25"/>
    <p:sldId id="2145706230" r:id="rId26"/>
    <p:sldId id="273" r:id="rId27"/>
    <p:sldId id="276" r:id="rId28"/>
    <p:sldId id="277" r:id="rId29"/>
    <p:sldId id="2145706206" r:id="rId30"/>
    <p:sldId id="278" r:id="rId31"/>
    <p:sldId id="2145706207" r:id="rId32"/>
    <p:sldId id="2145706218" r:id="rId33"/>
    <p:sldId id="2145706228" r:id="rId34"/>
    <p:sldId id="2145706220" r:id="rId35"/>
    <p:sldId id="2145706246" r:id="rId36"/>
    <p:sldId id="2145706247" r:id="rId37"/>
    <p:sldId id="2145706248" r:id="rId38"/>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Helvetica" panose="020B0604020202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Open Sans ExtraBold" panose="020B0906030804020204" pitchFamily="34" charset="0"/>
      <p:bold r:id="rId53"/>
      <p:boldItalic r:id="rId54"/>
    </p:embeddedFont>
    <p:embeddedFont>
      <p:font typeface="Open Sans Light" panose="020B0306030504020204" pitchFamily="34" charset="0"/>
      <p:regular r:id="rId55"/>
      <p:italic r:id="rId56"/>
    </p:embeddedFont>
    <p:embeddedFont>
      <p:font typeface="Open Sans Light ITALIC" panose="020B0306030504020204" charset="0"/>
      <p:italic r:id="rId57"/>
    </p:embeddedFont>
  </p:embeddedFontLst>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955901-5642-0A9B-D638-0C86AF5011F0}" name="Danielson, Cindy (NIH/OD) [E]" initials="D[" userId="S::danielsoncm@nih.gov::caa2c796-a717-4c72-866b-fbcf32255dae" providerId="AD"/>
  <p188:author id="{1EC9980E-AC3D-F393-D2F6-AA8FDB04A5BC}" name="Paine, Taunton (NIH/OD) [E]" initials="P[" userId="S::painett@nih.gov::f5ac9aea-50a8-42ad-8989-c181e6361b0b" providerId="AD"/>
  <p188:author id="{33948B6E-D48E-4AD8-C2E9-570AC92F6537}" name="Sullivan, Elyse (NIH/OD) [E]" initials="SE([" userId="S::sullivanem@nih.gov::60664c28-7ed0-44d7-9ca1-061e1533cf31" providerId="AD"/>
  <p188:author id="{940468CA-E987-D7AD-54B7-68010C020834}" name="Slutsman, Julia (NIH/OD) [E]" initials="S[" userId="S::slutsmaj@nih.gov::47e09ab8-2519-46f1-bdb9-ee9d22f89d5c" providerId="AD"/>
  <p188:author id="{18EE42ED-95DE-DBA2-3912-7636C008828E}" name="Dwyer, Cynthia (NIH/OD) [E]" initials="D[" userId="S::dwyerc@nih.gov::3fa3c0a5-1c00-4ee9-8f48-ed7a1d193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090"/>
    <a:srgbClr val="B3D6CD"/>
    <a:srgbClr val="DA6D00"/>
    <a:srgbClr val="FF8205"/>
    <a:srgbClr val="F27900"/>
    <a:srgbClr val="20558A"/>
    <a:srgbClr val="FF9933"/>
    <a:srgbClr val="C9E6FB"/>
    <a:srgbClr val="FFDB6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2DDBF-6E13-454A-9614-C77965716AD8}" v="3" dt="2022-08-15T18:58:1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notesViewPr>
    <p:cSldViewPr snapToGrid="0">
      <p:cViewPr varScale="1">
        <p:scale>
          <a:sx n="84" d="100"/>
          <a:sy n="84"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gs" Target="tags/tag1.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yer, Cynthia (NIH/OD) [E]" userId="3fa3c0a5-1c00-4ee9-8f48-ed7a1d193073" providerId="ADAL" clId="{5FC13976-C76A-4416-83EE-FC75C1774CB1}"/>
    <pc:docChg chg="undo custSel addSld modSld">
      <pc:chgData name="Dwyer, Cynthia (NIH/OD) [E]" userId="3fa3c0a5-1c00-4ee9-8f48-ed7a1d193073" providerId="ADAL" clId="{5FC13976-C76A-4416-83EE-FC75C1774CB1}" dt="2022-08-08T08:22:34.069" v="1303" actId="1076"/>
      <pc:docMkLst>
        <pc:docMk/>
      </pc:docMkLst>
      <pc:sldChg chg="modSp mod">
        <pc:chgData name="Dwyer, Cynthia (NIH/OD) [E]" userId="3fa3c0a5-1c00-4ee9-8f48-ed7a1d193073" providerId="ADAL" clId="{5FC13976-C76A-4416-83EE-FC75C1774CB1}" dt="2022-08-08T07:25:50.297" v="259" actId="962"/>
        <pc:sldMkLst>
          <pc:docMk/>
          <pc:sldMk cId="570866462" sldId="278"/>
        </pc:sldMkLst>
        <pc:spChg chg="ord">
          <ac:chgData name="Dwyer, Cynthia (NIH/OD) [E]" userId="3fa3c0a5-1c00-4ee9-8f48-ed7a1d193073" providerId="ADAL" clId="{5FC13976-C76A-4416-83EE-FC75C1774CB1}" dt="2022-08-08T07:22:52.568" v="244"/>
          <ac:spMkLst>
            <pc:docMk/>
            <pc:sldMk cId="570866462" sldId="278"/>
            <ac:spMk id="7" creationId="{D646D843-79CB-4413-B539-0C76ACA47454}"/>
          </ac:spMkLst>
        </pc:spChg>
        <pc:spChg chg="ord">
          <ac:chgData name="Dwyer, Cynthia (NIH/OD) [E]" userId="3fa3c0a5-1c00-4ee9-8f48-ed7a1d193073" providerId="ADAL" clId="{5FC13976-C76A-4416-83EE-FC75C1774CB1}" dt="2022-08-08T07:22:35.286" v="242"/>
          <ac:spMkLst>
            <pc:docMk/>
            <pc:sldMk cId="570866462" sldId="278"/>
            <ac:spMk id="8" creationId="{907252B9-BD42-49FE-9EBB-D77C73A434B4}"/>
          </ac:spMkLst>
        </pc:spChg>
        <pc:graphicFrameChg chg="mod">
          <ac:chgData name="Dwyer, Cynthia (NIH/OD) [E]" userId="3fa3c0a5-1c00-4ee9-8f48-ed7a1d193073" providerId="ADAL" clId="{5FC13976-C76A-4416-83EE-FC75C1774CB1}" dt="2022-08-08T07:25:50.297" v="259" actId="962"/>
          <ac:graphicFrameMkLst>
            <pc:docMk/>
            <pc:sldMk cId="570866462" sldId="278"/>
            <ac:graphicFrameMk id="6" creationId="{97FF0105-DEC2-4459-838C-95D9263272D6}"/>
          </ac:graphicFrameMkLst>
        </pc:graphicFrameChg>
        <pc:picChg chg="mod">
          <ac:chgData name="Dwyer, Cynthia (NIH/OD) [E]" userId="3fa3c0a5-1c00-4ee9-8f48-ed7a1d193073" providerId="ADAL" clId="{5FC13976-C76A-4416-83EE-FC75C1774CB1}" dt="2022-08-08T07:17:58.804" v="206" actId="962"/>
          <ac:picMkLst>
            <pc:docMk/>
            <pc:sldMk cId="570866462" sldId="278"/>
            <ac:picMk id="4" creationId="{815FC341-BAC3-4401-8AE1-C05B7560DDB6}"/>
          </ac:picMkLst>
        </pc:picChg>
      </pc:sldChg>
      <pc:sldChg chg="modSp mod">
        <pc:chgData name="Dwyer, Cynthia (NIH/OD) [E]" userId="3fa3c0a5-1c00-4ee9-8f48-ed7a1d193073" providerId="ADAL" clId="{5FC13976-C76A-4416-83EE-FC75C1774CB1}" dt="2022-08-08T07:19:34.659" v="214" actId="962"/>
        <pc:sldMkLst>
          <pc:docMk/>
          <pc:sldMk cId="756498555" sldId="279"/>
        </pc:sldMkLst>
        <pc:spChg chg="ord">
          <ac:chgData name="Dwyer, Cynthia (NIH/OD) [E]" userId="3fa3c0a5-1c00-4ee9-8f48-ed7a1d193073" providerId="ADAL" clId="{5FC13976-C76A-4416-83EE-FC75C1774CB1}" dt="2022-08-08T07:19:29.820" v="213"/>
          <ac:spMkLst>
            <pc:docMk/>
            <pc:sldMk cId="756498555" sldId="279"/>
            <ac:spMk id="7" creationId="{706931F7-0A29-461C-9C45-1D7461DDDD27}"/>
          </ac:spMkLst>
        </pc:spChg>
        <pc:picChg chg="mod">
          <ac:chgData name="Dwyer, Cynthia (NIH/OD) [E]" userId="3fa3c0a5-1c00-4ee9-8f48-ed7a1d193073" providerId="ADAL" clId="{5FC13976-C76A-4416-83EE-FC75C1774CB1}" dt="2022-08-08T07:19:34.659" v="214" actId="962"/>
          <ac:picMkLst>
            <pc:docMk/>
            <pc:sldMk cId="756498555" sldId="279"/>
            <ac:picMk id="6" creationId="{E421647C-C3B0-4B50-A428-5F84F2B549F7}"/>
          </ac:picMkLst>
        </pc:picChg>
      </pc:sldChg>
      <pc:sldChg chg="addSp delSp modSp mod">
        <pc:chgData name="Dwyer, Cynthia (NIH/OD) [E]" userId="3fa3c0a5-1c00-4ee9-8f48-ed7a1d193073" providerId="ADAL" clId="{5FC13976-C76A-4416-83EE-FC75C1774CB1}" dt="2022-08-08T07:19:09.963" v="212"/>
        <pc:sldMkLst>
          <pc:docMk/>
          <pc:sldMk cId="2847848216" sldId="286"/>
        </pc:sldMkLst>
        <pc:spChg chg="del">
          <ac:chgData name="Dwyer, Cynthia (NIH/OD) [E]" userId="3fa3c0a5-1c00-4ee9-8f48-ed7a1d193073" providerId="ADAL" clId="{5FC13976-C76A-4416-83EE-FC75C1774CB1}" dt="2022-08-08T07:18:22.776" v="207" actId="478"/>
          <ac:spMkLst>
            <pc:docMk/>
            <pc:sldMk cId="2847848216" sldId="286"/>
            <ac:spMk id="2" creationId="{C451023A-768F-45E6-8885-028F323E0818}"/>
          </ac:spMkLst>
        </pc:spChg>
        <pc:spChg chg="del mod">
          <ac:chgData name="Dwyer, Cynthia (NIH/OD) [E]" userId="3fa3c0a5-1c00-4ee9-8f48-ed7a1d193073" providerId="ADAL" clId="{5FC13976-C76A-4416-83EE-FC75C1774CB1}" dt="2022-08-08T07:18:42.472" v="210" actId="478"/>
          <ac:spMkLst>
            <pc:docMk/>
            <pc:sldMk cId="2847848216" sldId="286"/>
            <ac:spMk id="6" creationId="{B30ACF67-1160-4C64-ABE5-9AC2351216FD}"/>
          </ac:spMkLst>
        </pc:spChg>
        <pc:spChg chg="mod">
          <ac:chgData name="Dwyer, Cynthia (NIH/OD) [E]" userId="3fa3c0a5-1c00-4ee9-8f48-ed7a1d193073" providerId="ADAL" clId="{5FC13976-C76A-4416-83EE-FC75C1774CB1}" dt="2022-08-08T07:15:25.050" v="12" actId="207"/>
          <ac:spMkLst>
            <pc:docMk/>
            <pc:sldMk cId="2847848216" sldId="286"/>
            <ac:spMk id="7" creationId="{62BD7F45-56CC-4798-AEAF-82EF2A4851C7}"/>
          </ac:spMkLst>
        </pc:spChg>
        <pc:spChg chg="mod">
          <ac:chgData name="Dwyer, Cynthia (NIH/OD) [E]" userId="3fa3c0a5-1c00-4ee9-8f48-ed7a1d193073" providerId="ADAL" clId="{5FC13976-C76A-4416-83EE-FC75C1774CB1}" dt="2022-08-08T07:15:34.145" v="13" actId="207"/>
          <ac:spMkLst>
            <pc:docMk/>
            <pc:sldMk cId="2847848216" sldId="286"/>
            <ac:spMk id="9" creationId="{381F9ADA-9C5B-413C-B46D-AAE59A9DECCD}"/>
          </ac:spMkLst>
        </pc:spChg>
        <pc:spChg chg="add del mod">
          <ac:chgData name="Dwyer, Cynthia (NIH/OD) [E]" userId="3fa3c0a5-1c00-4ee9-8f48-ed7a1d193073" providerId="ADAL" clId="{5FC13976-C76A-4416-83EE-FC75C1774CB1}" dt="2022-08-08T07:18:27.604" v="208" actId="478"/>
          <ac:spMkLst>
            <pc:docMk/>
            <pc:sldMk cId="2847848216" sldId="286"/>
            <ac:spMk id="10" creationId="{BC318C73-FF26-4FC8-B585-37E95ED0EED4}"/>
          </ac:spMkLst>
        </pc:spChg>
        <pc:spChg chg="ord">
          <ac:chgData name="Dwyer, Cynthia (NIH/OD) [E]" userId="3fa3c0a5-1c00-4ee9-8f48-ed7a1d193073" providerId="ADAL" clId="{5FC13976-C76A-4416-83EE-FC75C1774CB1}" dt="2022-08-08T07:19:09.963" v="212"/>
          <ac:spMkLst>
            <pc:docMk/>
            <pc:sldMk cId="2847848216" sldId="286"/>
            <ac:spMk id="16" creationId="{9EEB9CAA-0D16-490A-B0C3-D883CB835130}"/>
          </ac:spMkLst>
        </pc:spChg>
        <pc:picChg chg="mod">
          <ac:chgData name="Dwyer, Cynthia (NIH/OD) [E]" userId="3fa3c0a5-1c00-4ee9-8f48-ed7a1d193073" providerId="ADAL" clId="{5FC13976-C76A-4416-83EE-FC75C1774CB1}" dt="2022-08-08T07:17:05.907" v="33" actId="962"/>
          <ac:picMkLst>
            <pc:docMk/>
            <pc:sldMk cId="2847848216" sldId="286"/>
            <ac:picMk id="13" creationId="{51262204-454F-4D44-B439-11FF65DC3C2C}"/>
          </ac:picMkLst>
        </pc:picChg>
        <pc:picChg chg="mod">
          <ac:chgData name="Dwyer, Cynthia (NIH/OD) [E]" userId="3fa3c0a5-1c00-4ee9-8f48-ed7a1d193073" providerId="ADAL" clId="{5FC13976-C76A-4416-83EE-FC75C1774CB1}" dt="2022-08-08T07:17:18.352" v="49" actId="962"/>
          <ac:picMkLst>
            <pc:docMk/>
            <pc:sldMk cId="2847848216" sldId="286"/>
            <ac:picMk id="15" creationId="{D710FFBA-57AA-47D7-B99F-A7E6BCDF966D}"/>
          </ac:picMkLst>
        </pc:picChg>
      </pc:sldChg>
      <pc:sldChg chg="modSp mod">
        <pc:chgData name="Dwyer, Cynthia (NIH/OD) [E]" userId="3fa3c0a5-1c00-4ee9-8f48-ed7a1d193073" providerId="ADAL" clId="{5FC13976-C76A-4416-83EE-FC75C1774CB1}" dt="2022-08-08T07:22:13.726" v="239"/>
        <pc:sldMkLst>
          <pc:docMk/>
          <pc:sldMk cId="3141278212" sldId="2145706206"/>
        </pc:sldMkLst>
        <pc:spChg chg="ord">
          <ac:chgData name="Dwyer, Cynthia (NIH/OD) [E]" userId="3fa3c0a5-1c00-4ee9-8f48-ed7a1d193073" providerId="ADAL" clId="{5FC13976-C76A-4416-83EE-FC75C1774CB1}" dt="2022-08-08T07:22:13.726" v="239"/>
          <ac:spMkLst>
            <pc:docMk/>
            <pc:sldMk cId="3141278212" sldId="2145706206"/>
            <ac:spMk id="3" creationId="{EA8AE46C-9C82-44DB-B425-4C0D1B61A70A}"/>
          </ac:spMkLst>
        </pc:spChg>
      </pc:sldChg>
      <pc:sldChg chg="modSp mod">
        <pc:chgData name="Dwyer, Cynthia (NIH/OD) [E]" userId="3fa3c0a5-1c00-4ee9-8f48-ed7a1d193073" providerId="ADAL" clId="{5FC13976-C76A-4416-83EE-FC75C1774CB1}" dt="2022-08-08T07:23:47.238" v="247"/>
        <pc:sldMkLst>
          <pc:docMk/>
          <pc:sldMk cId="383054935" sldId="2145706207"/>
        </pc:sldMkLst>
        <pc:spChg chg="ord">
          <ac:chgData name="Dwyer, Cynthia (NIH/OD) [E]" userId="3fa3c0a5-1c00-4ee9-8f48-ed7a1d193073" providerId="ADAL" clId="{5FC13976-C76A-4416-83EE-FC75C1774CB1}" dt="2022-08-08T07:23:36.141" v="245"/>
          <ac:spMkLst>
            <pc:docMk/>
            <pc:sldMk cId="383054935" sldId="2145706207"/>
            <ac:spMk id="3" creationId="{B7AB2B06-2B6B-4EAC-B840-61DEB9E84071}"/>
          </ac:spMkLst>
        </pc:spChg>
        <pc:spChg chg="ord">
          <ac:chgData name="Dwyer, Cynthia (NIH/OD) [E]" userId="3fa3c0a5-1c00-4ee9-8f48-ed7a1d193073" providerId="ADAL" clId="{5FC13976-C76A-4416-83EE-FC75C1774CB1}" dt="2022-08-08T07:23:41.281" v="246"/>
          <ac:spMkLst>
            <pc:docMk/>
            <pc:sldMk cId="383054935" sldId="2145706207"/>
            <ac:spMk id="6" creationId="{39172588-4099-4963-8270-0E699893AA08}"/>
          </ac:spMkLst>
        </pc:spChg>
        <pc:picChg chg="ord">
          <ac:chgData name="Dwyer, Cynthia (NIH/OD) [E]" userId="3fa3c0a5-1c00-4ee9-8f48-ed7a1d193073" providerId="ADAL" clId="{5FC13976-C76A-4416-83EE-FC75C1774CB1}" dt="2022-08-08T07:23:47.238" v="247"/>
          <ac:picMkLst>
            <pc:docMk/>
            <pc:sldMk cId="383054935" sldId="2145706207"/>
            <ac:picMk id="15" creationId="{39077C69-7851-4DEF-A503-95C21D470D32}"/>
          </ac:picMkLst>
        </pc:picChg>
      </pc:sldChg>
      <pc:sldChg chg="modSp mod">
        <pc:chgData name="Dwyer, Cynthia (NIH/OD) [E]" userId="3fa3c0a5-1c00-4ee9-8f48-ed7a1d193073" providerId="ADAL" clId="{5FC13976-C76A-4416-83EE-FC75C1774CB1}" dt="2022-08-08T07:21:40.735" v="237"/>
        <pc:sldMkLst>
          <pc:docMk/>
          <pc:sldMk cId="2049763825" sldId="2145706211"/>
        </pc:sldMkLst>
        <pc:spChg chg="ord">
          <ac:chgData name="Dwyer, Cynthia (NIH/OD) [E]" userId="3fa3c0a5-1c00-4ee9-8f48-ed7a1d193073" providerId="ADAL" clId="{5FC13976-C76A-4416-83EE-FC75C1774CB1}" dt="2022-08-08T07:20:48.040" v="224"/>
          <ac:spMkLst>
            <pc:docMk/>
            <pc:sldMk cId="2049763825" sldId="2145706211"/>
            <ac:spMk id="3" creationId="{68CB37A6-22AE-4A77-B819-A9942855F423}"/>
          </ac:spMkLst>
        </pc:spChg>
        <pc:spChg chg="ord">
          <ac:chgData name="Dwyer, Cynthia (NIH/OD) [E]" userId="3fa3c0a5-1c00-4ee9-8f48-ed7a1d193073" providerId="ADAL" clId="{5FC13976-C76A-4416-83EE-FC75C1774CB1}" dt="2022-08-08T07:21:40.735" v="237"/>
          <ac:spMkLst>
            <pc:docMk/>
            <pc:sldMk cId="2049763825" sldId="2145706211"/>
            <ac:spMk id="16" creationId="{AFB81A50-2897-4B2B-AF57-6E6608BAA8E6}"/>
          </ac:spMkLst>
        </pc:spChg>
        <pc:spChg chg="ord">
          <ac:chgData name="Dwyer, Cynthia (NIH/OD) [E]" userId="3fa3c0a5-1c00-4ee9-8f48-ed7a1d193073" providerId="ADAL" clId="{5FC13976-C76A-4416-83EE-FC75C1774CB1}" dt="2022-08-08T07:21:03.826" v="229"/>
          <ac:spMkLst>
            <pc:docMk/>
            <pc:sldMk cId="2049763825" sldId="2145706211"/>
            <ac:spMk id="17" creationId="{F1769ED4-82B6-47B8-8AA9-805CAB96DC3D}"/>
          </ac:spMkLst>
        </pc:spChg>
        <pc:spChg chg="ord">
          <ac:chgData name="Dwyer, Cynthia (NIH/OD) [E]" userId="3fa3c0a5-1c00-4ee9-8f48-ed7a1d193073" providerId="ADAL" clId="{5FC13976-C76A-4416-83EE-FC75C1774CB1}" dt="2022-08-08T07:20:55.879" v="226"/>
          <ac:spMkLst>
            <pc:docMk/>
            <pc:sldMk cId="2049763825" sldId="2145706211"/>
            <ac:spMk id="18" creationId="{FA23BC19-8776-4F56-8B04-50352C8AAA64}"/>
          </ac:spMkLst>
        </pc:spChg>
        <pc:spChg chg="ord">
          <ac:chgData name="Dwyer, Cynthia (NIH/OD) [E]" userId="3fa3c0a5-1c00-4ee9-8f48-ed7a1d193073" providerId="ADAL" clId="{5FC13976-C76A-4416-83EE-FC75C1774CB1}" dt="2022-08-08T07:21:11.282" v="236"/>
          <ac:spMkLst>
            <pc:docMk/>
            <pc:sldMk cId="2049763825" sldId="2145706211"/>
            <ac:spMk id="23" creationId="{8CE4EF96-2477-4ABD-B96C-491BF74BC384}"/>
          </ac:spMkLst>
        </pc:spChg>
      </pc:sldChg>
      <pc:sldChg chg="modSp mod">
        <pc:chgData name="Dwyer, Cynthia (NIH/OD) [E]" userId="3fa3c0a5-1c00-4ee9-8f48-ed7a1d193073" providerId="ADAL" clId="{5FC13976-C76A-4416-83EE-FC75C1774CB1}" dt="2022-08-08T07:20:35.661" v="220"/>
        <pc:sldMkLst>
          <pc:docMk/>
          <pc:sldMk cId="862806220" sldId="2145706212"/>
        </pc:sldMkLst>
        <pc:spChg chg="ord">
          <ac:chgData name="Dwyer, Cynthia (NIH/OD) [E]" userId="3fa3c0a5-1c00-4ee9-8f48-ed7a1d193073" providerId="ADAL" clId="{5FC13976-C76A-4416-83EE-FC75C1774CB1}" dt="2022-08-08T07:20:35.661" v="220"/>
          <ac:spMkLst>
            <pc:docMk/>
            <pc:sldMk cId="862806220" sldId="2145706212"/>
            <ac:spMk id="2" creationId="{FDD3867D-32D1-4A4B-B0A3-FE06FE87093F}"/>
          </ac:spMkLst>
        </pc:spChg>
        <pc:spChg chg="ord">
          <ac:chgData name="Dwyer, Cynthia (NIH/OD) [E]" userId="3fa3c0a5-1c00-4ee9-8f48-ed7a1d193073" providerId="ADAL" clId="{5FC13976-C76A-4416-83EE-FC75C1774CB1}" dt="2022-08-08T07:20:31.727" v="219"/>
          <ac:spMkLst>
            <pc:docMk/>
            <pc:sldMk cId="862806220" sldId="2145706212"/>
            <ac:spMk id="5" creationId="{5D26282E-48F9-429E-A9A2-F2D291169DB0}"/>
          </ac:spMkLst>
        </pc:spChg>
      </pc:sldChg>
      <pc:sldChg chg="modSp mod">
        <pc:chgData name="Dwyer, Cynthia (NIH/OD) [E]" userId="3fa3c0a5-1c00-4ee9-8f48-ed7a1d193073" providerId="ADAL" clId="{5FC13976-C76A-4416-83EE-FC75C1774CB1}" dt="2022-08-08T07:19:56.792" v="216"/>
        <pc:sldMkLst>
          <pc:docMk/>
          <pc:sldMk cId="2295285395" sldId="2145706214"/>
        </pc:sldMkLst>
        <pc:spChg chg="ord">
          <ac:chgData name="Dwyer, Cynthia (NIH/OD) [E]" userId="3fa3c0a5-1c00-4ee9-8f48-ed7a1d193073" providerId="ADAL" clId="{5FC13976-C76A-4416-83EE-FC75C1774CB1}" dt="2022-08-08T07:19:53.121" v="215"/>
          <ac:spMkLst>
            <pc:docMk/>
            <pc:sldMk cId="2295285395" sldId="2145706214"/>
            <ac:spMk id="3" creationId="{68CB37A6-22AE-4A77-B819-A9942855F423}"/>
          </ac:spMkLst>
        </pc:spChg>
        <pc:spChg chg="ord">
          <ac:chgData name="Dwyer, Cynthia (NIH/OD) [E]" userId="3fa3c0a5-1c00-4ee9-8f48-ed7a1d193073" providerId="ADAL" clId="{5FC13976-C76A-4416-83EE-FC75C1774CB1}" dt="2022-08-08T07:19:56.792" v="216"/>
          <ac:spMkLst>
            <pc:docMk/>
            <pc:sldMk cId="2295285395" sldId="2145706214"/>
            <ac:spMk id="8" creationId="{907252B9-BD42-49FE-9EBB-D77C73A434B4}"/>
          </ac:spMkLst>
        </pc:spChg>
      </pc:sldChg>
      <pc:sldChg chg="modSp mod">
        <pc:chgData name="Dwyer, Cynthia (NIH/OD) [E]" userId="3fa3c0a5-1c00-4ee9-8f48-ed7a1d193073" providerId="ADAL" clId="{5FC13976-C76A-4416-83EE-FC75C1774CB1}" dt="2022-08-08T07:20:08.104" v="217"/>
        <pc:sldMkLst>
          <pc:docMk/>
          <pc:sldMk cId="3760665059" sldId="2145706216"/>
        </pc:sldMkLst>
        <pc:spChg chg="ord">
          <ac:chgData name="Dwyer, Cynthia (NIH/OD) [E]" userId="3fa3c0a5-1c00-4ee9-8f48-ed7a1d193073" providerId="ADAL" clId="{5FC13976-C76A-4416-83EE-FC75C1774CB1}" dt="2022-08-08T07:20:08.104" v="217"/>
          <ac:spMkLst>
            <pc:docMk/>
            <pc:sldMk cId="3760665059" sldId="2145706216"/>
            <ac:spMk id="3" creationId="{68CB37A6-22AE-4A77-B819-A9942855F423}"/>
          </ac:spMkLst>
        </pc:spChg>
      </pc:sldChg>
      <pc:sldChg chg="modSp mod">
        <pc:chgData name="Dwyer, Cynthia (NIH/OD) [E]" userId="3fa3c0a5-1c00-4ee9-8f48-ed7a1d193073" providerId="ADAL" clId="{5FC13976-C76A-4416-83EE-FC75C1774CB1}" dt="2022-08-08T07:24:02.398" v="248"/>
        <pc:sldMkLst>
          <pc:docMk/>
          <pc:sldMk cId="1516431039" sldId="2145706218"/>
        </pc:sldMkLst>
        <pc:spChg chg="ord">
          <ac:chgData name="Dwyer, Cynthia (NIH/OD) [E]" userId="3fa3c0a5-1c00-4ee9-8f48-ed7a1d193073" providerId="ADAL" clId="{5FC13976-C76A-4416-83EE-FC75C1774CB1}" dt="2022-08-08T07:24:02.398" v="248"/>
          <ac:spMkLst>
            <pc:docMk/>
            <pc:sldMk cId="1516431039" sldId="2145706218"/>
            <ac:spMk id="3" creationId="{68CB37A6-22AE-4A77-B819-A9942855F423}"/>
          </ac:spMkLst>
        </pc:spChg>
      </pc:sldChg>
      <pc:sldChg chg="modSp mod">
        <pc:chgData name="Dwyer, Cynthia (NIH/OD) [E]" userId="3fa3c0a5-1c00-4ee9-8f48-ed7a1d193073" providerId="ADAL" clId="{5FC13976-C76A-4416-83EE-FC75C1774CB1}" dt="2022-08-08T07:24:47.153" v="255"/>
        <pc:sldMkLst>
          <pc:docMk/>
          <pc:sldMk cId="3838010385" sldId="2145706220"/>
        </pc:sldMkLst>
        <pc:grpChg chg="ord">
          <ac:chgData name="Dwyer, Cynthia (NIH/OD) [E]" userId="3fa3c0a5-1c00-4ee9-8f48-ed7a1d193073" providerId="ADAL" clId="{5FC13976-C76A-4416-83EE-FC75C1774CB1}" dt="2022-08-08T07:24:37.051" v="253"/>
          <ac:grpSpMkLst>
            <pc:docMk/>
            <pc:sldMk cId="3838010385" sldId="2145706220"/>
            <ac:grpSpMk id="7" creationId="{DBDD6D7E-3318-494D-8CD9-967BA826B970}"/>
          </ac:grpSpMkLst>
        </pc:grpChg>
        <pc:grpChg chg="ord">
          <ac:chgData name="Dwyer, Cynthia (NIH/OD) [E]" userId="3fa3c0a5-1c00-4ee9-8f48-ed7a1d193073" providerId="ADAL" clId="{5FC13976-C76A-4416-83EE-FC75C1774CB1}" dt="2022-08-08T07:24:27.361" v="252"/>
          <ac:grpSpMkLst>
            <pc:docMk/>
            <pc:sldMk cId="3838010385" sldId="2145706220"/>
            <ac:grpSpMk id="18" creationId="{88D5E9F7-F50C-45B8-8D4C-70CD2BB217B9}"/>
          </ac:grpSpMkLst>
        </pc:grpChg>
        <pc:picChg chg="mod ord">
          <ac:chgData name="Dwyer, Cynthia (NIH/OD) [E]" userId="3fa3c0a5-1c00-4ee9-8f48-ed7a1d193073" providerId="ADAL" clId="{5FC13976-C76A-4416-83EE-FC75C1774CB1}" dt="2022-08-08T07:24:47.153" v="255"/>
          <ac:picMkLst>
            <pc:docMk/>
            <pc:sldMk cId="3838010385" sldId="2145706220"/>
            <ac:picMk id="4" creationId="{567BDF4D-B022-4CE9-AF2D-F977B9A67A1A}"/>
          </ac:picMkLst>
        </pc:picChg>
      </pc:sldChg>
      <pc:sldChg chg="modSp mod">
        <pc:chgData name="Dwyer, Cynthia (NIH/OD) [E]" userId="3fa3c0a5-1c00-4ee9-8f48-ed7a1d193073" providerId="ADAL" clId="{5FC13976-C76A-4416-83EE-FC75C1774CB1}" dt="2022-08-08T07:21:56.843" v="238"/>
        <pc:sldMkLst>
          <pc:docMk/>
          <pc:sldMk cId="2338911054" sldId="2145706225"/>
        </pc:sldMkLst>
        <pc:spChg chg="ord">
          <ac:chgData name="Dwyer, Cynthia (NIH/OD) [E]" userId="3fa3c0a5-1c00-4ee9-8f48-ed7a1d193073" providerId="ADAL" clId="{5FC13976-C76A-4416-83EE-FC75C1774CB1}" dt="2022-08-08T07:21:56.843" v="238"/>
          <ac:spMkLst>
            <pc:docMk/>
            <pc:sldMk cId="2338911054" sldId="2145706225"/>
            <ac:spMk id="3" creationId="{44E537F2-DA5F-474F-ACFA-7C4544E88D93}"/>
          </ac:spMkLst>
        </pc:spChg>
      </pc:sldChg>
      <pc:sldChg chg="modSp mod">
        <pc:chgData name="Dwyer, Cynthia (NIH/OD) [E]" userId="3fa3c0a5-1c00-4ee9-8f48-ed7a1d193073" providerId="ADAL" clId="{5FC13976-C76A-4416-83EE-FC75C1774CB1}" dt="2022-08-08T07:25:17.645" v="258"/>
        <pc:sldMkLst>
          <pc:docMk/>
          <pc:sldMk cId="2301075645" sldId="2145706228"/>
        </pc:sldMkLst>
        <pc:spChg chg="ord">
          <ac:chgData name="Dwyer, Cynthia (NIH/OD) [E]" userId="3fa3c0a5-1c00-4ee9-8f48-ed7a1d193073" providerId="ADAL" clId="{5FC13976-C76A-4416-83EE-FC75C1774CB1}" dt="2022-08-08T07:25:14.074" v="257"/>
          <ac:spMkLst>
            <pc:docMk/>
            <pc:sldMk cId="2301075645" sldId="2145706228"/>
            <ac:spMk id="3" creationId="{B9628365-5C2D-461A-8BA6-220FBD6DB1FD}"/>
          </ac:spMkLst>
        </pc:spChg>
        <pc:spChg chg="ord">
          <ac:chgData name="Dwyer, Cynthia (NIH/OD) [E]" userId="3fa3c0a5-1c00-4ee9-8f48-ed7a1d193073" providerId="ADAL" clId="{5FC13976-C76A-4416-83EE-FC75C1774CB1}" dt="2022-08-08T07:25:17.645" v="258"/>
          <ac:spMkLst>
            <pc:docMk/>
            <pc:sldMk cId="2301075645" sldId="2145706228"/>
            <ac:spMk id="10" creationId="{511209A2-1E7F-49C6-AC5C-BCF8E1433ED3}"/>
          </ac:spMkLst>
        </pc:spChg>
      </pc:sldChg>
      <pc:sldChg chg="modSp mod">
        <pc:chgData name="Dwyer, Cynthia (NIH/OD) [E]" userId="3fa3c0a5-1c00-4ee9-8f48-ed7a1d193073" providerId="ADAL" clId="{5FC13976-C76A-4416-83EE-FC75C1774CB1}" dt="2022-08-08T07:14:30.363" v="11" actId="20577"/>
        <pc:sldMkLst>
          <pc:docMk/>
          <pc:sldMk cId="1866131225" sldId="2145706245"/>
        </pc:sldMkLst>
        <pc:spChg chg="mod">
          <ac:chgData name="Dwyer, Cynthia (NIH/OD) [E]" userId="3fa3c0a5-1c00-4ee9-8f48-ed7a1d193073" providerId="ADAL" clId="{5FC13976-C76A-4416-83EE-FC75C1774CB1}" dt="2022-08-08T07:14:06.122" v="3" actId="1076"/>
          <ac:spMkLst>
            <pc:docMk/>
            <pc:sldMk cId="1866131225" sldId="2145706245"/>
            <ac:spMk id="4" creationId="{03FF44B8-EDF3-42B4-8556-CF698AA007D6}"/>
          </ac:spMkLst>
        </pc:spChg>
        <pc:spChg chg="mod">
          <ac:chgData name="Dwyer, Cynthia (NIH/OD) [E]" userId="3fa3c0a5-1c00-4ee9-8f48-ed7a1d193073" providerId="ADAL" clId="{5FC13976-C76A-4416-83EE-FC75C1774CB1}" dt="2022-08-08T07:14:30.363" v="11" actId="20577"/>
          <ac:spMkLst>
            <pc:docMk/>
            <pc:sldMk cId="1866131225" sldId="2145706245"/>
            <ac:spMk id="6" creationId="{4650BEC4-DF42-4716-8E0B-E547DDE06135}"/>
          </ac:spMkLst>
        </pc:spChg>
      </pc:sldChg>
      <pc:sldChg chg="addSp delSp modSp add mod">
        <pc:chgData name="Dwyer, Cynthia (NIH/OD) [E]" userId="3fa3c0a5-1c00-4ee9-8f48-ed7a1d193073" providerId="ADAL" clId="{5FC13976-C76A-4416-83EE-FC75C1774CB1}" dt="2022-08-08T08:22:34.069" v="1303" actId="1076"/>
        <pc:sldMkLst>
          <pc:docMk/>
          <pc:sldMk cId="549382010" sldId="2145706246"/>
        </pc:sldMkLst>
        <pc:spChg chg="mod">
          <ac:chgData name="Dwyer, Cynthia (NIH/OD) [E]" userId="3fa3c0a5-1c00-4ee9-8f48-ed7a1d193073" providerId="ADAL" clId="{5FC13976-C76A-4416-83EE-FC75C1774CB1}" dt="2022-08-08T08:15:22.281" v="1261" actId="1076"/>
          <ac:spMkLst>
            <pc:docMk/>
            <pc:sldMk cId="549382010" sldId="2145706246"/>
            <ac:spMk id="2" creationId="{8BAEAE24-DEEB-48B8-AE1D-E043B270C0BF}"/>
          </ac:spMkLst>
        </pc:spChg>
        <pc:spChg chg="add del mod ord">
          <ac:chgData name="Dwyer, Cynthia (NIH/OD) [E]" userId="3fa3c0a5-1c00-4ee9-8f48-ed7a1d193073" providerId="ADAL" clId="{5FC13976-C76A-4416-83EE-FC75C1774CB1}" dt="2022-08-08T07:59:43.446" v="809" actId="478"/>
          <ac:spMkLst>
            <pc:docMk/>
            <pc:sldMk cId="549382010" sldId="2145706246"/>
            <ac:spMk id="9" creationId="{1186C5A3-8030-4FBD-BAE6-86DB222FD077}"/>
          </ac:spMkLst>
        </pc:spChg>
        <pc:spChg chg="add del mod">
          <ac:chgData name="Dwyer, Cynthia (NIH/OD) [E]" userId="3fa3c0a5-1c00-4ee9-8f48-ed7a1d193073" providerId="ADAL" clId="{5FC13976-C76A-4416-83EE-FC75C1774CB1}" dt="2022-08-08T07:52:40.740" v="654" actId="478"/>
          <ac:spMkLst>
            <pc:docMk/>
            <pc:sldMk cId="549382010" sldId="2145706246"/>
            <ac:spMk id="12" creationId="{98D1807F-31E0-484A-A43A-D6512B8231C1}"/>
          </ac:spMkLst>
        </pc:spChg>
        <pc:spChg chg="add del mod">
          <ac:chgData name="Dwyer, Cynthia (NIH/OD) [E]" userId="3fa3c0a5-1c00-4ee9-8f48-ed7a1d193073" providerId="ADAL" clId="{5FC13976-C76A-4416-83EE-FC75C1774CB1}" dt="2022-08-08T07:52:40.740" v="656"/>
          <ac:spMkLst>
            <pc:docMk/>
            <pc:sldMk cId="549382010" sldId="2145706246"/>
            <ac:spMk id="13" creationId="{5E47160B-86AC-4957-96A5-EC9B793E632F}"/>
          </ac:spMkLst>
        </pc:spChg>
        <pc:spChg chg="add mod ord">
          <ac:chgData name="Dwyer, Cynthia (NIH/OD) [E]" userId="3fa3c0a5-1c00-4ee9-8f48-ed7a1d193073" providerId="ADAL" clId="{5FC13976-C76A-4416-83EE-FC75C1774CB1}" dt="2022-08-08T08:22:34.069" v="1303" actId="1076"/>
          <ac:spMkLst>
            <pc:docMk/>
            <pc:sldMk cId="549382010" sldId="2145706246"/>
            <ac:spMk id="14" creationId="{9AE988AD-99D7-4289-B533-5BCDCDFE5A13}"/>
          </ac:spMkLst>
        </pc:spChg>
        <pc:spChg chg="add del mod">
          <ac:chgData name="Dwyer, Cynthia (NIH/OD) [E]" userId="3fa3c0a5-1c00-4ee9-8f48-ed7a1d193073" providerId="ADAL" clId="{5FC13976-C76A-4416-83EE-FC75C1774CB1}" dt="2022-08-08T07:54:10.090" v="683" actId="478"/>
          <ac:spMkLst>
            <pc:docMk/>
            <pc:sldMk cId="549382010" sldId="2145706246"/>
            <ac:spMk id="15" creationId="{D1CD019B-AFFF-40B7-B8FD-CCD37D697AF5}"/>
          </ac:spMkLst>
        </pc:spChg>
        <pc:spChg chg="add mod">
          <ac:chgData name="Dwyer, Cynthia (NIH/OD) [E]" userId="3fa3c0a5-1c00-4ee9-8f48-ed7a1d193073" providerId="ADAL" clId="{5FC13976-C76A-4416-83EE-FC75C1774CB1}" dt="2022-08-08T08:11:53.764" v="982" actId="962"/>
          <ac:spMkLst>
            <pc:docMk/>
            <pc:sldMk cId="549382010" sldId="2145706246"/>
            <ac:spMk id="16" creationId="{D126C603-D7D2-402D-B05A-8D9B8EFDF9D0}"/>
          </ac:spMkLst>
        </pc:spChg>
        <pc:spChg chg="add mod">
          <ac:chgData name="Dwyer, Cynthia (NIH/OD) [E]" userId="3fa3c0a5-1c00-4ee9-8f48-ed7a1d193073" providerId="ADAL" clId="{5FC13976-C76A-4416-83EE-FC75C1774CB1}" dt="2022-08-08T08:12:46.216" v="987" actId="1076"/>
          <ac:spMkLst>
            <pc:docMk/>
            <pc:sldMk cId="549382010" sldId="2145706246"/>
            <ac:spMk id="17" creationId="{236640DB-A7AF-49C8-9604-90B8A3274E11}"/>
          </ac:spMkLst>
        </pc:spChg>
        <pc:spChg chg="add del mod">
          <ac:chgData name="Dwyer, Cynthia (NIH/OD) [E]" userId="3fa3c0a5-1c00-4ee9-8f48-ed7a1d193073" providerId="ADAL" clId="{5FC13976-C76A-4416-83EE-FC75C1774CB1}" dt="2022-08-08T08:22:28.477" v="1302"/>
          <ac:spMkLst>
            <pc:docMk/>
            <pc:sldMk cId="549382010" sldId="2145706246"/>
            <ac:spMk id="21" creationId="{BF0275E5-5406-46CA-B82C-92B9CD6AA1F7}"/>
          </ac:spMkLst>
        </pc:spChg>
        <pc:spChg chg="add del mod">
          <ac:chgData name="Dwyer, Cynthia (NIH/OD) [E]" userId="3fa3c0a5-1c00-4ee9-8f48-ed7a1d193073" providerId="ADAL" clId="{5FC13976-C76A-4416-83EE-FC75C1774CB1}" dt="2022-08-08T08:22:28.477" v="1300" actId="478"/>
          <ac:spMkLst>
            <pc:docMk/>
            <pc:sldMk cId="549382010" sldId="2145706246"/>
            <ac:spMk id="22" creationId="{2F53057E-F932-4FA3-B6F1-D88229883BBC}"/>
          </ac:spMkLst>
        </pc:spChg>
        <pc:grpChg chg="del">
          <ac:chgData name="Dwyer, Cynthia (NIH/OD) [E]" userId="3fa3c0a5-1c00-4ee9-8f48-ed7a1d193073" providerId="ADAL" clId="{5FC13976-C76A-4416-83EE-FC75C1774CB1}" dt="2022-08-08T07:26:42.083" v="261" actId="478"/>
          <ac:grpSpMkLst>
            <pc:docMk/>
            <pc:sldMk cId="549382010" sldId="2145706246"/>
            <ac:grpSpMk id="7" creationId="{DBDD6D7E-3318-494D-8CD9-967BA826B970}"/>
          </ac:grpSpMkLst>
        </pc:grpChg>
        <pc:grpChg chg="del">
          <ac:chgData name="Dwyer, Cynthia (NIH/OD) [E]" userId="3fa3c0a5-1c00-4ee9-8f48-ed7a1d193073" providerId="ADAL" clId="{5FC13976-C76A-4416-83EE-FC75C1774CB1}" dt="2022-08-08T07:26:42.083" v="261" actId="478"/>
          <ac:grpSpMkLst>
            <pc:docMk/>
            <pc:sldMk cId="549382010" sldId="2145706246"/>
            <ac:grpSpMk id="18" creationId="{88D5E9F7-F50C-45B8-8D4C-70CD2BB217B9}"/>
          </ac:grpSpMkLst>
        </pc:grpChg>
        <pc:grpChg chg="add mod">
          <ac:chgData name="Dwyer, Cynthia (NIH/OD) [E]" userId="3fa3c0a5-1c00-4ee9-8f48-ed7a1d193073" providerId="ADAL" clId="{5FC13976-C76A-4416-83EE-FC75C1774CB1}" dt="2022-08-08T08:08:42.987" v="947" actId="164"/>
          <ac:grpSpMkLst>
            <pc:docMk/>
            <pc:sldMk cId="549382010" sldId="2145706246"/>
            <ac:grpSpMk id="20" creationId="{0B9E5823-9B6C-4AA7-B00D-85D0CFC4FEDA}"/>
          </ac:grpSpMkLst>
        </pc:grpChg>
        <pc:grpChg chg="del">
          <ac:chgData name="Dwyer, Cynthia (NIH/OD) [E]" userId="3fa3c0a5-1c00-4ee9-8f48-ed7a1d193073" providerId="ADAL" clId="{5FC13976-C76A-4416-83EE-FC75C1774CB1}" dt="2022-08-08T07:26:42.083" v="261" actId="478"/>
          <ac:grpSpMkLst>
            <pc:docMk/>
            <pc:sldMk cId="549382010" sldId="2145706246"/>
            <ac:grpSpMk id="31" creationId="{570A13EA-62B1-48E6-A9F4-67AEE9DC83CF}"/>
          </ac:grpSpMkLst>
        </pc:grpChg>
        <pc:picChg chg="del">
          <ac:chgData name="Dwyer, Cynthia (NIH/OD) [E]" userId="3fa3c0a5-1c00-4ee9-8f48-ed7a1d193073" providerId="ADAL" clId="{5FC13976-C76A-4416-83EE-FC75C1774CB1}" dt="2022-08-08T07:26:44.461" v="262" actId="478"/>
          <ac:picMkLst>
            <pc:docMk/>
            <pc:sldMk cId="549382010" sldId="2145706246"/>
            <ac:picMk id="4" creationId="{567BDF4D-B022-4CE9-AF2D-F977B9A67A1A}"/>
          </ac:picMkLst>
        </pc:picChg>
        <pc:picChg chg="add del mod ord">
          <ac:chgData name="Dwyer, Cynthia (NIH/OD) [E]" userId="3fa3c0a5-1c00-4ee9-8f48-ed7a1d193073" providerId="ADAL" clId="{5FC13976-C76A-4416-83EE-FC75C1774CB1}" dt="2022-08-08T08:00:47.233" v="820" actId="478"/>
          <ac:picMkLst>
            <pc:docMk/>
            <pc:sldMk cId="549382010" sldId="2145706246"/>
            <ac:picMk id="8" creationId="{304FE893-29D7-47FE-87EB-5580CB19DBC9}"/>
          </ac:picMkLst>
        </pc:picChg>
        <pc:picChg chg="add mod ord modCrop">
          <ac:chgData name="Dwyer, Cynthia (NIH/OD) [E]" userId="3fa3c0a5-1c00-4ee9-8f48-ed7a1d193073" providerId="ADAL" clId="{5FC13976-C76A-4416-83EE-FC75C1774CB1}" dt="2022-08-08T08:18:31.692" v="1262" actId="1076"/>
          <ac:picMkLst>
            <pc:docMk/>
            <pc:sldMk cId="549382010" sldId="2145706246"/>
            <ac:picMk id="11" creationId="{44CF8A26-CBDA-4B71-8D5C-2D67F52F385E}"/>
          </ac:picMkLst>
        </pc:picChg>
      </pc:sldChg>
    </pc:docChg>
  </pc:docChgLst>
  <pc:docChgLst>
    <pc:chgData name="Sullivan, Elyse (NIH/OD) [E]" userId="60664c28-7ed0-44d7-9ca1-061e1533cf31" providerId="ADAL" clId="{77B2DDBF-6E13-454A-9614-C77965716AD8}"/>
    <pc:docChg chg="undo custSel addSld delSld modSld">
      <pc:chgData name="Sullivan, Elyse (NIH/OD) [E]" userId="60664c28-7ed0-44d7-9ca1-061e1533cf31" providerId="ADAL" clId="{77B2DDBF-6E13-454A-9614-C77965716AD8}" dt="2022-08-15T19:00:03.379" v="1152" actId="20577"/>
      <pc:docMkLst>
        <pc:docMk/>
      </pc:docMkLst>
      <pc:sldChg chg="modAnim modNotesTx">
        <pc:chgData name="Sullivan, Elyse (NIH/OD) [E]" userId="60664c28-7ed0-44d7-9ca1-061e1533cf31" providerId="ADAL" clId="{77B2DDBF-6E13-454A-9614-C77965716AD8}" dt="2022-08-05T13:35:13.590" v="49" actId="6549"/>
        <pc:sldMkLst>
          <pc:docMk/>
          <pc:sldMk cId="2901163391" sldId="270"/>
        </pc:sldMkLst>
      </pc:sldChg>
      <pc:sldChg chg="modNotesTx">
        <pc:chgData name="Sullivan, Elyse (NIH/OD) [E]" userId="60664c28-7ed0-44d7-9ca1-061e1533cf31" providerId="ADAL" clId="{77B2DDBF-6E13-454A-9614-C77965716AD8}" dt="2022-08-05T13:35:15.784" v="50" actId="6549"/>
        <pc:sldMkLst>
          <pc:docMk/>
          <pc:sldMk cId="430549566" sldId="271"/>
        </pc:sldMkLst>
      </pc:sldChg>
      <pc:sldChg chg="modNotesTx">
        <pc:chgData name="Sullivan, Elyse (NIH/OD) [E]" userId="60664c28-7ed0-44d7-9ca1-061e1533cf31" providerId="ADAL" clId="{77B2DDBF-6E13-454A-9614-C77965716AD8}" dt="2022-08-05T13:35:17.974" v="51" actId="6549"/>
        <pc:sldMkLst>
          <pc:docMk/>
          <pc:sldMk cId="1700287884" sldId="272"/>
        </pc:sldMkLst>
      </pc:sldChg>
      <pc:sldChg chg="modNotesTx">
        <pc:chgData name="Sullivan, Elyse (NIH/OD) [E]" userId="60664c28-7ed0-44d7-9ca1-061e1533cf31" providerId="ADAL" clId="{77B2DDBF-6E13-454A-9614-C77965716AD8}" dt="2022-08-05T13:35:38.627" v="59" actId="6549"/>
        <pc:sldMkLst>
          <pc:docMk/>
          <pc:sldMk cId="1297577976" sldId="273"/>
        </pc:sldMkLst>
      </pc:sldChg>
      <pc:sldChg chg="modSp delCm modNotesTx">
        <pc:chgData name="Sullivan, Elyse (NIH/OD) [E]" userId="60664c28-7ed0-44d7-9ca1-061e1533cf31" providerId="ADAL" clId="{77B2DDBF-6E13-454A-9614-C77965716AD8}" dt="2022-08-05T13:37:27.063" v="306" actId="962"/>
        <pc:sldMkLst>
          <pc:docMk/>
          <pc:sldMk cId="1822562600" sldId="274"/>
        </pc:sldMkLst>
        <pc:graphicFrameChg chg="mod">
          <ac:chgData name="Sullivan, Elyse (NIH/OD) [E]" userId="60664c28-7ed0-44d7-9ca1-061e1533cf31" providerId="ADAL" clId="{77B2DDBF-6E13-454A-9614-C77965716AD8}" dt="2022-08-05T13:37:27.063" v="306" actId="962"/>
          <ac:graphicFrameMkLst>
            <pc:docMk/>
            <pc:sldMk cId="1822562600" sldId="274"/>
            <ac:graphicFrameMk id="6" creationId="{333A7196-489C-4D1E-A472-CD316D2483E6}"/>
          </ac:graphicFrameMkLst>
        </pc:graphicFrameChg>
      </pc:sldChg>
      <pc:sldChg chg="modNotesTx">
        <pc:chgData name="Sullivan, Elyse (NIH/OD) [E]" userId="60664c28-7ed0-44d7-9ca1-061e1533cf31" providerId="ADAL" clId="{77B2DDBF-6E13-454A-9614-C77965716AD8}" dt="2022-08-05T13:35:41.161" v="60" actId="6549"/>
        <pc:sldMkLst>
          <pc:docMk/>
          <pc:sldMk cId="4036645705" sldId="276"/>
        </pc:sldMkLst>
      </pc:sldChg>
      <pc:sldChg chg="delCm modNotesTx">
        <pc:chgData name="Sullivan, Elyse (NIH/OD) [E]" userId="60664c28-7ed0-44d7-9ca1-061e1533cf31" providerId="ADAL" clId="{77B2DDBF-6E13-454A-9614-C77965716AD8}" dt="2022-08-05T13:36:52.569" v="126"/>
        <pc:sldMkLst>
          <pc:docMk/>
          <pc:sldMk cId="2211095829" sldId="277"/>
        </pc:sldMkLst>
      </pc:sldChg>
      <pc:sldChg chg="modSp modNotesTx">
        <pc:chgData name="Sullivan, Elyse (NIH/OD) [E]" userId="60664c28-7ed0-44d7-9ca1-061e1533cf31" providerId="ADAL" clId="{77B2DDBF-6E13-454A-9614-C77965716AD8}" dt="2022-08-05T13:39:37.037" v="645" actId="962"/>
        <pc:sldMkLst>
          <pc:docMk/>
          <pc:sldMk cId="570866462" sldId="278"/>
        </pc:sldMkLst>
        <pc:graphicFrameChg chg="mod">
          <ac:chgData name="Sullivan, Elyse (NIH/OD) [E]" userId="60664c28-7ed0-44d7-9ca1-061e1533cf31" providerId="ADAL" clId="{77B2DDBF-6E13-454A-9614-C77965716AD8}" dt="2022-08-05T13:39:37.037" v="645" actId="962"/>
          <ac:graphicFrameMkLst>
            <pc:docMk/>
            <pc:sldMk cId="570866462" sldId="278"/>
            <ac:graphicFrameMk id="6" creationId="{97FF0105-DEC2-4459-838C-95D9263272D6}"/>
          </ac:graphicFrameMkLst>
        </pc:graphicFrameChg>
      </pc:sldChg>
      <pc:sldChg chg="modNotesTx">
        <pc:chgData name="Sullivan, Elyse (NIH/OD) [E]" userId="60664c28-7ed0-44d7-9ca1-061e1533cf31" providerId="ADAL" clId="{77B2DDBF-6E13-454A-9614-C77965716AD8}" dt="2022-08-05T13:34:55.028" v="41" actId="6549"/>
        <pc:sldMkLst>
          <pc:docMk/>
          <pc:sldMk cId="756498555" sldId="279"/>
        </pc:sldMkLst>
      </pc:sldChg>
      <pc:sldChg chg="delCm modNotesTx">
        <pc:chgData name="Sullivan, Elyse (NIH/OD) [E]" userId="60664c28-7ed0-44d7-9ca1-061e1533cf31" providerId="ADAL" clId="{77B2DDBF-6E13-454A-9614-C77965716AD8}" dt="2022-08-05T13:36:52.569" v="126"/>
        <pc:sldMkLst>
          <pc:docMk/>
          <pc:sldMk cId="617888190" sldId="281"/>
        </pc:sldMkLst>
      </pc:sldChg>
      <pc:sldChg chg="modSp mod">
        <pc:chgData name="Sullivan, Elyse (NIH/OD) [E]" userId="60664c28-7ed0-44d7-9ca1-061e1533cf31" providerId="ADAL" clId="{77B2DDBF-6E13-454A-9614-C77965716AD8}" dt="2022-08-05T13:34:18.187" v="40" actId="962"/>
        <pc:sldMkLst>
          <pc:docMk/>
          <pc:sldMk cId="2847848216" sldId="286"/>
        </pc:sldMkLst>
        <pc:picChg chg="mod">
          <ac:chgData name="Sullivan, Elyse (NIH/OD) [E]" userId="60664c28-7ed0-44d7-9ca1-061e1533cf31" providerId="ADAL" clId="{77B2DDBF-6E13-454A-9614-C77965716AD8}" dt="2022-08-05T13:34:18.187" v="40" actId="962"/>
          <ac:picMkLst>
            <pc:docMk/>
            <pc:sldMk cId="2847848216" sldId="286"/>
            <ac:picMk id="4" creationId="{A83FE4DE-352F-62FA-0FF3-AEB41D9738BE}"/>
          </ac:picMkLst>
        </pc:picChg>
      </pc:sldChg>
      <pc:sldChg chg="del">
        <pc:chgData name="Sullivan, Elyse (NIH/OD) [E]" userId="60664c28-7ed0-44d7-9ca1-061e1533cf31" providerId="ADAL" clId="{77B2DDBF-6E13-454A-9614-C77965716AD8}" dt="2022-08-05T13:30:48.432" v="4" actId="47"/>
        <pc:sldMkLst>
          <pc:docMk/>
          <pc:sldMk cId="2858111350" sldId="287"/>
        </pc:sldMkLst>
      </pc:sldChg>
      <pc:sldChg chg="del">
        <pc:chgData name="Sullivan, Elyse (NIH/OD) [E]" userId="60664c28-7ed0-44d7-9ca1-061e1533cf31" providerId="ADAL" clId="{77B2DDBF-6E13-454A-9614-C77965716AD8}" dt="2022-08-05T13:30:50.653" v="5" actId="47"/>
        <pc:sldMkLst>
          <pc:docMk/>
          <pc:sldMk cId="1855447479" sldId="288"/>
        </pc:sldMkLst>
      </pc:sldChg>
      <pc:sldChg chg="delCm modNotesTx">
        <pc:chgData name="Sullivan, Elyse (NIH/OD) [E]" userId="60664c28-7ed0-44d7-9ca1-061e1533cf31" providerId="ADAL" clId="{77B2DDBF-6E13-454A-9614-C77965716AD8}" dt="2022-08-05T13:36:52.569" v="126"/>
        <pc:sldMkLst>
          <pc:docMk/>
          <pc:sldMk cId="2006885777" sldId="1082"/>
        </pc:sldMkLst>
      </pc:sldChg>
      <pc:sldChg chg="modNotesTx">
        <pc:chgData name="Sullivan, Elyse (NIH/OD) [E]" userId="60664c28-7ed0-44d7-9ca1-061e1533cf31" providerId="ADAL" clId="{77B2DDBF-6E13-454A-9614-C77965716AD8}" dt="2022-08-05T13:35:48.301" v="62" actId="6549"/>
        <pc:sldMkLst>
          <pc:docMk/>
          <pc:sldMk cId="3141278212" sldId="2145706206"/>
        </pc:sldMkLst>
      </pc:sldChg>
      <pc:sldChg chg="modSp mod modNotesTx">
        <pc:chgData name="Sullivan, Elyse (NIH/OD) [E]" userId="60664c28-7ed0-44d7-9ca1-061e1533cf31" providerId="ADAL" clId="{77B2DDBF-6E13-454A-9614-C77965716AD8}" dt="2022-08-05T13:40:11.470" v="859" actId="962"/>
        <pc:sldMkLst>
          <pc:docMk/>
          <pc:sldMk cId="383054935" sldId="2145706207"/>
        </pc:sldMkLst>
        <pc:picChg chg="mod">
          <ac:chgData name="Sullivan, Elyse (NIH/OD) [E]" userId="60664c28-7ed0-44d7-9ca1-061e1533cf31" providerId="ADAL" clId="{77B2DDBF-6E13-454A-9614-C77965716AD8}" dt="2022-08-05T13:39:55.975" v="739" actId="962"/>
          <ac:picMkLst>
            <pc:docMk/>
            <pc:sldMk cId="383054935" sldId="2145706207"/>
            <ac:picMk id="5" creationId="{A7E8EBA8-EE30-41B7-B09A-98615A5C6C79}"/>
          </ac:picMkLst>
        </pc:picChg>
        <pc:picChg chg="mod">
          <ac:chgData name="Sullivan, Elyse (NIH/OD) [E]" userId="60664c28-7ed0-44d7-9ca1-061e1533cf31" providerId="ADAL" clId="{77B2DDBF-6E13-454A-9614-C77965716AD8}" dt="2022-08-05T13:40:11.470" v="859" actId="962"/>
          <ac:picMkLst>
            <pc:docMk/>
            <pc:sldMk cId="383054935" sldId="2145706207"/>
            <ac:picMk id="15" creationId="{39077C69-7851-4DEF-A503-95C21D470D32}"/>
          </ac:picMkLst>
        </pc:picChg>
      </pc:sldChg>
      <pc:sldChg chg="modSp mod modNotesTx">
        <pc:chgData name="Sullivan, Elyse (NIH/OD) [E]" userId="60664c28-7ed0-44d7-9ca1-061e1533cf31" providerId="ADAL" clId="{77B2DDBF-6E13-454A-9614-C77965716AD8}" dt="2022-08-05T13:38:50.996" v="308" actId="962"/>
        <pc:sldMkLst>
          <pc:docMk/>
          <pc:sldMk cId="2049763825" sldId="2145706211"/>
        </pc:sldMkLst>
        <pc:spChg chg="mod">
          <ac:chgData name="Sullivan, Elyse (NIH/OD) [E]" userId="60664c28-7ed0-44d7-9ca1-061e1533cf31" providerId="ADAL" clId="{77B2DDBF-6E13-454A-9614-C77965716AD8}" dt="2022-08-05T13:38:50.996" v="308" actId="962"/>
          <ac:spMkLst>
            <pc:docMk/>
            <pc:sldMk cId="2049763825" sldId="2145706211"/>
            <ac:spMk id="15" creationId="{E8D003F0-816B-4474-B6BC-A95F9BD81D42}"/>
          </ac:spMkLst>
        </pc:spChg>
        <pc:picChg chg="mod">
          <ac:chgData name="Sullivan, Elyse (NIH/OD) [E]" userId="60664c28-7ed0-44d7-9ca1-061e1533cf31" providerId="ADAL" clId="{77B2DDBF-6E13-454A-9614-C77965716AD8}" dt="2022-08-05T13:38:47.145" v="307" actId="962"/>
          <ac:picMkLst>
            <pc:docMk/>
            <pc:sldMk cId="2049763825" sldId="2145706211"/>
            <ac:picMk id="12" creationId="{157E5501-86E0-45FA-ABF1-CF155649836D}"/>
          </ac:picMkLst>
        </pc:picChg>
      </pc:sldChg>
      <pc:sldChg chg="modNotesTx">
        <pc:chgData name="Sullivan, Elyse (NIH/OD) [E]" userId="60664c28-7ed0-44d7-9ca1-061e1533cf31" providerId="ADAL" clId="{77B2DDBF-6E13-454A-9614-C77965716AD8}" dt="2022-08-05T13:35:23.415" v="53" actId="6549"/>
        <pc:sldMkLst>
          <pc:docMk/>
          <pc:sldMk cId="862806220" sldId="2145706212"/>
        </pc:sldMkLst>
      </pc:sldChg>
      <pc:sldChg chg="modSp mod modAnim modNotesTx">
        <pc:chgData name="Sullivan, Elyse (NIH/OD) [E]" userId="60664c28-7ed0-44d7-9ca1-061e1533cf31" providerId="ADAL" clId="{77B2DDBF-6E13-454A-9614-C77965716AD8}" dt="2022-08-05T13:36:39.561" v="124" actId="962"/>
        <pc:sldMkLst>
          <pc:docMk/>
          <pc:sldMk cId="91771654" sldId="2145706213"/>
        </pc:sldMkLst>
        <pc:cxnChg chg="mod">
          <ac:chgData name="Sullivan, Elyse (NIH/OD) [E]" userId="60664c28-7ed0-44d7-9ca1-061e1533cf31" providerId="ADAL" clId="{77B2DDBF-6E13-454A-9614-C77965716AD8}" dt="2022-08-05T13:36:39.561" v="124" actId="962"/>
          <ac:cxnSpMkLst>
            <pc:docMk/>
            <pc:sldMk cId="91771654" sldId="2145706213"/>
            <ac:cxnSpMk id="6" creationId="{650CACB7-0BCE-4512-A639-FA672F81AE2E}"/>
          </ac:cxnSpMkLst>
        </pc:cxnChg>
      </pc:sldChg>
      <pc:sldChg chg="modAnim modNotesTx">
        <pc:chgData name="Sullivan, Elyse (NIH/OD) [E]" userId="60664c28-7ed0-44d7-9ca1-061e1533cf31" providerId="ADAL" clId="{77B2DDBF-6E13-454A-9614-C77965716AD8}" dt="2022-08-05T13:35:09.914" v="47" actId="6549"/>
        <pc:sldMkLst>
          <pc:docMk/>
          <pc:sldMk cId="2295285395" sldId="2145706214"/>
        </pc:sldMkLst>
      </pc:sldChg>
      <pc:sldChg chg="modNotesTx">
        <pc:chgData name="Sullivan, Elyse (NIH/OD) [E]" userId="60664c28-7ed0-44d7-9ca1-061e1533cf31" providerId="ADAL" clId="{77B2DDBF-6E13-454A-9614-C77965716AD8}" dt="2022-08-05T13:35:11.483" v="48" actId="6549"/>
        <pc:sldMkLst>
          <pc:docMk/>
          <pc:sldMk cId="3760665059" sldId="2145706216"/>
        </pc:sldMkLst>
      </pc:sldChg>
      <pc:sldChg chg="modSp modNotesTx">
        <pc:chgData name="Sullivan, Elyse (NIH/OD) [E]" userId="60664c28-7ed0-44d7-9ca1-061e1533cf31" providerId="ADAL" clId="{77B2DDBF-6E13-454A-9614-C77965716AD8}" dt="2022-08-05T13:36:27.936" v="123" actId="962"/>
        <pc:sldMkLst>
          <pc:docMk/>
          <pc:sldMk cId="2305520502" sldId="2145706217"/>
        </pc:sldMkLst>
        <pc:graphicFrameChg chg="mod">
          <ac:chgData name="Sullivan, Elyse (NIH/OD) [E]" userId="60664c28-7ed0-44d7-9ca1-061e1533cf31" providerId="ADAL" clId="{77B2DDBF-6E13-454A-9614-C77965716AD8}" dt="2022-08-05T13:36:27.936" v="123" actId="962"/>
          <ac:graphicFrameMkLst>
            <pc:docMk/>
            <pc:sldMk cId="2305520502" sldId="2145706217"/>
            <ac:graphicFrameMk id="2" creationId="{9389BE63-3DE2-4E5A-8B71-613D130308F1}"/>
          </ac:graphicFrameMkLst>
        </pc:graphicFrameChg>
      </pc:sldChg>
      <pc:sldChg chg="modNotesTx">
        <pc:chgData name="Sullivan, Elyse (NIH/OD) [E]" userId="60664c28-7ed0-44d7-9ca1-061e1533cf31" providerId="ADAL" clId="{77B2DDBF-6E13-454A-9614-C77965716AD8}" dt="2022-08-05T13:35:54.696" v="65" actId="6549"/>
        <pc:sldMkLst>
          <pc:docMk/>
          <pc:sldMk cId="1516431039" sldId="2145706218"/>
        </pc:sldMkLst>
      </pc:sldChg>
      <pc:sldChg chg="modSp mod">
        <pc:chgData name="Sullivan, Elyse (NIH/OD) [E]" userId="60664c28-7ed0-44d7-9ca1-061e1533cf31" providerId="ADAL" clId="{77B2DDBF-6E13-454A-9614-C77965716AD8}" dt="2022-08-05T13:41:03.012" v="1101" actId="962"/>
        <pc:sldMkLst>
          <pc:docMk/>
          <pc:sldMk cId="3838010385" sldId="2145706220"/>
        </pc:sldMkLst>
        <pc:grpChg chg="mod">
          <ac:chgData name="Sullivan, Elyse (NIH/OD) [E]" userId="60664c28-7ed0-44d7-9ca1-061e1533cf31" providerId="ADAL" clId="{77B2DDBF-6E13-454A-9614-C77965716AD8}" dt="2022-08-05T13:40:42.653" v="991" actId="962"/>
          <ac:grpSpMkLst>
            <pc:docMk/>
            <pc:sldMk cId="3838010385" sldId="2145706220"/>
            <ac:grpSpMk id="7" creationId="{DBDD6D7E-3318-494D-8CD9-967BA826B970}"/>
          </ac:grpSpMkLst>
        </pc:grpChg>
        <pc:grpChg chg="mod">
          <ac:chgData name="Sullivan, Elyse (NIH/OD) [E]" userId="60664c28-7ed0-44d7-9ca1-061e1533cf31" providerId="ADAL" clId="{77B2DDBF-6E13-454A-9614-C77965716AD8}" dt="2022-08-05T13:40:52.565" v="1057" actId="962"/>
          <ac:grpSpMkLst>
            <pc:docMk/>
            <pc:sldMk cId="3838010385" sldId="2145706220"/>
            <ac:grpSpMk id="18" creationId="{88D5E9F7-F50C-45B8-8D4C-70CD2BB217B9}"/>
          </ac:grpSpMkLst>
        </pc:grpChg>
        <pc:grpChg chg="mod">
          <ac:chgData name="Sullivan, Elyse (NIH/OD) [E]" userId="60664c28-7ed0-44d7-9ca1-061e1533cf31" providerId="ADAL" clId="{77B2DDBF-6E13-454A-9614-C77965716AD8}" dt="2022-08-05T13:41:03.012" v="1101" actId="962"/>
          <ac:grpSpMkLst>
            <pc:docMk/>
            <pc:sldMk cId="3838010385" sldId="2145706220"/>
            <ac:grpSpMk id="31" creationId="{570A13EA-62B1-48E6-A9F4-67AEE9DC83CF}"/>
          </ac:grpSpMkLst>
        </pc:grpChg>
        <pc:picChg chg="mod">
          <ac:chgData name="Sullivan, Elyse (NIH/OD) [E]" userId="60664c28-7ed0-44d7-9ca1-061e1533cf31" providerId="ADAL" clId="{77B2DDBF-6E13-454A-9614-C77965716AD8}" dt="2022-08-05T13:32:00.985" v="12" actId="207"/>
          <ac:picMkLst>
            <pc:docMk/>
            <pc:sldMk cId="3838010385" sldId="2145706220"/>
            <ac:picMk id="4" creationId="{567BDF4D-B022-4CE9-AF2D-F977B9A67A1A}"/>
          </ac:picMkLst>
        </pc:picChg>
      </pc:sldChg>
      <pc:sldChg chg="modNotesTx">
        <pc:chgData name="Sullivan, Elyse (NIH/OD) [E]" userId="60664c28-7ed0-44d7-9ca1-061e1533cf31" providerId="ADAL" clId="{77B2DDBF-6E13-454A-9614-C77965716AD8}" dt="2022-08-05T13:35:07.377" v="46" actId="6549"/>
        <pc:sldMkLst>
          <pc:docMk/>
          <pc:sldMk cId="348453307" sldId="2145706222"/>
        </pc:sldMkLst>
      </pc:sldChg>
      <pc:sldChg chg="modNotesTx">
        <pc:chgData name="Sullivan, Elyse (NIH/OD) [E]" userId="60664c28-7ed0-44d7-9ca1-061e1533cf31" providerId="ADAL" clId="{77B2DDBF-6E13-454A-9614-C77965716AD8}" dt="2022-08-05T13:35:28.254" v="55" actId="6549"/>
        <pc:sldMkLst>
          <pc:docMk/>
          <pc:sldMk cId="2338911054" sldId="2145706225"/>
        </pc:sldMkLst>
      </pc:sldChg>
      <pc:sldChg chg="modSp mod modAnim modNotesTx">
        <pc:chgData name="Sullivan, Elyse (NIH/OD) [E]" userId="60664c28-7ed0-44d7-9ca1-061e1533cf31" providerId="ADAL" clId="{77B2DDBF-6E13-454A-9614-C77965716AD8}" dt="2022-08-05T13:38:53.954" v="309" actId="962"/>
        <pc:sldMkLst>
          <pc:docMk/>
          <pc:sldMk cId="2501141784" sldId="2145706226"/>
        </pc:sldMkLst>
        <pc:cxnChg chg="mod">
          <ac:chgData name="Sullivan, Elyse (NIH/OD) [E]" userId="60664c28-7ed0-44d7-9ca1-061e1533cf31" providerId="ADAL" clId="{77B2DDBF-6E13-454A-9614-C77965716AD8}" dt="2022-08-05T13:38:53.954" v="309" actId="962"/>
          <ac:cxnSpMkLst>
            <pc:docMk/>
            <pc:sldMk cId="2501141784" sldId="2145706226"/>
            <ac:cxnSpMk id="6" creationId="{650CACB7-0BCE-4512-A639-FA672F81AE2E}"/>
          </ac:cxnSpMkLst>
        </pc:cxnChg>
      </pc:sldChg>
      <pc:sldChg chg="modSp mod">
        <pc:chgData name="Sullivan, Elyse (NIH/OD) [E]" userId="60664c28-7ed0-44d7-9ca1-061e1533cf31" providerId="ADAL" clId="{77B2DDBF-6E13-454A-9614-C77965716AD8}" dt="2022-08-05T13:40:25.823" v="939" actId="962"/>
        <pc:sldMkLst>
          <pc:docMk/>
          <pc:sldMk cId="2301075645" sldId="2145706228"/>
        </pc:sldMkLst>
        <pc:picChg chg="mod">
          <ac:chgData name="Sullivan, Elyse (NIH/OD) [E]" userId="60664c28-7ed0-44d7-9ca1-061e1533cf31" providerId="ADAL" clId="{77B2DDBF-6E13-454A-9614-C77965716AD8}" dt="2022-08-05T13:40:25.823" v="939" actId="962"/>
          <ac:picMkLst>
            <pc:docMk/>
            <pc:sldMk cId="2301075645" sldId="2145706228"/>
            <ac:picMk id="5" creationId="{AA46BD89-8751-414F-87C1-52DE9404A047}"/>
          </ac:picMkLst>
        </pc:picChg>
      </pc:sldChg>
      <pc:sldChg chg="modNotesTx">
        <pc:chgData name="Sullivan, Elyse (NIH/OD) [E]" userId="60664c28-7ed0-44d7-9ca1-061e1533cf31" providerId="ADAL" clId="{77B2DDBF-6E13-454A-9614-C77965716AD8}" dt="2022-08-05T13:35:34.002" v="57" actId="6549"/>
        <pc:sldMkLst>
          <pc:docMk/>
          <pc:sldMk cId="1809413169" sldId="2145706229"/>
        </pc:sldMkLst>
      </pc:sldChg>
      <pc:sldChg chg="modNotesTx">
        <pc:chgData name="Sullivan, Elyse (NIH/OD) [E]" userId="60664c28-7ed0-44d7-9ca1-061e1533cf31" providerId="ADAL" clId="{77B2DDBF-6E13-454A-9614-C77965716AD8}" dt="2022-08-05T13:35:36.608" v="58" actId="6549"/>
        <pc:sldMkLst>
          <pc:docMk/>
          <pc:sldMk cId="1675083956" sldId="2145706230"/>
        </pc:sldMkLst>
      </pc:sldChg>
      <pc:sldChg chg="del">
        <pc:chgData name="Sullivan, Elyse (NIH/OD) [E]" userId="60664c28-7ed0-44d7-9ca1-061e1533cf31" providerId="ADAL" clId="{77B2DDBF-6E13-454A-9614-C77965716AD8}" dt="2022-08-05T13:31:15.847" v="10" actId="47"/>
        <pc:sldMkLst>
          <pc:docMk/>
          <pc:sldMk cId="2866561289" sldId="2145706233"/>
        </pc:sldMkLst>
      </pc:sldChg>
      <pc:sldChg chg="del">
        <pc:chgData name="Sullivan, Elyse (NIH/OD) [E]" userId="60664c28-7ed0-44d7-9ca1-061e1533cf31" providerId="ADAL" clId="{77B2DDBF-6E13-454A-9614-C77965716AD8}" dt="2022-08-05T13:31:04.305" v="6" actId="47"/>
        <pc:sldMkLst>
          <pc:docMk/>
          <pc:sldMk cId="4224177234" sldId="2145706235"/>
        </pc:sldMkLst>
      </pc:sldChg>
      <pc:sldChg chg="del">
        <pc:chgData name="Sullivan, Elyse (NIH/OD) [E]" userId="60664c28-7ed0-44d7-9ca1-061e1533cf31" providerId="ADAL" clId="{77B2DDBF-6E13-454A-9614-C77965716AD8}" dt="2022-08-05T13:31:05.005" v="7" actId="47"/>
        <pc:sldMkLst>
          <pc:docMk/>
          <pc:sldMk cId="3703912294" sldId="2145706236"/>
        </pc:sldMkLst>
      </pc:sldChg>
      <pc:sldChg chg="del">
        <pc:chgData name="Sullivan, Elyse (NIH/OD) [E]" userId="60664c28-7ed0-44d7-9ca1-061e1533cf31" providerId="ADAL" clId="{77B2DDBF-6E13-454A-9614-C77965716AD8}" dt="2022-08-05T13:31:05.815" v="8" actId="47"/>
        <pc:sldMkLst>
          <pc:docMk/>
          <pc:sldMk cId="2099672256" sldId="2145706237"/>
        </pc:sldMkLst>
      </pc:sldChg>
      <pc:sldChg chg="del">
        <pc:chgData name="Sullivan, Elyse (NIH/OD) [E]" userId="60664c28-7ed0-44d7-9ca1-061e1533cf31" providerId="ADAL" clId="{77B2DDBF-6E13-454A-9614-C77965716AD8}" dt="2022-08-05T13:31:07.074" v="9" actId="47"/>
        <pc:sldMkLst>
          <pc:docMk/>
          <pc:sldMk cId="251708624" sldId="2145706238"/>
        </pc:sldMkLst>
      </pc:sldChg>
      <pc:sldChg chg="del">
        <pc:chgData name="Sullivan, Elyse (NIH/OD) [E]" userId="60664c28-7ed0-44d7-9ca1-061e1533cf31" providerId="ADAL" clId="{77B2DDBF-6E13-454A-9614-C77965716AD8}" dt="2022-08-05T13:30:46.346" v="1" actId="47"/>
        <pc:sldMkLst>
          <pc:docMk/>
          <pc:sldMk cId="938245255" sldId="2145706239"/>
        </pc:sldMkLst>
      </pc:sldChg>
      <pc:sldChg chg="del">
        <pc:chgData name="Sullivan, Elyse (NIH/OD) [E]" userId="60664c28-7ed0-44d7-9ca1-061e1533cf31" providerId="ADAL" clId="{77B2DDBF-6E13-454A-9614-C77965716AD8}" dt="2022-08-05T13:30:46.887" v="2" actId="47"/>
        <pc:sldMkLst>
          <pc:docMk/>
          <pc:sldMk cId="243486015" sldId="2145706240"/>
        </pc:sldMkLst>
      </pc:sldChg>
      <pc:sldChg chg="del">
        <pc:chgData name="Sullivan, Elyse (NIH/OD) [E]" userId="60664c28-7ed0-44d7-9ca1-061e1533cf31" providerId="ADAL" clId="{77B2DDBF-6E13-454A-9614-C77965716AD8}" dt="2022-08-05T13:30:47.731" v="3" actId="47"/>
        <pc:sldMkLst>
          <pc:docMk/>
          <pc:sldMk cId="215884671" sldId="2145706241"/>
        </pc:sldMkLst>
      </pc:sldChg>
      <pc:sldChg chg="del">
        <pc:chgData name="Sullivan, Elyse (NIH/OD) [E]" userId="60664c28-7ed0-44d7-9ca1-061e1533cf31" providerId="ADAL" clId="{77B2DDBF-6E13-454A-9614-C77965716AD8}" dt="2022-08-05T13:30:45.769" v="0" actId="47"/>
        <pc:sldMkLst>
          <pc:docMk/>
          <pc:sldMk cId="2663815333" sldId="2145706243"/>
        </pc:sldMkLst>
      </pc:sldChg>
      <pc:sldChg chg="modNotesTx">
        <pc:chgData name="Sullivan, Elyse (NIH/OD) [E]" userId="60664c28-7ed0-44d7-9ca1-061e1533cf31" providerId="ADAL" clId="{77B2DDBF-6E13-454A-9614-C77965716AD8}" dt="2022-08-05T13:49:04.209" v="1102" actId="6549"/>
        <pc:sldMkLst>
          <pc:docMk/>
          <pc:sldMk cId="1866131225" sldId="2145706245"/>
        </pc:sldMkLst>
      </pc:sldChg>
      <pc:sldChg chg="addSp delSp modSp new mod modClrScheme chgLayout">
        <pc:chgData name="Sullivan, Elyse (NIH/OD) [E]" userId="60664c28-7ed0-44d7-9ca1-061e1533cf31" providerId="ADAL" clId="{77B2DDBF-6E13-454A-9614-C77965716AD8}" dt="2022-08-15T18:59:18.227" v="1142" actId="20577"/>
        <pc:sldMkLst>
          <pc:docMk/>
          <pc:sldMk cId="289174359" sldId="2145706247"/>
        </pc:sldMkLst>
        <pc:spChg chg="del mod ord">
          <ac:chgData name="Sullivan, Elyse (NIH/OD) [E]" userId="60664c28-7ed0-44d7-9ca1-061e1533cf31" providerId="ADAL" clId="{77B2DDBF-6E13-454A-9614-C77965716AD8}" dt="2022-08-15T18:58:10.353" v="1104" actId="700"/>
          <ac:spMkLst>
            <pc:docMk/>
            <pc:sldMk cId="289174359" sldId="2145706247"/>
            <ac:spMk id="2" creationId="{D67A51B0-30AB-4830-A1A5-A4D780C2DF9D}"/>
          </ac:spMkLst>
        </pc:spChg>
        <pc:spChg chg="add mod ord">
          <ac:chgData name="Sullivan, Elyse (NIH/OD) [E]" userId="60664c28-7ed0-44d7-9ca1-061e1533cf31" providerId="ADAL" clId="{77B2DDBF-6E13-454A-9614-C77965716AD8}" dt="2022-08-15T18:59:18.227" v="1142" actId="20577"/>
          <ac:spMkLst>
            <pc:docMk/>
            <pc:sldMk cId="289174359" sldId="2145706247"/>
            <ac:spMk id="3" creationId="{DC668DA6-038B-4C4D-942C-339229508AB8}"/>
          </ac:spMkLst>
        </pc:spChg>
        <pc:spChg chg="add mod ord">
          <ac:chgData name="Sullivan, Elyse (NIH/OD) [E]" userId="60664c28-7ed0-44d7-9ca1-061e1533cf31" providerId="ADAL" clId="{77B2DDBF-6E13-454A-9614-C77965716AD8}" dt="2022-08-15T18:58:37.287" v="1110" actId="948"/>
          <ac:spMkLst>
            <pc:docMk/>
            <pc:sldMk cId="289174359" sldId="2145706247"/>
            <ac:spMk id="4" creationId="{D64C30D0-DC52-4A48-93F4-51F2651BDD47}"/>
          </ac:spMkLst>
        </pc:spChg>
      </pc:sldChg>
      <pc:sldChg chg="modSp add mod">
        <pc:chgData name="Sullivan, Elyse (NIH/OD) [E]" userId="60664c28-7ed0-44d7-9ca1-061e1533cf31" providerId="ADAL" clId="{77B2DDBF-6E13-454A-9614-C77965716AD8}" dt="2022-08-15T19:00:03.379" v="1152" actId="20577"/>
        <pc:sldMkLst>
          <pc:docMk/>
          <pc:sldMk cId="3147698045" sldId="2145706248"/>
        </pc:sldMkLst>
        <pc:spChg chg="mod">
          <ac:chgData name="Sullivan, Elyse (NIH/OD) [E]" userId="60664c28-7ed0-44d7-9ca1-061e1533cf31" providerId="ADAL" clId="{77B2DDBF-6E13-454A-9614-C77965716AD8}" dt="2022-08-15T19:00:03.379" v="1152" actId="20577"/>
          <ac:spMkLst>
            <pc:docMk/>
            <pc:sldMk cId="3147698045" sldId="2145706248"/>
            <ac:spMk id="3" creationId="{DC668DA6-038B-4C4D-942C-339229508AB8}"/>
          </ac:spMkLst>
        </pc:spChg>
        <pc:spChg chg="mod">
          <ac:chgData name="Sullivan, Elyse (NIH/OD) [E]" userId="60664c28-7ed0-44d7-9ca1-061e1533cf31" providerId="ADAL" clId="{77B2DDBF-6E13-454A-9614-C77965716AD8}" dt="2022-08-15T18:58:53.870" v="1111" actId="948"/>
          <ac:spMkLst>
            <pc:docMk/>
            <pc:sldMk cId="3147698045" sldId="2145706248"/>
            <ac:spMk id="4" creationId="{D64C30D0-DC52-4A48-93F4-51F2651BDD47}"/>
          </ac:spMkLst>
        </pc:spChg>
      </pc:sldChg>
    </pc:docChg>
  </pc:docChgLst>
  <pc:docChgLst>
    <pc:chgData name="Dwyer, Cynthia (NIH/OD) [E]" userId="S::dwyerc@nih.gov::3fa3c0a5-1c00-4ee9-8f48-ed7a1d193073" providerId="AD" clId="Web-{412521EA-4AB1-489C-8BFA-0B5B6ED64596}"/>
    <pc:docChg chg="modSld">
      <pc:chgData name="Dwyer, Cynthia (NIH/OD) [E]" userId="S::dwyerc@nih.gov::3fa3c0a5-1c00-4ee9-8f48-ed7a1d193073" providerId="AD" clId="Web-{412521EA-4AB1-489C-8BFA-0B5B6ED64596}" dt="2022-08-11T16:15:49.685" v="28" actId="20577"/>
      <pc:docMkLst>
        <pc:docMk/>
      </pc:docMkLst>
      <pc:sldChg chg="modSp">
        <pc:chgData name="Dwyer, Cynthia (NIH/OD) [E]" userId="S::dwyerc@nih.gov::3fa3c0a5-1c00-4ee9-8f48-ed7a1d193073" providerId="AD" clId="Web-{412521EA-4AB1-489C-8BFA-0B5B6ED64596}" dt="2022-08-11T16:15:49.685" v="28" actId="20577"/>
        <pc:sldMkLst>
          <pc:docMk/>
          <pc:sldMk cId="549382010" sldId="2145706246"/>
        </pc:sldMkLst>
        <pc:spChg chg="mod">
          <ac:chgData name="Dwyer, Cynthia (NIH/OD) [E]" userId="S::dwyerc@nih.gov::3fa3c0a5-1c00-4ee9-8f48-ed7a1d193073" providerId="AD" clId="Web-{412521EA-4AB1-489C-8BFA-0B5B6ED64596}" dt="2022-08-11T16:15:49.685" v="28" actId="20577"/>
          <ac:spMkLst>
            <pc:docMk/>
            <pc:sldMk cId="549382010" sldId="2145706246"/>
            <ac:spMk id="17" creationId="{236640DB-A7AF-49C8-9604-90B8A3274E11}"/>
          </ac:spMkLst>
        </pc:spChg>
      </pc:sldChg>
    </pc:docChg>
  </pc:docChgLst>
  <pc:docChgLst>
    <pc:chgData name="Dwyer, Cynthia (NIH/OD) [E]" userId="S::dwyerc@nih.gov::3fa3c0a5-1c00-4ee9-8f48-ed7a1d193073" providerId="AD" clId="Web-{C4A7739B-02BC-435D-9330-F5B532BF6711}"/>
    <pc:docChg chg="modSld">
      <pc:chgData name="Dwyer, Cynthia (NIH/OD) [E]" userId="S::dwyerc@nih.gov::3fa3c0a5-1c00-4ee9-8f48-ed7a1d193073" providerId="AD" clId="Web-{C4A7739B-02BC-435D-9330-F5B532BF6711}" dt="2022-08-08T14:29:07.106" v="3" actId="20577"/>
      <pc:docMkLst>
        <pc:docMk/>
      </pc:docMkLst>
      <pc:sldChg chg="modSp">
        <pc:chgData name="Dwyer, Cynthia (NIH/OD) [E]" userId="S::dwyerc@nih.gov::3fa3c0a5-1c00-4ee9-8f48-ed7a1d193073" providerId="AD" clId="Web-{C4A7739B-02BC-435D-9330-F5B532BF6711}" dt="2022-08-08T14:29:07.106" v="3" actId="20577"/>
        <pc:sldMkLst>
          <pc:docMk/>
          <pc:sldMk cId="549382010" sldId="2145706246"/>
        </pc:sldMkLst>
        <pc:spChg chg="mod">
          <ac:chgData name="Dwyer, Cynthia (NIH/OD) [E]" userId="S::dwyerc@nih.gov::3fa3c0a5-1c00-4ee9-8f48-ed7a1d193073" providerId="AD" clId="Web-{C4A7739B-02BC-435D-9330-F5B532BF6711}" dt="2022-08-08T14:29:07.106" v="3" actId="20577"/>
          <ac:spMkLst>
            <pc:docMk/>
            <pc:sldMk cId="549382010" sldId="2145706246"/>
            <ac:spMk id="17" creationId="{236640DB-A7AF-49C8-9604-90B8A3274E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128A4-1D6C-40E0-ABA4-D8CD5C2F47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7C51A2-E0D1-4C3E-B936-FA4EAD78E5DA}">
      <dgm:prSet phldrT="[Text]"/>
      <dgm:spPr/>
      <dgm:t>
        <a:bodyPr/>
        <a:lstStyle/>
        <a:p>
          <a:r>
            <a:rPr lang="en-US" b="1">
              <a:solidFill>
                <a:srgbClr val="20558A"/>
              </a:solidFill>
            </a:rPr>
            <a:t>Scientific data </a:t>
          </a:r>
          <a:r>
            <a:rPr lang="en-US" b="1" u="sng">
              <a:solidFill>
                <a:srgbClr val="20558A"/>
              </a:solidFill>
            </a:rPr>
            <a:t>might</a:t>
          </a:r>
          <a:r>
            <a:rPr lang="en-US" b="1">
              <a:solidFill>
                <a:srgbClr val="20558A"/>
              </a:solidFill>
            </a:rPr>
            <a:t> include:</a:t>
          </a:r>
        </a:p>
      </dgm:t>
    </dgm:pt>
    <dgm:pt modelId="{B7CAA539-B37D-4A58-9E4A-2119245B0587}" type="parTrans" cxnId="{76BC718A-C614-4C37-AD38-B27D3245BE7F}">
      <dgm:prSet/>
      <dgm:spPr/>
      <dgm:t>
        <a:bodyPr/>
        <a:lstStyle/>
        <a:p>
          <a:endParaRPr lang="en-US"/>
        </a:p>
      </dgm:t>
    </dgm:pt>
    <dgm:pt modelId="{A28D783D-13F1-4DB4-B8AC-477B93EF601C}" type="sibTrans" cxnId="{76BC718A-C614-4C37-AD38-B27D3245BE7F}">
      <dgm:prSet/>
      <dgm:spPr/>
      <dgm:t>
        <a:bodyPr/>
        <a:lstStyle/>
        <a:p>
          <a:endParaRPr lang="en-US"/>
        </a:p>
      </dgm:t>
    </dgm:pt>
    <dgm:pt modelId="{5D9862D7-03FD-41AA-815D-7CD6935B1857}">
      <dgm:prSet phldrT="[Text]" custT="1"/>
      <dgm:spPr/>
      <dgm:t>
        <a:bodyPr/>
        <a:lstStyle/>
        <a:p>
          <a:pPr rtl="0"/>
          <a:r>
            <a:rPr lang="en-US" sz="2200">
              <a:latin typeface="Open Sans"/>
              <a:ea typeface="Open Sans"/>
              <a:cs typeface="Open Sans"/>
            </a:rPr>
            <a:t>Single-cell RNA sequencing (scRNA-seq) of T lymphocytes or other immune cells in a study of HIV/AIDS</a:t>
          </a:r>
        </a:p>
      </dgm:t>
    </dgm:pt>
    <dgm:pt modelId="{25FDFB36-A473-436E-97B4-C23769DBDC6C}" type="parTrans" cxnId="{DF9C9324-B4DC-400E-87C5-0BEFFEF3B207}">
      <dgm:prSet/>
      <dgm:spPr/>
      <dgm:t>
        <a:bodyPr/>
        <a:lstStyle/>
        <a:p>
          <a:endParaRPr lang="en-US"/>
        </a:p>
      </dgm:t>
    </dgm:pt>
    <dgm:pt modelId="{A6815485-0790-40BC-87AB-4E1990E8E177}" type="sibTrans" cxnId="{DF9C9324-B4DC-400E-87C5-0BEFFEF3B207}">
      <dgm:prSet/>
      <dgm:spPr/>
      <dgm:t>
        <a:bodyPr/>
        <a:lstStyle/>
        <a:p>
          <a:endParaRPr lang="en-US"/>
        </a:p>
      </dgm:t>
    </dgm:pt>
    <dgm:pt modelId="{9AB079A9-F2D1-48CC-9671-D1F5CD7FD590}">
      <dgm:prSet phldrT="[Text]" custT="1"/>
      <dgm:spPr/>
      <dgm:t>
        <a:bodyPr/>
        <a:lstStyle/>
        <a:p>
          <a:r>
            <a:rPr lang="en-US" sz="2200">
              <a:latin typeface="Open Sans"/>
              <a:ea typeface="Open Sans"/>
              <a:cs typeface="Open Sans"/>
            </a:rPr>
            <a:t>Electrophysiological recordings and fMRI images in a study of a rodent model of PTSD </a:t>
          </a:r>
          <a:endParaRPr lang="en-US" sz="2200"/>
        </a:p>
      </dgm:t>
    </dgm:pt>
    <dgm:pt modelId="{47C776A2-E47B-4273-AE1C-48F2B1A05B8A}" type="parTrans" cxnId="{D3A7639A-56F4-4934-B30D-579CA0AC381B}">
      <dgm:prSet/>
      <dgm:spPr/>
      <dgm:t>
        <a:bodyPr/>
        <a:lstStyle/>
        <a:p>
          <a:endParaRPr lang="en-US"/>
        </a:p>
      </dgm:t>
    </dgm:pt>
    <dgm:pt modelId="{0EC9E823-5E82-418A-8320-6E6B865548BF}" type="sibTrans" cxnId="{D3A7639A-56F4-4934-B30D-579CA0AC381B}">
      <dgm:prSet/>
      <dgm:spPr/>
      <dgm:t>
        <a:bodyPr/>
        <a:lstStyle/>
        <a:p>
          <a:endParaRPr lang="en-US"/>
        </a:p>
      </dgm:t>
    </dgm:pt>
    <dgm:pt modelId="{87DA5219-6104-4C37-A500-4F8A6B061424}">
      <dgm:prSet phldrT="[Text]" custT="1"/>
      <dgm:spPr/>
      <dgm:t>
        <a:bodyPr/>
        <a:lstStyle/>
        <a:p>
          <a:r>
            <a:rPr lang="en-US" sz="2200">
              <a:latin typeface="Open Sans"/>
              <a:ea typeface="Open Sans"/>
              <a:cs typeface="Open Sans"/>
            </a:rPr>
            <a:t>Step activity from a wearable device in a study of cardiovascular health </a:t>
          </a:r>
          <a:endParaRPr lang="en-US" sz="2200"/>
        </a:p>
      </dgm:t>
    </dgm:pt>
    <dgm:pt modelId="{89EF393C-309C-4DAF-A906-56F4F746DBAB}" type="parTrans" cxnId="{89CC271D-BCF7-4A2A-89FD-BB5130CEEC12}">
      <dgm:prSet/>
      <dgm:spPr/>
      <dgm:t>
        <a:bodyPr/>
        <a:lstStyle/>
        <a:p>
          <a:endParaRPr lang="en-US"/>
        </a:p>
      </dgm:t>
    </dgm:pt>
    <dgm:pt modelId="{C26BD601-174E-4192-ACC2-F5F22373767A}" type="sibTrans" cxnId="{89CC271D-BCF7-4A2A-89FD-BB5130CEEC12}">
      <dgm:prSet/>
      <dgm:spPr/>
      <dgm:t>
        <a:bodyPr/>
        <a:lstStyle/>
        <a:p>
          <a:endParaRPr lang="en-US"/>
        </a:p>
      </dgm:t>
    </dgm:pt>
    <dgm:pt modelId="{3635591A-F75B-4544-B6F7-83FB215A4135}" type="pres">
      <dgm:prSet presAssocID="{540128A4-1D6C-40E0-ABA4-D8CD5C2F4746}" presName="vert0" presStyleCnt="0">
        <dgm:presLayoutVars>
          <dgm:dir/>
          <dgm:animOne val="branch"/>
          <dgm:animLvl val="lvl"/>
        </dgm:presLayoutVars>
      </dgm:prSet>
      <dgm:spPr/>
    </dgm:pt>
    <dgm:pt modelId="{0AA943BB-9BD1-4C24-ADF9-4108F7D0BAFE}" type="pres">
      <dgm:prSet presAssocID="{5E7C51A2-E0D1-4C3E-B936-FA4EAD78E5DA}" presName="thickLine" presStyleLbl="alignNode1" presStyleIdx="0" presStyleCnt="1"/>
      <dgm:spPr/>
    </dgm:pt>
    <dgm:pt modelId="{3E645578-7021-4D5C-8360-50B4BE188CE3}" type="pres">
      <dgm:prSet presAssocID="{5E7C51A2-E0D1-4C3E-B936-FA4EAD78E5DA}" presName="horz1" presStyleCnt="0"/>
      <dgm:spPr/>
    </dgm:pt>
    <dgm:pt modelId="{63E65C8C-EB8A-4C19-BE6B-4BA37F90E1AC}" type="pres">
      <dgm:prSet presAssocID="{5E7C51A2-E0D1-4C3E-B936-FA4EAD78E5DA}" presName="tx1" presStyleLbl="revTx" presStyleIdx="0" presStyleCnt="4" custLinFactNeighborY="10298"/>
      <dgm:spPr/>
    </dgm:pt>
    <dgm:pt modelId="{157042FD-C87D-4DC5-A229-C16BE76F8B39}" type="pres">
      <dgm:prSet presAssocID="{5E7C51A2-E0D1-4C3E-B936-FA4EAD78E5DA}" presName="vert1" presStyleCnt="0"/>
      <dgm:spPr/>
    </dgm:pt>
    <dgm:pt modelId="{4405A0C7-0544-443F-A8B4-5F43182BEB41}" type="pres">
      <dgm:prSet presAssocID="{5D9862D7-03FD-41AA-815D-7CD6935B1857}" presName="vertSpace2a" presStyleCnt="0"/>
      <dgm:spPr/>
    </dgm:pt>
    <dgm:pt modelId="{3065EFE5-FB54-4BC4-89C1-F7E67C8F86DD}" type="pres">
      <dgm:prSet presAssocID="{5D9862D7-03FD-41AA-815D-7CD6935B1857}" presName="horz2" presStyleCnt="0"/>
      <dgm:spPr/>
    </dgm:pt>
    <dgm:pt modelId="{F74CF664-F54E-42B5-A72D-F1A2F375C2C2}" type="pres">
      <dgm:prSet presAssocID="{5D9862D7-03FD-41AA-815D-7CD6935B1857}" presName="horzSpace2" presStyleCnt="0"/>
      <dgm:spPr/>
    </dgm:pt>
    <dgm:pt modelId="{D9784D8A-9D61-42E0-9844-202FF800E0A8}" type="pres">
      <dgm:prSet presAssocID="{5D9862D7-03FD-41AA-815D-7CD6935B1857}" presName="tx2" presStyleLbl="revTx" presStyleIdx="1" presStyleCnt="4" custLinFactNeighborY="4720"/>
      <dgm:spPr/>
    </dgm:pt>
    <dgm:pt modelId="{F19D9695-684F-49BB-B0BC-7A19533508D9}" type="pres">
      <dgm:prSet presAssocID="{5D9862D7-03FD-41AA-815D-7CD6935B1857}" presName="vert2" presStyleCnt="0"/>
      <dgm:spPr/>
    </dgm:pt>
    <dgm:pt modelId="{1558E804-10D7-4492-8A29-334415069DE3}" type="pres">
      <dgm:prSet presAssocID="{5D9862D7-03FD-41AA-815D-7CD6935B1857}" presName="thinLine2b" presStyleLbl="callout" presStyleIdx="0" presStyleCnt="3"/>
      <dgm:spPr/>
    </dgm:pt>
    <dgm:pt modelId="{C14BD621-96A3-43DE-A8DF-46C248DCA3A8}" type="pres">
      <dgm:prSet presAssocID="{5D9862D7-03FD-41AA-815D-7CD6935B1857}" presName="vertSpace2b" presStyleCnt="0"/>
      <dgm:spPr/>
    </dgm:pt>
    <dgm:pt modelId="{E3904482-DBFA-4065-B904-3F796AE557B8}" type="pres">
      <dgm:prSet presAssocID="{9AB079A9-F2D1-48CC-9671-D1F5CD7FD590}" presName="horz2" presStyleCnt="0"/>
      <dgm:spPr/>
    </dgm:pt>
    <dgm:pt modelId="{156DAB98-32C7-4EEE-A982-4603ADAB0921}" type="pres">
      <dgm:prSet presAssocID="{9AB079A9-F2D1-48CC-9671-D1F5CD7FD590}" presName="horzSpace2" presStyleCnt="0"/>
      <dgm:spPr/>
    </dgm:pt>
    <dgm:pt modelId="{FCC261A7-7635-494F-8AAE-CC9B70B56149}" type="pres">
      <dgm:prSet presAssocID="{9AB079A9-F2D1-48CC-9671-D1F5CD7FD590}" presName="tx2" presStyleLbl="revTx" presStyleIdx="2" presStyleCnt="4" custLinFactNeighborX="0" custLinFactNeighborY="-1314"/>
      <dgm:spPr/>
    </dgm:pt>
    <dgm:pt modelId="{ECA8E040-BD75-45E3-B49B-B6D93728DFAF}" type="pres">
      <dgm:prSet presAssocID="{9AB079A9-F2D1-48CC-9671-D1F5CD7FD590}" presName="vert2" presStyleCnt="0"/>
      <dgm:spPr/>
    </dgm:pt>
    <dgm:pt modelId="{4F78AD61-026A-4D0B-8327-0CEF6FC33A2E}" type="pres">
      <dgm:prSet presAssocID="{9AB079A9-F2D1-48CC-9671-D1F5CD7FD590}" presName="thinLine2b" presStyleLbl="callout" presStyleIdx="1" presStyleCnt="3"/>
      <dgm:spPr/>
    </dgm:pt>
    <dgm:pt modelId="{C8EAE4B7-4B10-433E-85CB-67070CF2C27C}" type="pres">
      <dgm:prSet presAssocID="{9AB079A9-F2D1-48CC-9671-D1F5CD7FD590}" presName="vertSpace2b" presStyleCnt="0"/>
      <dgm:spPr/>
    </dgm:pt>
    <dgm:pt modelId="{B455932B-19F9-41D7-B4C4-BF35F678472F}" type="pres">
      <dgm:prSet presAssocID="{87DA5219-6104-4C37-A500-4F8A6B061424}" presName="horz2" presStyleCnt="0"/>
      <dgm:spPr/>
    </dgm:pt>
    <dgm:pt modelId="{62DFE03C-640E-4F60-BD9F-E83CBF595274}" type="pres">
      <dgm:prSet presAssocID="{87DA5219-6104-4C37-A500-4F8A6B061424}" presName="horzSpace2" presStyleCnt="0"/>
      <dgm:spPr/>
    </dgm:pt>
    <dgm:pt modelId="{ACA56EFF-1949-42BE-BB52-F0F074A2222A}" type="pres">
      <dgm:prSet presAssocID="{87DA5219-6104-4C37-A500-4F8A6B061424}" presName="tx2" presStyleLbl="revTx" presStyleIdx="3" presStyleCnt="4"/>
      <dgm:spPr/>
    </dgm:pt>
    <dgm:pt modelId="{645131D4-FAC1-4576-B9C1-344D2197BE44}" type="pres">
      <dgm:prSet presAssocID="{87DA5219-6104-4C37-A500-4F8A6B061424}" presName="vert2" presStyleCnt="0"/>
      <dgm:spPr/>
    </dgm:pt>
    <dgm:pt modelId="{BF28584B-39BD-4E5D-A07A-D07880BC6BCD}" type="pres">
      <dgm:prSet presAssocID="{87DA5219-6104-4C37-A500-4F8A6B061424}" presName="thinLine2b" presStyleLbl="callout" presStyleIdx="2" presStyleCnt="3"/>
      <dgm:spPr/>
    </dgm:pt>
    <dgm:pt modelId="{2AAEB3C3-42A7-4302-B0EA-E0C3E7E712E9}" type="pres">
      <dgm:prSet presAssocID="{87DA5219-6104-4C37-A500-4F8A6B061424}" presName="vertSpace2b" presStyleCnt="0"/>
      <dgm:spPr/>
    </dgm:pt>
  </dgm:ptLst>
  <dgm:cxnLst>
    <dgm:cxn modelId="{E3F30216-FE30-4ED8-B114-88D00AED6B83}" type="presOf" srcId="{9AB079A9-F2D1-48CC-9671-D1F5CD7FD590}" destId="{FCC261A7-7635-494F-8AAE-CC9B70B56149}" srcOrd="0" destOrd="0" presId="urn:microsoft.com/office/officeart/2008/layout/LinedList"/>
    <dgm:cxn modelId="{89CC271D-BCF7-4A2A-89FD-BB5130CEEC12}" srcId="{5E7C51A2-E0D1-4C3E-B936-FA4EAD78E5DA}" destId="{87DA5219-6104-4C37-A500-4F8A6B061424}" srcOrd="2" destOrd="0" parTransId="{89EF393C-309C-4DAF-A906-56F4F746DBAB}" sibTransId="{C26BD601-174E-4192-ACC2-F5F22373767A}"/>
    <dgm:cxn modelId="{DF9C9324-B4DC-400E-87C5-0BEFFEF3B207}" srcId="{5E7C51A2-E0D1-4C3E-B936-FA4EAD78E5DA}" destId="{5D9862D7-03FD-41AA-815D-7CD6935B1857}" srcOrd="0" destOrd="0" parTransId="{25FDFB36-A473-436E-97B4-C23769DBDC6C}" sibTransId="{A6815485-0790-40BC-87AB-4E1990E8E177}"/>
    <dgm:cxn modelId="{562A544F-F497-4BE2-B69E-A092C60EEA0D}" type="presOf" srcId="{87DA5219-6104-4C37-A500-4F8A6B061424}" destId="{ACA56EFF-1949-42BE-BB52-F0F074A2222A}" srcOrd="0" destOrd="0" presId="urn:microsoft.com/office/officeart/2008/layout/LinedList"/>
    <dgm:cxn modelId="{76BC718A-C614-4C37-AD38-B27D3245BE7F}" srcId="{540128A4-1D6C-40E0-ABA4-D8CD5C2F4746}" destId="{5E7C51A2-E0D1-4C3E-B936-FA4EAD78E5DA}" srcOrd="0" destOrd="0" parTransId="{B7CAA539-B37D-4A58-9E4A-2119245B0587}" sibTransId="{A28D783D-13F1-4DB4-B8AC-477B93EF601C}"/>
    <dgm:cxn modelId="{4DE3A897-3468-4160-AFEE-B8DCE51CF17D}" type="presOf" srcId="{540128A4-1D6C-40E0-ABA4-D8CD5C2F4746}" destId="{3635591A-F75B-4544-B6F7-83FB215A4135}" srcOrd="0" destOrd="0" presId="urn:microsoft.com/office/officeart/2008/layout/LinedList"/>
    <dgm:cxn modelId="{D3A7639A-56F4-4934-B30D-579CA0AC381B}" srcId="{5E7C51A2-E0D1-4C3E-B936-FA4EAD78E5DA}" destId="{9AB079A9-F2D1-48CC-9671-D1F5CD7FD590}" srcOrd="1" destOrd="0" parTransId="{47C776A2-E47B-4273-AE1C-48F2B1A05B8A}" sibTransId="{0EC9E823-5E82-418A-8320-6E6B865548BF}"/>
    <dgm:cxn modelId="{91E838A0-2B4B-431A-8D2E-19C25BC0D404}" type="presOf" srcId="{5E7C51A2-E0D1-4C3E-B936-FA4EAD78E5DA}" destId="{63E65C8C-EB8A-4C19-BE6B-4BA37F90E1AC}" srcOrd="0" destOrd="0" presId="urn:microsoft.com/office/officeart/2008/layout/LinedList"/>
    <dgm:cxn modelId="{A0B06DF3-D20D-4404-8827-EC10D4968792}" type="presOf" srcId="{5D9862D7-03FD-41AA-815D-7CD6935B1857}" destId="{D9784D8A-9D61-42E0-9844-202FF800E0A8}" srcOrd="0" destOrd="0" presId="urn:microsoft.com/office/officeart/2008/layout/LinedList"/>
    <dgm:cxn modelId="{CDF06549-3500-407E-B546-06BDB1577870}" type="presParOf" srcId="{3635591A-F75B-4544-B6F7-83FB215A4135}" destId="{0AA943BB-9BD1-4C24-ADF9-4108F7D0BAFE}" srcOrd="0" destOrd="0" presId="urn:microsoft.com/office/officeart/2008/layout/LinedList"/>
    <dgm:cxn modelId="{E96BA681-1B32-4D00-AEF1-58D6E1940402}" type="presParOf" srcId="{3635591A-F75B-4544-B6F7-83FB215A4135}" destId="{3E645578-7021-4D5C-8360-50B4BE188CE3}" srcOrd="1" destOrd="0" presId="urn:microsoft.com/office/officeart/2008/layout/LinedList"/>
    <dgm:cxn modelId="{221FC582-6984-4582-BA35-429EB363F4D7}" type="presParOf" srcId="{3E645578-7021-4D5C-8360-50B4BE188CE3}" destId="{63E65C8C-EB8A-4C19-BE6B-4BA37F90E1AC}" srcOrd="0" destOrd="0" presId="urn:microsoft.com/office/officeart/2008/layout/LinedList"/>
    <dgm:cxn modelId="{8923AA95-DC81-4B62-B0BE-BF1E56ADD7B5}" type="presParOf" srcId="{3E645578-7021-4D5C-8360-50B4BE188CE3}" destId="{157042FD-C87D-4DC5-A229-C16BE76F8B39}" srcOrd="1" destOrd="0" presId="urn:microsoft.com/office/officeart/2008/layout/LinedList"/>
    <dgm:cxn modelId="{33F9E5D1-4544-4352-A269-0D7FCD58498E}" type="presParOf" srcId="{157042FD-C87D-4DC5-A229-C16BE76F8B39}" destId="{4405A0C7-0544-443F-A8B4-5F43182BEB41}" srcOrd="0" destOrd="0" presId="urn:microsoft.com/office/officeart/2008/layout/LinedList"/>
    <dgm:cxn modelId="{A14D3BAC-40F9-4B16-803E-AF541DD53303}" type="presParOf" srcId="{157042FD-C87D-4DC5-A229-C16BE76F8B39}" destId="{3065EFE5-FB54-4BC4-89C1-F7E67C8F86DD}" srcOrd="1" destOrd="0" presId="urn:microsoft.com/office/officeart/2008/layout/LinedList"/>
    <dgm:cxn modelId="{70ABB596-D4C9-4E07-BF67-81A6EEFE91EA}" type="presParOf" srcId="{3065EFE5-FB54-4BC4-89C1-F7E67C8F86DD}" destId="{F74CF664-F54E-42B5-A72D-F1A2F375C2C2}" srcOrd="0" destOrd="0" presId="urn:microsoft.com/office/officeart/2008/layout/LinedList"/>
    <dgm:cxn modelId="{EF50C752-E70C-42FD-8FD5-7FE3EFC4F52E}" type="presParOf" srcId="{3065EFE5-FB54-4BC4-89C1-F7E67C8F86DD}" destId="{D9784D8A-9D61-42E0-9844-202FF800E0A8}" srcOrd="1" destOrd="0" presId="urn:microsoft.com/office/officeart/2008/layout/LinedList"/>
    <dgm:cxn modelId="{5223FE00-8B78-4BFF-AB66-4BFBFE7AEAD8}" type="presParOf" srcId="{3065EFE5-FB54-4BC4-89C1-F7E67C8F86DD}" destId="{F19D9695-684F-49BB-B0BC-7A19533508D9}" srcOrd="2" destOrd="0" presId="urn:microsoft.com/office/officeart/2008/layout/LinedList"/>
    <dgm:cxn modelId="{8BCEB38D-A629-47F8-9756-00AB0CD23740}" type="presParOf" srcId="{157042FD-C87D-4DC5-A229-C16BE76F8B39}" destId="{1558E804-10D7-4492-8A29-334415069DE3}" srcOrd="2" destOrd="0" presId="urn:microsoft.com/office/officeart/2008/layout/LinedList"/>
    <dgm:cxn modelId="{342B8510-4C6F-4D8D-AC19-3DD4EB99B427}" type="presParOf" srcId="{157042FD-C87D-4DC5-A229-C16BE76F8B39}" destId="{C14BD621-96A3-43DE-A8DF-46C248DCA3A8}" srcOrd="3" destOrd="0" presId="urn:microsoft.com/office/officeart/2008/layout/LinedList"/>
    <dgm:cxn modelId="{B7B4C055-18A5-4B2C-83AD-2598A4BAA971}" type="presParOf" srcId="{157042FD-C87D-4DC5-A229-C16BE76F8B39}" destId="{E3904482-DBFA-4065-B904-3F796AE557B8}" srcOrd="4" destOrd="0" presId="urn:microsoft.com/office/officeart/2008/layout/LinedList"/>
    <dgm:cxn modelId="{75965A1D-447E-4D9B-BC9B-1D4A5BE58EFB}" type="presParOf" srcId="{E3904482-DBFA-4065-B904-3F796AE557B8}" destId="{156DAB98-32C7-4EEE-A982-4603ADAB0921}" srcOrd="0" destOrd="0" presId="urn:microsoft.com/office/officeart/2008/layout/LinedList"/>
    <dgm:cxn modelId="{941D7C88-5B66-4B23-817E-81F5B0850FDB}" type="presParOf" srcId="{E3904482-DBFA-4065-B904-3F796AE557B8}" destId="{FCC261A7-7635-494F-8AAE-CC9B70B56149}" srcOrd="1" destOrd="0" presId="urn:microsoft.com/office/officeart/2008/layout/LinedList"/>
    <dgm:cxn modelId="{2C469350-D6C7-434A-AD32-EBFBC3D217B4}" type="presParOf" srcId="{E3904482-DBFA-4065-B904-3F796AE557B8}" destId="{ECA8E040-BD75-45E3-B49B-B6D93728DFAF}" srcOrd="2" destOrd="0" presId="urn:microsoft.com/office/officeart/2008/layout/LinedList"/>
    <dgm:cxn modelId="{30A549EA-146D-4C49-949E-F3850F09D2A8}" type="presParOf" srcId="{157042FD-C87D-4DC5-A229-C16BE76F8B39}" destId="{4F78AD61-026A-4D0B-8327-0CEF6FC33A2E}" srcOrd="5" destOrd="0" presId="urn:microsoft.com/office/officeart/2008/layout/LinedList"/>
    <dgm:cxn modelId="{E60E3950-532C-421F-ABE3-BB6FB0ADC6CB}" type="presParOf" srcId="{157042FD-C87D-4DC5-A229-C16BE76F8B39}" destId="{C8EAE4B7-4B10-433E-85CB-67070CF2C27C}" srcOrd="6" destOrd="0" presId="urn:microsoft.com/office/officeart/2008/layout/LinedList"/>
    <dgm:cxn modelId="{521D8B58-2131-4443-A02E-1D10C1273FA8}" type="presParOf" srcId="{157042FD-C87D-4DC5-A229-C16BE76F8B39}" destId="{B455932B-19F9-41D7-B4C4-BF35F678472F}" srcOrd="7" destOrd="0" presId="urn:microsoft.com/office/officeart/2008/layout/LinedList"/>
    <dgm:cxn modelId="{0AD93787-3977-4932-8113-D887FF7E4000}" type="presParOf" srcId="{B455932B-19F9-41D7-B4C4-BF35F678472F}" destId="{62DFE03C-640E-4F60-BD9F-E83CBF595274}" srcOrd="0" destOrd="0" presId="urn:microsoft.com/office/officeart/2008/layout/LinedList"/>
    <dgm:cxn modelId="{E52D4ACD-DDDD-4C05-BC35-585CF601C7B1}" type="presParOf" srcId="{B455932B-19F9-41D7-B4C4-BF35F678472F}" destId="{ACA56EFF-1949-42BE-BB52-F0F074A2222A}" srcOrd="1" destOrd="0" presId="urn:microsoft.com/office/officeart/2008/layout/LinedList"/>
    <dgm:cxn modelId="{376FB425-635F-4D28-A934-55C514395DF8}" type="presParOf" srcId="{B455932B-19F9-41D7-B4C4-BF35F678472F}" destId="{645131D4-FAC1-4576-B9C1-344D2197BE44}" srcOrd="2" destOrd="0" presId="urn:microsoft.com/office/officeart/2008/layout/LinedList"/>
    <dgm:cxn modelId="{D6411BD3-F552-44B9-BFAC-3A78B78DA19A}" type="presParOf" srcId="{157042FD-C87D-4DC5-A229-C16BE76F8B39}" destId="{BF28584B-39BD-4E5D-A07A-D07880BC6BCD}" srcOrd="8" destOrd="0" presId="urn:microsoft.com/office/officeart/2008/layout/LinedList"/>
    <dgm:cxn modelId="{74F4B299-7E1E-47D0-822A-76DEB36AFBE1}" type="presParOf" srcId="{157042FD-C87D-4DC5-A229-C16BE76F8B39}" destId="{2AAEB3C3-42A7-4302-B0EA-E0C3E7E712E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6B56D-E896-4E46-924A-CB38CE0ED06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CACA6B69-56EB-4B3A-894A-195BB2388C3C}">
      <dgm:prSet phldrT="[Text]" custT="1"/>
      <dgm:spPr/>
      <dgm:t>
        <a:bodyPr/>
        <a:lstStyle/>
        <a:p>
          <a:r>
            <a:rPr lang="en-US" sz="2000" b="1"/>
            <a:t>Plan Elements</a:t>
          </a:r>
        </a:p>
      </dgm:t>
    </dgm:pt>
    <dgm:pt modelId="{9BAD9CCA-B4F3-4D89-94A2-F2679840DB1C}" type="parTrans" cxnId="{3D029F5C-9AF9-456F-9D56-A6EF027B2706}">
      <dgm:prSet/>
      <dgm:spPr/>
      <dgm:t>
        <a:bodyPr/>
        <a:lstStyle/>
        <a:p>
          <a:endParaRPr lang="en-US" sz="2800" b="1"/>
        </a:p>
      </dgm:t>
    </dgm:pt>
    <dgm:pt modelId="{9B3A1247-ABDB-4AE7-B26E-B197EB270A8D}" type="sibTrans" cxnId="{3D029F5C-9AF9-456F-9D56-A6EF027B2706}">
      <dgm:prSet/>
      <dgm:spPr/>
      <dgm:t>
        <a:bodyPr/>
        <a:lstStyle/>
        <a:p>
          <a:endParaRPr lang="en-US" sz="2800" b="1"/>
        </a:p>
      </dgm:t>
    </dgm:pt>
    <dgm:pt modelId="{2FDF6A47-91BF-42D9-A5A1-C06F72308673}">
      <dgm:prSet phldrT="[Text]" custT="1"/>
      <dgm:spPr/>
      <dgm:t>
        <a:bodyPr/>
        <a:lstStyle/>
        <a:p>
          <a:r>
            <a:rPr lang="en-US" sz="1200" b="1"/>
            <a:t>Data Type</a:t>
          </a:r>
        </a:p>
      </dgm:t>
    </dgm:pt>
    <dgm:pt modelId="{F22E49B4-9BCE-4BB6-BD07-6D28C9495591}" type="parTrans" cxnId="{22B55C53-490F-4FF3-8D25-FEE90C7BBE6B}">
      <dgm:prSet/>
      <dgm:spPr/>
      <dgm:t>
        <a:bodyPr/>
        <a:lstStyle/>
        <a:p>
          <a:endParaRPr lang="en-US" sz="2800" b="1"/>
        </a:p>
      </dgm:t>
    </dgm:pt>
    <dgm:pt modelId="{56DB0BE4-5E3A-475D-9C41-74D804F22710}" type="sibTrans" cxnId="{22B55C53-490F-4FF3-8D25-FEE90C7BBE6B}">
      <dgm:prSet/>
      <dgm:spPr/>
      <dgm:t>
        <a:bodyPr/>
        <a:lstStyle/>
        <a:p>
          <a:endParaRPr lang="en-US" sz="2800" b="1"/>
        </a:p>
      </dgm:t>
    </dgm:pt>
    <dgm:pt modelId="{C153C3CD-940C-4F14-BC3C-ED044D77575B}">
      <dgm:prSet phldrT="[Text]" custT="1"/>
      <dgm:spPr/>
      <dgm:t>
        <a:bodyPr/>
        <a:lstStyle/>
        <a:p>
          <a:r>
            <a:rPr lang="en-US" sz="1200" b="1"/>
            <a:t>Related tools, Software and/or Code</a:t>
          </a:r>
        </a:p>
      </dgm:t>
    </dgm:pt>
    <dgm:pt modelId="{FD663FA7-3BB4-42C8-B791-2CA3D22BA615}" type="parTrans" cxnId="{19280168-C573-4D2E-B606-21A53852B408}">
      <dgm:prSet/>
      <dgm:spPr/>
      <dgm:t>
        <a:bodyPr/>
        <a:lstStyle/>
        <a:p>
          <a:endParaRPr lang="en-US" sz="2800" b="1"/>
        </a:p>
      </dgm:t>
    </dgm:pt>
    <dgm:pt modelId="{CD08E9F1-6ED3-4BE2-964C-CC2AF5086FD7}" type="sibTrans" cxnId="{19280168-C573-4D2E-B606-21A53852B408}">
      <dgm:prSet/>
      <dgm:spPr/>
      <dgm:t>
        <a:bodyPr/>
        <a:lstStyle/>
        <a:p>
          <a:endParaRPr lang="en-US" sz="2800" b="1"/>
        </a:p>
      </dgm:t>
    </dgm:pt>
    <dgm:pt modelId="{35CEB746-245A-4FB8-8B62-BD999C66D082}">
      <dgm:prSet phldrT="[Text]" custT="1"/>
      <dgm:spPr/>
      <dgm:t>
        <a:bodyPr/>
        <a:lstStyle/>
        <a:p>
          <a:r>
            <a:rPr lang="en-US" sz="1200" b="1"/>
            <a:t>Standards</a:t>
          </a:r>
        </a:p>
      </dgm:t>
    </dgm:pt>
    <dgm:pt modelId="{7B0AFF97-EFF4-4BC6-9A16-6DC91A3A8888}" type="parTrans" cxnId="{02908F10-9CFF-4971-96C4-D6B88429B4F0}">
      <dgm:prSet/>
      <dgm:spPr/>
      <dgm:t>
        <a:bodyPr/>
        <a:lstStyle/>
        <a:p>
          <a:endParaRPr lang="en-US" sz="2800" b="1"/>
        </a:p>
      </dgm:t>
    </dgm:pt>
    <dgm:pt modelId="{C8D11A6F-6C67-437D-9AF7-19DE3889249A}" type="sibTrans" cxnId="{02908F10-9CFF-4971-96C4-D6B88429B4F0}">
      <dgm:prSet/>
      <dgm:spPr/>
      <dgm:t>
        <a:bodyPr/>
        <a:lstStyle/>
        <a:p>
          <a:endParaRPr lang="en-US" sz="2800" b="1"/>
        </a:p>
      </dgm:t>
    </dgm:pt>
    <dgm:pt modelId="{F00FFE79-90E3-4296-A89E-926B48F99B72}">
      <dgm:prSet phldrT="[Text]" custT="1"/>
      <dgm:spPr/>
      <dgm:t>
        <a:bodyPr/>
        <a:lstStyle/>
        <a:p>
          <a:r>
            <a:rPr lang="en-US" sz="1200" b="1"/>
            <a:t>Data Preservation, Access and Associated Timelines</a:t>
          </a:r>
        </a:p>
      </dgm:t>
    </dgm:pt>
    <dgm:pt modelId="{C90AFF68-1C9E-4E5A-AB8E-0C9583BAFD52}" type="parTrans" cxnId="{5C46600E-71E1-4900-8073-B2BAE108420F}">
      <dgm:prSet/>
      <dgm:spPr/>
      <dgm:t>
        <a:bodyPr/>
        <a:lstStyle/>
        <a:p>
          <a:endParaRPr lang="en-US" sz="2800" b="1"/>
        </a:p>
      </dgm:t>
    </dgm:pt>
    <dgm:pt modelId="{E92031AE-414E-4394-B2A5-6C5004A533B9}" type="sibTrans" cxnId="{5C46600E-71E1-4900-8073-B2BAE108420F}">
      <dgm:prSet/>
      <dgm:spPr/>
      <dgm:t>
        <a:bodyPr/>
        <a:lstStyle/>
        <a:p>
          <a:endParaRPr lang="en-US" sz="2800" b="1"/>
        </a:p>
      </dgm:t>
    </dgm:pt>
    <dgm:pt modelId="{E7BDEB0A-7F81-4A4F-A091-07158F840E07}">
      <dgm:prSet phldrT="[Text]" custT="1"/>
      <dgm:spPr/>
      <dgm:t>
        <a:bodyPr/>
        <a:lstStyle/>
        <a:p>
          <a:r>
            <a:rPr lang="en-US" sz="1200" b="1"/>
            <a:t>Access, Distribution, or Reuse Considerations</a:t>
          </a:r>
        </a:p>
      </dgm:t>
    </dgm:pt>
    <dgm:pt modelId="{BE722F28-9641-44CE-AF4E-D311AFB21E83}" type="parTrans" cxnId="{0D6F39F1-873D-4EE2-AAEF-94FF28D506B1}">
      <dgm:prSet/>
      <dgm:spPr/>
      <dgm:t>
        <a:bodyPr/>
        <a:lstStyle/>
        <a:p>
          <a:endParaRPr lang="en-US" sz="2800" b="1"/>
        </a:p>
      </dgm:t>
    </dgm:pt>
    <dgm:pt modelId="{8BD3FF16-B990-43D9-B2F8-2EA662F3134B}" type="sibTrans" cxnId="{0D6F39F1-873D-4EE2-AAEF-94FF28D506B1}">
      <dgm:prSet/>
      <dgm:spPr/>
      <dgm:t>
        <a:bodyPr/>
        <a:lstStyle/>
        <a:p>
          <a:endParaRPr lang="en-US" sz="2800" b="1"/>
        </a:p>
      </dgm:t>
    </dgm:pt>
    <dgm:pt modelId="{7BF64A63-10EB-477C-97E4-62558898A107}">
      <dgm:prSet phldrT="[Text]" custT="1"/>
      <dgm:spPr/>
      <dgm:t>
        <a:bodyPr/>
        <a:lstStyle/>
        <a:p>
          <a:r>
            <a:rPr lang="en-US" sz="1200" b="1"/>
            <a:t>Oversight of Data Management and Sharing</a:t>
          </a:r>
        </a:p>
      </dgm:t>
    </dgm:pt>
    <dgm:pt modelId="{8CB27227-7B76-400D-B196-1313AB937842}" type="parTrans" cxnId="{99421969-3D96-458F-A7B2-9D562DE32287}">
      <dgm:prSet/>
      <dgm:spPr/>
      <dgm:t>
        <a:bodyPr/>
        <a:lstStyle/>
        <a:p>
          <a:endParaRPr lang="en-US" sz="2800" b="1"/>
        </a:p>
      </dgm:t>
    </dgm:pt>
    <dgm:pt modelId="{BD13C853-7178-4005-ADAA-106A71CFD714}" type="sibTrans" cxnId="{99421969-3D96-458F-A7B2-9D562DE32287}">
      <dgm:prSet/>
      <dgm:spPr/>
      <dgm:t>
        <a:bodyPr/>
        <a:lstStyle/>
        <a:p>
          <a:endParaRPr lang="en-US" sz="2800" b="1"/>
        </a:p>
      </dgm:t>
    </dgm:pt>
    <dgm:pt modelId="{52945470-37AC-4BFC-9C30-0961BFA01851}" type="pres">
      <dgm:prSet presAssocID="{5FF6B56D-E896-4E46-924A-CB38CE0ED06D}" presName="Name0" presStyleCnt="0">
        <dgm:presLayoutVars>
          <dgm:chMax val="1"/>
          <dgm:chPref val="1"/>
          <dgm:dir/>
          <dgm:animOne val="branch"/>
          <dgm:animLvl val="lvl"/>
        </dgm:presLayoutVars>
      </dgm:prSet>
      <dgm:spPr/>
    </dgm:pt>
    <dgm:pt modelId="{8B1F6FA0-9760-45F5-BE04-5DFA6CFBE050}" type="pres">
      <dgm:prSet presAssocID="{CACA6B69-56EB-4B3A-894A-195BB2388C3C}" presName="Parent" presStyleLbl="node0" presStyleIdx="0" presStyleCnt="1">
        <dgm:presLayoutVars>
          <dgm:chMax val="6"/>
          <dgm:chPref val="6"/>
        </dgm:presLayoutVars>
      </dgm:prSet>
      <dgm:spPr/>
    </dgm:pt>
    <dgm:pt modelId="{56B28F1F-F166-4F94-9876-7F2F086DF7B2}" type="pres">
      <dgm:prSet presAssocID="{2FDF6A47-91BF-42D9-A5A1-C06F72308673}" presName="Accent1" presStyleCnt="0"/>
      <dgm:spPr/>
    </dgm:pt>
    <dgm:pt modelId="{08FA640F-1C9A-4D6D-B279-0F2B11FC1A40}" type="pres">
      <dgm:prSet presAssocID="{2FDF6A47-91BF-42D9-A5A1-C06F72308673}" presName="Accent" presStyleLbl="bgShp" presStyleIdx="0" presStyleCnt="6"/>
      <dgm:spPr/>
    </dgm:pt>
    <dgm:pt modelId="{EF26B209-332F-4C47-9FF6-D8B2E7074BFA}" type="pres">
      <dgm:prSet presAssocID="{2FDF6A47-91BF-42D9-A5A1-C06F72308673}" presName="Child1" presStyleLbl="node1" presStyleIdx="0" presStyleCnt="6">
        <dgm:presLayoutVars>
          <dgm:chMax val="0"/>
          <dgm:chPref val="0"/>
          <dgm:bulletEnabled val="1"/>
        </dgm:presLayoutVars>
      </dgm:prSet>
      <dgm:spPr/>
    </dgm:pt>
    <dgm:pt modelId="{BA492CF6-43FB-42EE-A544-B584087AFBBC}" type="pres">
      <dgm:prSet presAssocID="{C153C3CD-940C-4F14-BC3C-ED044D77575B}" presName="Accent2" presStyleCnt="0"/>
      <dgm:spPr/>
    </dgm:pt>
    <dgm:pt modelId="{8D62436C-F898-484A-B83C-7621C8CF60E2}" type="pres">
      <dgm:prSet presAssocID="{C153C3CD-940C-4F14-BC3C-ED044D77575B}" presName="Accent" presStyleLbl="bgShp" presStyleIdx="1" presStyleCnt="6"/>
      <dgm:spPr/>
    </dgm:pt>
    <dgm:pt modelId="{0C3B4C52-A752-43D4-89A8-B989C6111639}" type="pres">
      <dgm:prSet presAssocID="{C153C3CD-940C-4F14-BC3C-ED044D77575B}" presName="Child2" presStyleLbl="node1" presStyleIdx="1" presStyleCnt="6">
        <dgm:presLayoutVars>
          <dgm:chMax val="0"/>
          <dgm:chPref val="0"/>
          <dgm:bulletEnabled val="1"/>
        </dgm:presLayoutVars>
      </dgm:prSet>
      <dgm:spPr/>
    </dgm:pt>
    <dgm:pt modelId="{C2F07448-9800-4AF5-AA59-D193C6ECF6DB}" type="pres">
      <dgm:prSet presAssocID="{35CEB746-245A-4FB8-8B62-BD999C66D082}" presName="Accent3" presStyleCnt="0"/>
      <dgm:spPr/>
    </dgm:pt>
    <dgm:pt modelId="{6B3D95AC-D2EA-4884-AFC2-5151D61837EB}" type="pres">
      <dgm:prSet presAssocID="{35CEB746-245A-4FB8-8B62-BD999C66D082}" presName="Accent" presStyleLbl="bgShp" presStyleIdx="2" presStyleCnt="6"/>
      <dgm:spPr/>
    </dgm:pt>
    <dgm:pt modelId="{370269B5-B94A-4081-A40D-9D447F4684C6}" type="pres">
      <dgm:prSet presAssocID="{35CEB746-245A-4FB8-8B62-BD999C66D082}" presName="Child3" presStyleLbl="node1" presStyleIdx="2" presStyleCnt="6">
        <dgm:presLayoutVars>
          <dgm:chMax val="0"/>
          <dgm:chPref val="0"/>
          <dgm:bulletEnabled val="1"/>
        </dgm:presLayoutVars>
      </dgm:prSet>
      <dgm:spPr/>
    </dgm:pt>
    <dgm:pt modelId="{F5390A0B-E3D2-4C93-AAD6-C89650B058ED}" type="pres">
      <dgm:prSet presAssocID="{F00FFE79-90E3-4296-A89E-926B48F99B72}" presName="Accent4" presStyleCnt="0"/>
      <dgm:spPr/>
    </dgm:pt>
    <dgm:pt modelId="{4885D939-1ABA-4464-8ACC-F604BC62A034}" type="pres">
      <dgm:prSet presAssocID="{F00FFE79-90E3-4296-A89E-926B48F99B72}" presName="Accent" presStyleLbl="bgShp" presStyleIdx="3" presStyleCnt="6"/>
      <dgm:spPr/>
    </dgm:pt>
    <dgm:pt modelId="{EAA0D9A6-CD45-4C44-AF5E-13442D586C48}" type="pres">
      <dgm:prSet presAssocID="{F00FFE79-90E3-4296-A89E-926B48F99B72}" presName="Child4" presStyleLbl="node1" presStyleIdx="3" presStyleCnt="6" custScaleX="109590">
        <dgm:presLayoutVars>
          <dgm:chMax val="0"/>
          <dgm:chPref val="0"/>
          <dgm:bulletEnabled val="1"/>
        </dgm:presLayoutVars>
      </dgm:prSet>
      <dgm:spPr/>
    </dgm:pt>
    <dgm:pt modelId="{5AA4E035-B074-408E-AD87-E0C196309726}" type="pres">
      <dgm:prSet presAssocID="{E7BDEB0A-7F81-4A4F-A091-07158F840E07}" presName="Accent5" presStyleCnt="0"/>
      <dgm:spPr/>
    </dgm:pt>
    <dgm:pt modelId="{16643660-2E9A-4EDC-A818-53B9B61CBFC5}" type="pres">
      <dgm:prSet presAssocID="{E7BDEB0A-7F81-4A4F-A091-07158F840E07}" presName="Accent" presStyleLbl="bgShp" presStyleIdx="4" presStyleCnt="6"/>
      <dgm:spPr/>
    </dgm:pt>
    <dgm:pt modelId="{521768B5-C18E-4652-97A9-0D7DC290E4D4}" type="pres">
      <dgm:prSet presAssocID="{E7BDEB0A-7F81-4A4F-A091-07158F840E07}" presName="Child5" presStyleLbl="node1" presStyleIdx="4" presStyleCnt="6" custScaleX="115651" custLinFactNeighborX="-8148">
        <dgm:presLayoutVars>
          <dgm:chMax val="0"/>
          <dgm:chPref val="0"/>
          <dgm:bulletEnabled val="1"/>
        </dgm:presLayoutVars>
      </dgm:prSet>
      <dgm:spPr/>
    </dgm:pt>
    <dgm:pt modelId="{A7B5869B-4FA7-4D84-AAE3-3190B5054665}" type="pres">
      <dgm:prSet presAssocID="{7BF64A63-10EB-477C-97E4-62558898A107}" presName="Accent6" presStyleCnt="0"/>
      <dgm:spPr/>
    </dgm:pt>
    <dgm:pt modelId="{08DC4337-7772-4CE8-B305-72F701F7ADBA}" type="pres">
      <dgm:prSet presAssocID="{7BF64A63-10EB-477C-97E4-62558898A107}" presName="Accent" presStyleLbl="bgShp" presStyleIdx="5" presStyleCnt="6"/>
      <dgm:spPr/>
    </dgm:pt>
    <dgm:pt modelId="{92FDB9F9-32BB-4B10-B506-22B57847621F}" type="pres">
      <dgm:prSet presAssocID="{7BF64A63-10EB-477C-97E4-62558898A107}" presName="Child6" presStyleLbl="node1" presStyleIdx="5" presStyleCnt="6">
        <dgm:presLayoutVars>
          <dgm:chMax val="0"/>
          <dgm:chPref val="0"/>
          <dgm:bulletEnabled val="1"/>
        </dgm:presLayoutVars>
      </dgm:prSet>
      <dgm:spPr/>
    </dgm:pt>
  </dgm:ptLst>
  <dgm:cxnLst>
    <dgm:cxn modelId="{5C46600E-71E1-4900-8073-B2BAE108420F}" srcId="{CACA6B69-56EB-4B3A-894A-195BB2388C3C}" destId="{F00FFE79-90E3-4296-A89E-926B48F99B72}" srcOrd="3" destOrd="0" parTransId="{C90AFF68-1C9E-4E5A-AB8E-0C9583BAFD52}" sibTransId="{E92031AE-414E-4394-B2A5-6C5004A533B9}"/>
    <dgm:cxn modelId="{02908F10-9CFF-4971-96C4-D6B88429B4F0}" srcId="{CACA6B69-56EB-4B3A-894A-195BB2388C3C}" destId="{35CEB746-245A-4FB8-8B62-BD999C66D082}" srcOrd="2" destOrd="0" parTransId="{7B0AFF97-EFF4-4BC6-9A16-6DC91A3A8888}" sibTransId="{C8D11A6F-6C67-437D-9AF7-19DE3889249A}"/>
    <dgm:cxn modelId="{C391FE1D-4CA3-4743-93C8-665910958E88}" type="presOf" srcId="{35CEB746-245A-4FB8-8B62-BD999C66D082}" destId="{370269B5-B94A-4081-A40D-9D447F4684C6}" srcOrd="0" destOrd="0" presId="urn:microsoft.com/office/officeart/2011/layout/HexagonRadial"/>
    <dgm:cxn modelId="{7F3EFA21-89A4-4E47-B25B-12B7A2F3E1E4}" type="presOf" srcId="{E7BDEB0A-7F81-4A4F-A091-07158F840E07}" destId="{521768B5-C18E-4652-97A9-0D7DC290E4D4}" srcOrd="0" destOrd="0" presId="urn:microsoft.com/office/officeart/2011/layout/HexagonRadial"/>
    <dgm:cxn modelId="{D8CD8C31-9259-47B0-B072-D8359A74F23D}" type="presOf" srcId="{F00FFE79-90E3-4296-A89E-926B48F99B72}" destId="{EAA0D9A6-CD45-4C44-AF5E-13442D586C48}" srcOrd="0" destOrd="0" presId="urn:microsoft.com/office/officeart/2011/layout/HexagonRadial"/>
    <dgm:cxn modelId="{3D029F5C-9AF9-456F-9D56-A6EF027B2706}" srcId="{5FF6B56D-E896-4E46-924A-CB38CE0ED06D}" destId="{CACA6B69-56EB-4B3A-894A-195BB2388C3C}" srcOrd="0" destOrd="0" parTransId="{9BAD9CCA-B4F3-4D89-94A2-F2679840DB1C}" sibTransId="{9B3A1247-ABDB-4AE7-B26E-B197EB270A8D}"/>
    <dgm:cxn modelId="{19280168-C573-4D2E-B606-21A53852B408}" srcId="{CACA6B69-56EB-4B3A-894A-195BB2388C3C}" destId="{C153C3CD-940C-4F14-BC3C-ED044D77575B}" srcOrd="1" destOrd="0" parTransId="{FD663FA7-3BB4-42C8-B791-2CA3D22BA615}" sibTransId="{CD08E9F1-6ED3-4BE2-964C-CC2AF5086FD7}"/>
    <dgm:cxn modelId="{99421969-3D96-458F-A7B2-9D562DE32287}" srcId="{CACA6B69-56EB-4B3A-894A-195BB2388C3C}" destId="{7BF64A63-10EB-477C-97E4-62558898A107}" srcOrd="5" destOrd="0" parTransId="{8CB27227-7B76-400D-B196-1313AB937842}" sibTransId="{BD13C853-7178-4005-ADAA-106A71CFD714}"/>
    <dgm:cxn modelId="{22B55C53-490F-4FF3-8D25-FEE90C7BBE6B}" srcId="{CACA6B69-56EB-4B3A-894A-195BB2388C3C}" destId="{2FDF6A47-91BF-42D9-A5A1-C06F72308673}" srcOrd="0" destOrd="0" parTransId="{F22E49B4-9BCE-4BB6-BD07-6D28C9495591}" sibTransId="{56DB0BE4-5E3A-475D-9C41-74D804F22710}"/>
    <dgm:cxn modelId="{AA7B9B78-B0DB-42C3-964D-5F47124CF8D7}" type="presOf" srcId="{CACA6B69-56EB-4B3A-894A-195BB2388C3C}" destId="{8B1F6FA0-9760-45F5-BE04-5DFA6CFBE050}" srcOrd="0" destOrd="0" presId="urn:microsoft.com/office/officeart/2011/layout/HexagonRadial"/>
    <dgm:cxn modelId="{87181A97-F9B9-41C3-A1E1-10856988907C}" type="presOf" srcId="{7BF64A63-10EB-477C-97E4-62558898A107}" destId="{92FDB9F9-32BB-4B10-B506-22B57847621F}" srcOrd="0" destOrd="0" presId="urn:microsoft.com/office/officeart/2011/layout/HexagonRadial"/>
    <dgm:cxn modelId="{6384C49C-7E79-4325-8208-8FD03A2500B1}" type="presOf" srcId="{2FDF6A47-91BF-42D9-A5A1-C06F72308673}" destId="{EF26B209-332F-4C47-9FF6-D8B2E7074BFA}" srcOrd="0" destOrd="0" presId="urn:microsoft.com/office/officeart/2011/layout/HexagonRadial"/>
    <dgm:cxn modelId="{2C59D0BA-B246-42A3-8F84-E75903AFAA60}" type="presOf" srcId="{5FF6B56D-E896-4E46-924A-CB38CE0ED06D}" destId="{52945470-37AC-4BFC-9C30-0961BFA01851}" srcOrd="0" destOrd="0" presId="urn:microsoft.com/office/officeart/2011/layout/HexagonRadial"/>
    <dgm:cxn modelId="{1E874CD4-F273-4DCE-9C4C-EC5BA860A34C}" type="presOf" srcId="{C153C3CD-940C-4F14-BC3C-ED044D77575B}" destId="{0C3B4C52-A752-43D4-89A8-B989C6111639}" srcOrd="0" destOrd="0" presId="urn:microsoft.com/office/officeart/2011/layout/HexagonRadial"/>
    <dgm:cxn modelId="{0D6F39F1-873D-4EE2-AAEF-94FF28D506B1}" srcId="{CACA6B69-56EB-4B3A-894A-195BB2388C3C}" destId="{E7BDEB0A-7F81-4A4F-A091-07158F840E07}" srcOrd="4" destOrd="0" parTransId="{BE722F28-9641-44CE-AF4E-D311AFB21E83}" sibTransId="{8BD3FF16-B990-43D9-B2F8-2EA662F3134B}"/>
    <dgm:cxn modelId="{C3CB985C-4DF4-4229-8185-448682CD9C13}" type="presParOf" srcId="{52945470-37AC-4BFC-9C30-0961BFA01851}" destId="{8B1F6FA0-9760-45F5-BE04-5DFA6CFBE050}" srcOrd="0" destOrd="0" presId="urn:microsoft.com/office/officeart/2011/layout/HexagonRadial"/>
    <dgm:cxn modelId="{78354EB1-C95B-4A95-97C8-A9F2495915AF}" type="presParOf" srcId="{52945470-37AC-4BFC-9C30-0961BFA01851}" destId="{56B28F1F-F166-4F94-9876-7F2F086DF7B2}" srcOrd="1" destOrd="0" presId="urn:microsoft.com/office/officeart/2011/layout/HexagonRadial"/>
    <dgm:cxn modelId="{3BFEEF33-0884-4DD6-AB16-02E4EBF61505}" type="presParOf" srcId="{56B28F1F-F166-4F94-9876-7F2F086DF7B2}" destId="{08FA640F-1C9A-4D6D-B279-0F2B11FC1A40}" srcOrd="0" destOrd="0" presId="urn:microsoft.com/office/officeart/2011/layout/HexagonRadial"/>
    <dgm:cxn modelId="{563376FA-0D5B-418E-849D-C39D17BD1FE7}" type="presParOf" srcId="{52945470-37AC-4BFC-9C30-0961BFA01851}" destId="{EF26B209-332F-4C47-9FF6-D8B2E7074BFA}" srcOrd="2" destOrd="0" presId="urn:microsoft.com/office/officeart/2011/layout/HexagonRadial"/>
    <dgm:cxn modelId="{31197EF5-0A71-42D7-97E3-EEFCEACDD4B0}" type="presParOf" srcId="{52945470-37AC-4BFC-9C30-0961BFA01851}" destId="{BA492CF6-43FB-42EE-A544-B584087AFBBC}" srcOrd="3" destOrd="0" presId="urn:microsoft.com/office/officeart/2011/layout/HexagonRadial"/>
    <dgm:cxn modelId="{8E48417D-51D9-42C3-852E-0AE9110F890E}" type="presParOf" srcId="{BA492CF6-43FB-42EE-A544-B584087AFBBC}" destId="{8D62436C-F898-484A-B83C-7621C8CF60E2}" srcOrd="0" destOrd="0" presId="urn:microsoft.com/office/officeart/2011/layout/HexagonRadial"/>
    <dgm:cxn modelId="{7517DE58-FF99-461F-8D3A-9A66CB5CD023}" type="presParOf" srcId="{52945470-37AC-4BFC-9C30-0961BFA01851}" destId="{0C3B4C52-A752-43D4-89A8-B989C6111639}" srcOrd="4" destOrd="0" presId="urn:microsoft.com/office/officeart/2011/layout/HexagonRadial"/>
    <dgm:cxn modelId="{E0A8097A-C569-4896-900F-252ECB363802}" type="presParOf" srcId="{52945470-37AC-4BFC-9C30-0961BFA01851}" destId="{C2F07448-9800-4AF5-AA59-D193C6ECF6DB}" srcOrd="5" destOrd="0" presId="urn:microsoft.com/office/officeart/2011/layout/HexagonRadial"/>
    <dgm:cxn modelId="{7DA894E9-A4C4-4ABA-B059-A5F3354E0449}" type="presParOf" srcId="{C2F07448-9800-4AF5-AA59-D193C6ECF6DB}" destId="{6B3D95AC-D2EA-4884-AFC2-5151D61837EB}" srcOrd="0" destOrd="0" presId="urn:microsoft.com/office/officeart/2011/layout/HexagonRadial"/>
    <dgm:cxn modelId="{C9BF23D8-0BF5-465E-B1A4-759A537E00E5}" type="presParOf" srcId="{52945470-37AC-4BFC-9C30-0961BFA01851}" destId="{370269B5-B94A-4081-A40D-9D447F4684C6}" srcOrd="6" destOrd="0" presId="urn:microsoft.com/office/officeart/2011/layout/HexagonRadial"/>
    <dgm:cxn modelId="{90A2CF7A-3DAB-49D2-B49A-D9CB864232D5}" type="presParOf" srcId="{52945470-37AC-4BFC-9C30-0961BFA01851}" destId="{F5390A0B-E3D2-4C93-AAD6-C89650B058ED}" srcOrd="7" destOrd="0" presId="urn:microsoft.com/office/officeart/2011/layout/HexagonRadial"/>
    <dgm:cxn modelId="{C6B9E9A8-0021-4BCC-8C0D-56DCB8155027}" type="presParOf" srcId="{F5390A0B-E3D2-4C93-AAD6-C89650B058ED}" destId="{4885D939-1ABA-4464-8ACC-F604BC62A034}" srcOrd="0" destOrd="0" presId="urn:microsoft.com/office/officeart/2011/layout/HexagonRadial"/>
    <dgm:cxn modelId="{64A74D97-6D4B-40BA-93CD-103D45D5355D}" type="presParOf" srcId="{52945470-37AC-4BFC-9C30-0961BFA01851}" destId="{EAA0D9A6-CD45-4C44-AF5E-13442D586C48}" srcOrd="8" destOrd="0" presId="urn:microsoft.com/office/officeart/2011/layout/HexagonRadial"/>
    <dgm:cxn modelId="{A63CCF11-CBA3-4642-973F-CB62119710B1}" type="presParOf" srcId="{52945470-37AC-4BFC-9C30-0961BFA01851}" destId="{5AA4E035-B074-408E-AD87-E0C196309726}" srcOrd="9" destOrd="0" presId="urn:microsoft.com/office/officeart/2011/layout/HexagonRadial"/>
    <dgm:cxn modelId="{D081F04A-2131-4875-9575-069AD202E910}" type="presParOf" srcId="{5AA4E035-B074-408E-AD87-E0C196309726}" destId="{16643660-2E9A-4EDC-A818-53B9B61CBFC5}" srcOrd="0" destOrd="0" presId="urn:microsoft.com/office/officeart/2011/layout/HexagonRadial"/>
    <dgm:cxn modelId="{1A9E863D-FC12-4745-AAAF-A24BC06F033C}" type="presParOf" srcId="{52945470-37AC-4BFC-9C30-0961BFA01851}" destId="{521768B5-C18E-4652-97A9-0D7DC290E4D4}" srcOrd="10" destOrd="0" presId="urn:microsoft.com/office/officeart/2011/layout/HexagonRadial"/>
    <dgm:cxn modelId="{1479BE5F-8E3F-4983-AD42-570EDE36E0D6}" type="presParOf" srcId="{52945470-37AC-4BFC-9C30-0961BFA01851}" destId="{A7B5869B-4FA7-4D84-AAE3-3190B5054665}" srcOrd="11" destOrd="0" presId="urn:microsoft.com/office/officeart/2011/layout/HexagonRadial"/>
    <dgm:cxn modelId="{7578BE4D-00DC-40E4-95A6-57A6771B2002}" type="presParOf" srcId="{A7B5869B-4FA7-4D84-AAE3-3190B5054665}" destId="{08DC4337-7772-4CE8-B305-72F701F7ADBA}" srcOrd="0" destOrd="0" presId="urn:microsoft.com/office/officeart/2011/layout/HexagonRadial"/>
    <dgm:cxn modelId="{8ADE9681-9D7D-48A6-A5C0-065A6F9D138A}" type="presParOf" srcId="{52945470-37AC-4BFC-9C30-0961BFA01851}" destId="{92FDB9F9-32BB-4B10-B506-22B57847621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64E03-F904-49BD-BD69-0D638CBB7712}"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B70B8210-E236-41B6-B2EC-09CB32E6C0E1}">
      <dgm:prSet phldrT="[Text]" custT="1"/>
      <dgm:spPr/>
      <dgm:t>
        <a:bodyPr/>
        <a:lstStyle/>
        <a:p>
          <a:r>
            <a:rPr lang="en-US" sz="2400" b="1">
              <a:latin typeface="Open Sans"/>
              <a:ea typeface="Open Sans"/>
              <a:cs typeface="Open Sans"/>
            </a:rPr>
            <a:t>Encourages use of established repositories</a:t>
          </a:r>
          <a:endParaRPr lang="en-US" sz="2400" b="1"/>
        </a:p>
      </dgm:t>
    </dgm:pt>
    <dgm:pt modelId="{7348EFF1-14F0-4241-92EC-41683AF2BBC5}" type="parTrans" cxnId="{EAAACD98-307C-4EBC-B0FB-EC8621E70451}">
      <dgm:prSet/>
      <dgm:spPr/>
      <dgm:t>
        <a:bodyPr/>
        <a:lstStyle/>
        <a:p>
          <a:endParaRPr lang="en-US" sz="1600"/>
        </a:p>
      </dgm:t>
    </dgm:pt>
    <dgm:pt modelId="{4E118BD3-8336-4465-A3F5-54D1048E1D99}" type="sibTrans" cxnId="{EAAACD98-307C-4EBC-B0FB-EC8621E70451}">
      <dgm:prSet/>
      <dgm:spPr/>
      <dgm:t>
        <a:bodyPr/>
        <a:lstStyle/>
        <a:p>
          <a:endParaRPr lang="en-US" sz="1600"/>
        </a:p>
      </dgm:t>
    </dgm:pt>
    <dgm:pt modelId="{90E12CFF-E31A-412F-B424-473EA1182AD5}">
      <dgm:prSet phldrT="[Text]" custT="1"/>
      <dgm:spPr/>
      <dgm:t>
        <a:bodyPr/>
        <a:lstStyle/>
        <a:p>
          <a:pPr>
            <a:spcBef>
              <a:spcPts val="1200"/>
            </a:spcBef>
            <a:buNone/>
          </a:pPr>
          <a:r>
            <a:rPr lang="en-US" sz="2400">
              <a:latin typeface="Open Sans"/>
              <a:ea typeface="Open Sans"/>
              <a:cs typeface="Open Sans"/>
            </a:rPr>
            <a:t>	Depositing data in a quality repository generally improves the FAIRness of data – Findable, Accessible, Interoperable, Reusable</a:t>
          </a:r>
          <a:endParaRPr lang="en-US" sz="2400"/>
        </a:p>
      </dgm:t>
    </dgm:pt>
    <dgm:pt modelId="{FFD30181-C92A-4080-8B8D-EA506DE769B2}" type="parTrans" cxnId="{53916CA7-217F-4F6D-8CD5-0723B65B7576}">
      <dgm:prSet/>
      <dgm:spPr/>
      <dgm:t>
        <a:bodyPr/>
        <a:lstStyle/>
        <a:p>
          <a:endParaRPr lang="en-US" sz="1600"/>
        </a:p>
      </dgm:t>
    </dgm:pt>
    <dgm:pt modelId="{10E9F3AC-6142-4D8A-911A-974396D69009}" type="sibTrans" cxnId="{53916CA7-217F-4F6D-8CD5-0723B65B7576}">
      <dgm:prSet/>
      <dgm:spPr/>
      <dgm:t>
        <a:bodyPr/>
        <a:lstStyle/>
        <a:p>
          <a:endParaRPr lang="en-US" sz="1600"/>
        </a:p>
      </dgm:t>
    </dgm:pt>
    <dgm:pt modelId="{D6473460-4D34-40F6-8DFE-BC08D1C78893}">
      <dgm:prSet phldrT="[Text]" custT="1"/>
      <dgm:spPr/>
      <dgm:t>
        <a:bodyPr/>
        <a:lstStyle/>
        <a:p>
          <a:r>
            <a:rPr lang="en-US" sz="2400" b="1">
              <a:latin typeface="Open Sans"/>
              <a:ea typeface="Open Sans"/>
              <a:cs typeface="Open Sans"/>
            </a:rPr>
            <a:t>NIH ICs may designate specific data repository(</a:t>
          </a:r>
          <a:r>
            <a:rPr lang="en-US" sz="2400" b="1" err="1">
              <a:latin typeface="Open Sans"/>
              <a:ea typeface="Open Sans"/>
              <a:cs typeface="Open Sans"/>
            </a:rPr>
            <a:t>ies</a:t>
          </a:r>
          <a:r>
            <a:rPr lang="en-US" sz="2400" b="1">
              <a:latin typeface="Open Sans"/>
              <a:ea typeface="Open Sans"/>
              <a:cs typeface="Open Sans"/>
            </a:rPr>
            <a:t>)</a:t>
          </a:r>
          <a:endParaRPr lang="en-US" sz="2400" b="1"/>
        </a:p>
      </dgm:t>
    </dgm:pt>
    <dgm:pt modelId="{20F346B0-E311-48D2-AD80-41492361E3D3}" type="parTrans" cxnId="{452354F7-3E0A-4BD2-850A-182E92951B84}">
      <dgm:prSet/>
      <dgm:spPr/>
      <dgm:t>
        <a:bodyPr/>
        <a:lstStyle/>
        <a:p>
          <a:endParaRPr lang="en-US" sz="1600"/>
        </a:p>
      </dgm:t>
    </dgm:pt>
    <dgm:pt modelId="{FEE4433E-2447-47E5-88B8-F3A50632CF56}" type="sibTrans" cxnId="{452354F7-3E0A-4BD2-850A-182E92951B84}">
      <dgm:prSet/>
      <dgm:spPr/>
      <dgm:t>
        <a:bodyPr/>
        <a:lstStyle/>
        <a:p>
          <a:endParaRPr lang="en-US" sz="1600"/>
        </a:p>
      </dgm:t>
    </dgm:pt>
    <dgm:pt modelId="{6DB2F248-4FF4-42E4-8B99-1A787D87F3A2}" type="pres">
      <dgm:prSet presAssocID="{26064E03-F904-49BD-BD69-0D638CBB7712}" presName="linear" presStyleCnt="0">
        <dgm:presLayoutVars>
          <dgm:animLvl val="lvl"/>
          <dgm:resizeHandles val="exact"/>
        </dgm:presLayoutVars>
      </dgm:prSet>
      <dgm:spPr/>
    </dgm:pt>
    <dgm:pt modelId="{1B735224-BDD9-4CF5-A495-D90D731F8107}" type="pres">
      <dgm:prSet presAssocID="{B70B8210-E236-41B6-B2EC-09CB32E6C0E1}" presName="parentText" presStyleLbl="node1" presStyleIdx="0" presStyleCnt="2" custLinFactNeighborY="-39966">
        <dgm:presLayoutVars>
          <dgm:chMax val="0"/>
          <dgm:bulletEnabled val="1"/>
        </dgm:presLayoutVars>
      </dgm:prSet>
      <dgm:spPr/>
    </dgm:pt>
    <dgm:pt modelId="{7AAE84CD-DCE0-4DC4-A4D5-9FE9D2BA3593}" type="pres">
      <dgm:prSet presAssocID="{B70B8210-E236-41B6-B2EC-09CB32E6C0E1}" presName="childText" presStyleLbl="revTx" presStyleIdx="0" presStyleCnt="1" custScaleY="167325">
        <dgm:presLayoutVars>
          <dgm:bulletEnabled val="1"/>
        </dgm:presLayoutVars>
      </dgm:prSet>
      <dgm:spPr/>
    </dgm:pt>
    <dgm:pt modelId="{24FAD565-1B25-47FD-A2B0-D6BE727F5EEA}" type="pres">
      <dgm:prSet presAssocID="{D6473460-4D34-40F6-8DFE-BC08D1C78893}" presName="parentText" presStyleLbl="node1" presStyleIdx="1" presStyleCnt="2" custLinFactNeighborX="-1224" custLinFactNeighborY="4616">
        <dgm:presLayoutVars>
          <dgm:chMax val="0"/>
          <dgm:bulletEnabled val="1"/>
        </dgm:presLayoutVars>
      </dgm:prSet>
      <dgm:spPr/>
    </dgm:pt>
  </dgm:ptLst>
  <dgm:cxnLst>
    <dgm:cxn modelId="{0221622B-32E8-46FA-B1C0-01AE2BB0C22F}" type="presOf" srcId="{D6473460-4D34-40F6-8DFE-BC08D1C78893}" destId="{24FAD565-1B25-47FD-A2B0-D6BE727F5EEA}" srcOrd="0" destOrd="0" presId="urn:microsoft.com/office/officeart/2005/8/layout/vList2"/>
    <dgm:cxn modelId="{EF5C762B-899F-49B3-8ECF-F7CFBF9D192D}" type="presOf" srcId="{90E12CFF-E31A-412F-B424-473EA1182AD5}" destId="{7AAE84CD-DCE0-4DC4-A4D5-9FE9D2BA3593}" srcOrd="0" destOrd="0" presId="urn:microsoft.com/office/officeart/2005/8/layout/vList2"/>
    <dgm:cxn modelId="{FAA8227F-ED8C-4CB3-AB33-5623C9C2169F}" type="presOf" srcId="{26064E03-F904-49BD-BD69-0D638CBB7712}" destId="{6DB2F248-4FF4-42E4-8B99-1A787D87F3A2}" srcOrd="0" destOrd="0" presId="urn:microsoft.com/office/officeart/2005/8/layout/vList2"/>
    <dgm:cxn modelId="{EAAACD98-307C-4EBC-B0FB-EC8621E70451}" srcId="{26064E03-F904-49BD-BD69-0D638CBB7712}" destId="{B70B8210-E236-41B6-B2EC-09CB32E6C0E1}" srcOrd="0" destOrd="0" parTransId="{7348EFF1-14F0-4241-92EC-41683AF2BBC5}" sibTransId="{4E118BD3-8336-4465-A3F5-54D1048E1D99}"/>
    <dgm:cxn modelId="{53916CA7-217F-4F6D-8CD5-0723B65B7576}" srcId="{B70B8210-E236-41B6-B2EC-09CB32E6C0E1}" destId="{90E12CFF-E31A-412F-B424-473EA1182AD5}" srcOrd="0" destOrd="0" parTransId="{FFD30181-C92A-4080-8B8D-EA506DE769B2}" sibTransId="{10E9F3AC-6142-4D8A-911A-974396D69009}"/>
    <dgm:cxn modelId="{C32CF7E3-6BF5-4EB2-8A8A-ACB1E053731B}" type="presOf" srcId="{B70B8210-E236-41B6-B2EC-09CB32E6C0E1}" destId="{1B735224-BDD9-4CF5-A495-D90D731F8107}" srcOrd="0" destOrd="0" presId="urn:microsoft.com/office/officeart/2005/8/layout/vList2"/>
    <dgm:cxn modelId="{452354F7-3E0A-4BD2-850A-182E92951B84}" srcId="{26064E03-F904-49BD-BD69-0D638CBB7712}" destId="{D6473460-4D34-40F6-8DFE-BC08D1C78893}" srcOrd="1" destOrd="0" parTransId="{20F346B0-E311-48D2-AD80-41492361E3D3}" sibTransId="{FEE4433E-2447-47E5-88B8-F3A50632CF56}"/>
    <dgm:cxn modelId="{9E21E07F-0C5B-4456-A5CA-7D053F408541}" type="presParOf" srcId="{6DB2F248-4FF4-42E4-8B99-1A787D87F3A2}" destId="{1B735224-BDD9-4CF5-A495-D90D731F8107}" srcOrd="0" destOrd="0" presId="urn:microsoft.com/office/officeart/2005/8/layout/vList2"/>
    <dgm:cxn modelId="{F4122F4E-35DF-486B-96E0-07BFC0F62796}" type="presParOf" srcId="{6DB2F248-4FF4-42E4-8B99-1A787D87F3A2}" destId="{7AAE84CD-DCE0-4DC4-A4D5-9FE9D2BA3593}" srcOrd="1" destOrd="0" presId="urn:microsoft.com/office/officeart/2005/8/layout/vList2"/>
    <dgm:cxn modelId="{EF3F97FD-DE24-4956-927B-0C4CEFA80A04}" type="presParOf" srcId="{6DB2F248-4FF4-42E4-8B99-1A787D87F3A2}" destId="{24FAD565-1B25-47FD-A2B0-D6BE727F5EE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C9D8C5D-BA26-47BB-9236-3E728D9A56CC}"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76DF5082-E249-4007-9BFA-EB558F5DADBC}">
      <dgm:prSet phldrT="[Text]" custT="1">
        <dgm:style>
          <a:lnRef idx="1">
            <a:schemeClr val="accent5"/>
          </a:lnRef>
          <a:fillRef idx="3">
            <a:schemeClr val="accent5"/>
          </a:fillRef>
          <a:effectRef idx="2">
            <a:schemeClr val="accent5"/>
          </a:effectRef>
          <a:fontRef idx="minor">
            <a:schemeClr val="lt1"/>
          </a:fontRef>
        </dgm:style>
      </dgm:prSet>
      <dgm:spPr>
        <a:solidFill>
          <a:srgbClr val="DA6D00"/>
        </a:solidFill>
      </dgm:spPr>
      <dgm:t>
        <a:bodyPr/>
        <a:lstStyle/>
        <a:p>
          <a:r>
            <a:rPr lang="en-US" sz="2200" b="1"/>
            <a:t>Approved Plan becomes a Term and Condition of Award</a:t>
          </a:r>
        </a:p>
      </dgm:t>
    </dgm:pt>
    <dgm:pt modelId="{3D765C80-E11C-48C0-A4A6-50E6F4166426}" type="parTrans" cxnId="{293F1794-F353-47F1-BE9B-B5C4A008C103}">
      <dgm:prSet/>
      <dgm:spPr/>
      <dgm:t>
        <a:bodyPr/>
        <a:lstStyle/>
        <a:p>
          <a:endParaRPr lang="en-US"/>
        </a:p>
      </dgm:t>
    </dgm:pt>
    <dgm:pt modelId="{E5183292-82D6-4AF1-B574-CEF1B7664388}" type="sibTrans" cxnId="{293F1794-F353-47F1-BE9B-B5C4A008C103}">
      <dgm:prSet/>
      <dgm:spPr>
        <a:solidFill>
          <a:srgbClr val="F27900"/>
        </a:solidFill>
      </dgm:spPr>
      <dgm:t>
        <a:bodyPr/>
        <a:lstStyle/>
        <a:p>
          <a:endParaRPr lang="en-US"/>
        </a:p>
      </dgm:t>
    </dgm:pt>
    <dgm:pt modelId="{9D4F5F71-C669-4251-8D10-781574AFE188}">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r>
            <a:rPr lang="en-US" sz="2200" b="1">
              <a:solidFill>
                <a:schemeClr val="bg1"/>
              </a:solidFill>
            </a:rPr>
            <a:t>Grantee reports progress of approved DMS Plan in RPPR* </a:t>
          </a:r>
        </a:p>
      </dgm:t>
    </dgm:pt>
    <dgm:pt modelId="{DCF17762-9286-4AF2-96AD-95AA1FE66EF7}" type="parTrans" cxnId="{DB0F4C78-5E6B-4952-AB42-775ED5109933}">
      <dgm:prSet/>
      <dgm:spPr/>
      <dgm:t>
        <a:bodyPr/>
        <a:lstStyle/>
        <a:p>
          <a:endParaRPr lang="en-US"/>
        </a:p>
      </dgm:t>
    </dgm:pt>
    <dgm:pt modelId="{4BDD61DE-ECCE-4C84-B5AD-4A41CEDEF193}" type="sibTrans" cxnId="{DB0F4C78-5E6B-4952-AB42-775ED5109933}">
      <dgm:prSet/>
      <dgm:spPr>
        <a:solidFill>
          <a:srgbClr val="F27900"/>
        </a:solidFill>
      </dgm:spPr>
      <dgm:t>
        <a:bodyPr/>
        <a:lstStyle/>
        <a:p>
          <a:endParaRPr lang="en-US"/>
        </a:p>
      </dgm:t>
    </dgm:pt>
    <dgm:pt modelId="{BD23B09C-2C4E-4AAD-8DB9-2D9429D7C979}">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a:ln>
          <a:solidFill>
            <a:schemeClr val="accent5">
              <a:lumMod val="75000"/>
            </a:schemeClr>
          </a:solidFill>
        </a:ln>
      </dgm:spPr>
      <dgm:t>
        <a:bodyPr/>
        <a:lstStyle/>
        <a:p>
          <a:r>
            <a:rPr lang="en-US" sz="2200" b="1"/>
            <a:t>NIH reviews compliance annually</a:t>
          </a:r>
        </a:p>
      </dgm:t>
    </dgm:pt>
    <dgm:pt modelId="{988A70CA-FD60-4696-BE50-9BBAAD91E58C}" type="parTrans" cxnId="{C6CF11F8-DFC0-4AAD-938B-5D71E79539E1}">
      <dgm:prSet/>
      <dgm:spPr/>
      <dgm:t>
        <a:bodyPr/>
        <a:lstStyle/>
        <a:p>
          <a:endParaRPr lang="en-US"/>
        </a:p>
      </dgm:t>
    </dgm:pt>
    <dgm:pt modelId="{440A7249-07EB-4222-A534-824070084485}" type="sibTrans" cxnId="{C6CF11F8-DFC0-4AAD-938B-5D71E79539E1}">
      <dgm:prSet/>
      <dgm:spPr/>
      <dgm:t>
        <a:bodyPr/>
        <a:lstStyle/>
        <a:p>
          <a:endParaRPr lang="en-US"/>
        </a:p>
      </dgm:t>
    </dgm:pt>
    <dgm:pt modelId="{70DD5AA3-3E41-4B62-A8FE-0C1F458C078F}" type="pres">
      <dgm:prSet presAssocID="{7C9D8C5D-BA26-47BB-9236-3E728D9A56CC}" presName="rootnode" presStyleCnt="0">
        <dgm:presLayoutVars>
          <dgm:chMax/>
          <dgm:chPref/>
          <dgm:dir/>
          <dgm:animLvl val="lvl"/>
        </dgm:presLayoutVars>
      </dgm:prSet>
      <dgm:spPr/>
    </dgm:pt>
    <dgm:pt modelId="{89F73633-8446-4ACC-9D65-03FBF448CF05}" type="pres">
      <dgm:prSet presAssocID="{76DF5082-E249-4007-9BFA-EB558F5DADBC}" presName="composite" presStyleCnt="0"/>
      <dgm:spPr/>
    </dgm:pt>
    <dgm:pt modelId="{06F0F04B-507F-465C-8850-5455EAB702B5}" type="pres">
      <dgm:prSet presAssocID="{76DF5082-E249-4007-9BFA-EB558F5DADBC}" presName="bentUpArrow1" presStyleLbl="alignImgPlace1" presStyleIdx="0" presStyleCnt="2"/>
      <dgm:spPr>
        <a:solidFill>
          <a:schemeClr val="bg1">
            <a:lumMod val="50000"/>
          </a:schemeClr>
        </a:solidFill>
      </dgm:spPr>
    </dgm:pt>
    <dgm:pt modelId="{5090F7A6-5B61-40BB-9A9A-B8A7D3F9F116}" type="pres">
      <dgm:prSet presAssocID="{76DF5082-E249-4007-9BFA-EB558F5DADBC}" presName="ParentText" presStyleLbl="node1" presStyleIdx="0" presStyleCnt="3" custScaleX="137022">
        <dgm:presLayoutVars>
          <dgm:chMax val="1"/>
          <dgm:chPref val="1"/>
          <dgm:bulletEnabled val="1"/>
        </dgm:presLayoutVars>
      </dgm:prSet>
      <dgm:spPr/>
    </dgm:pt>
    <dgm:pt modelId="{8C504E98-85BA-40F3-BC67-818E5C3B74F5}" type="pres">
      <dgm:prSet presAssocID="{76DF5082-E249-4007-9BFA-EB558F5DADBC}" presName="ChildText" presStyleLbl="revTx" presStyleIdx="0" presStyleCnt="2" custLinFactNeighborX="4070" custLinFactNeighborY="535">
        <dgm:presLayoutVars>
          <dgm:chMax val="0"/>
          <dgm:chPref val="0"/>
          <dgm:bulletEnabled val="1"/>
        </dgm:presLayoutVars>
      </dgm:prSet>
      <dgm:spPr/>
    </dgm:pt>
    <dgm:pt modelId="{86BB2252-475E-487C-A0D9-78235A1A5674}" type="pres">
      <dgm:prSet presAssocID="{E5183292-82D6-4AF1-B574-CEF1B7664388}" presName="sibTrans" presStyleCnt="0"/>
      <dgm:spPr/>
    </dgm:pt>
    <dgm:pt modelId="{BC2C9FFB-7C3C-49D7-8761-B83FBEEA2A7C}" type="pres">
      <dgm:prSet presAssocID="{9D4F5F71-C669-4251-8D10-781574AFE188}" presName="composite" presStyleCnt="0"/>
      <dgm:spPr/>
    </dgm:pt>
    <dgm:pt modelId="{EF08D4A5-4C77-4F70-BA8E-B2EE6819FE2B}" type="pres">
      <dgm:prSet presAssocID="{9D4F5F71-C669-4251-8D10-781574AFE188}" presName="bentUpArrow1" presStyleLbl="alignImgPlace1" presStyleIdx="1" presStyleCnt="2" custLinFactNeighborY="0"/>
      <dgm:spPr>
        <a:solidFill>
          <a:schemeClr val="bg1">
            <a:lumMod val="50000"/>
          </a:schemeClr>
        </a:solidFill>
      </dgm:spPr>
    </dgm:pt>
    <dgm:pt modelId="{B285EFD7-D88B-42B6-A06D-15528F628FFC}" type="pres">
      <dgm:prSet presAssocID="{9D4F5F71-C669-4251-8D10-781574AFE188}" presName="ParentText" presStyleLbl="node1" presStyleIdx="1" presStyleCnt="3" custScaleX="130962">
        <dgm:presLayoutVars>
          <dgm:chMax val="1"/>
          <dgm:chPref val="1"/>
          <dgm:bulletEnabled val="1"/>
        </dgm:presLayoutVars>
      </dgm:prSet>
      <dgm:spPr/>
    </dgm:pt>
    <dgm:pt modelId="{BC5F6D54-3A52-4AE7-BD53-0A82517C119C}" type="pres">
      <dgm:prSet presAssocID="{9D4F5F71-C669-4251-8D10-781574AFE188}" presName="ChildText" presStyleLbl="revTx" presStyleIdx="1" presStyleCnt="2">
        <dgm:presLayoutVars>
          <dgm:chMax val="0"/>
          <dgm:chPref val="0"/>
          <dgm:bulletEnabled val="1"/>
        </dgm:presLayoutVars>
      </dgm:prSet>
      <dgm:spPr/>
    </dgm:pt>
    <dgm:pt modelId="{7ED2EB76-BA9F-462B-AB15-85D309666684}" type="pres">
      <dgm:prSet presAssocID="{4BDD61DE-ECCE-4C84-B5AD-4A41CEDEF193}" presName="sibTrans" presStyleCnt="0"/>
      <dgm:spPr/>
    </dgm:pt>
    <dgm:pt modelId="{23550CEB-7350-474B-9634-64C90B974FFD}" type="pres">
      <dgm:prSet presAssocID="{BD23B09C-2C4E-4AAD-8DB9-2D9429D7C979}" presName="composite" presStyleCnt="0"/>
      <dgm:spPr/>
    </dgm:pt>
    <dgm:pt modelId="{D8B25323-2E76-4F2D-B4CB-491FBD528E4A}" type="pres">
      <dgm:prSet presAssocID="{BD23B09C-2C4E-4AAD-8DB9-2D9429D7C979}" presName="ParentText" presStyleLbl="node1" presStyleIdx="2" presStyleCnt="3" custScaleX="129488">
        <dgm:presLayoutVars>
          <dgm:chMax val="1"/>
          <dgm:chPref val="1"/>
          <dgm:bulletEnabled val="1"/>
        </dgm:presLayoutVars>
      </dgm:prSet>
      <dgm:spPr/>
    </dgm:pt>
  </dgm:ptLst>
  <dgm:cxnLst>
    <dgm:cxn modelId="{1D86CA31-CF9B-4A2B-A2AD-BAD83E123D95}" type="presOf" srcId="{7C9D8C5D-BA26-47BB-9236-3E728D9A56CC}" destId="{70DD5AA3-3E41-4B62-A8FE-0C1F458C078F}" srcOrd="0" destOrd="0" presId="urn:microsoft.com/office/officeart/2005/8/layout/StepDownProcess"/>
    <dgm:cxn modelId="{014BB738-CB5B-4009-9B60-2CCC237BA172}" type="presOf" srcId="{76DF5082-E249-4007-9BFA-EB558F5DADBC}" destId="{5090F7A6-5B61-40BB-9A9A-B8A7D3F9F116}" srcOrd="0" destOrd="0" presId="urn:microsoft.com/office/officeart/2005/8/layout/StepDownProcess"/>
    <dgm:cxn modelId="{DB0F4C78-5E6B-4952-AB42-775ED5109933}" srcId="{7C9D8C5D-BA26-47BB-9236-3E728D9A56CC}" destId="{9D4F5F71-C669-4251-8D10-781574AFE188}" srcOrd="1" destOrd="0" parTransId="{DCF17762-9286-4AF2-96AD-95AA1FE66EF7}" sibTransId="{4BDD61DE-ECCE-4C84-B5AD-4A41CEDEF193}"/>
    <dgm:cxn modelId="{293F1794-F353-47F1-BE9B-B5C4A008C103}" srcId="{7C9D8C5D-BA26-47BB-9236-3E728D9A56CC}" destId="{76DF5082-E249-4007-9BFA-EB558F5DADBC}" srcOrd="0" destOrd="0" parTransId="{3D765C80-E11C-48C0-A4A6-50E6F4166426}" sibTransId="{E5183292-82D6-4AF1-B574-CEF1B7664388}"/>
    <dgm:cxn modelId="{84DDD1B9-50B5-429C-8C99-AF0932C330C5}" type="presOf" srcId="{BD23B09C-2C4E-4AAD-8DB9-2D9429D7C979}" destId="{D8B25323-2E76-4F2D-B4CB-491FBD528E4A}" srcOrd="0" destOrd="0" presId="urn:microsoft.com/office/officeart/2005/8/layout/StepDownProcess"/>
    <dgm:cxn modelId="{25B820E7-051A-47FC-9BB2-309E26D3BE2A}" type="presOf" srcId="{9D4F5F71-C669-4251-8D10-781574AFE188}" destId="{B285EFD7-D88B-42B6-A06D-15528F628FFC}" srcOrd="0" destOrd="0" presId="urn:microsoft.com/office/officeart/2005/8/layout/StepDownProcess"/>
    <dgm:cxn modelId="{C6CF11F8-DFC0-4AAD-938B-5D71E79539E1}" srcId="{7C9D8C5D-BA26-47BB-9236-3E728D9A56CC}" destId="{BD23B09C-2C4E-4AAD-8DB9-2D9429D7C979}" srcOrd="2" destOrd="0" parTransId="{988A70CA-FD60-4696-BE50-9BBAAD91E58C}" sibTransId="{440A7249-07EB-4222-A534-824070084485}"/>
    <dgm:cxn modelId="{00FD16EC-15DC-4B3E-833E-38EC2DE5CF69}" type="presParOf" srcId="{70DD5AA3-3E41-4B62-A8FE-0C1F458C078F}" destId="{89F73633-8446-4ACC-9D65-03FBF448CF05}" srcOrd="0" destOrd="0" presId="urn:microsoft.com/office/officeart/2005/8/layout/StepDownProcess"/>
    <dgm:cxn modelId="{29383DD8-100C-4147-871E-E161B27C1EF2}" type="presParOf" srcId="{89F73633-8446-4ACC-9D65-03FBF448CF05}" destId="{06F0F04B-507F-465C-8850-5455EAB702B5}" srcOrd="0" destOrd="0" presId="urn:microsoft.com/office/officeart/2005/8/layout/StepDownProcess"/>
    <dgm:cxn modelId="{3068596F-20BE-45A0-97C8-099E41F59920}" type="presParOf" srcId="{89F73633-8446-4ACC-9D65-03FBF448CF05}" destId="{5090F7A6-5B61-40BB-9A9A-B8A7D3F9F116}" srcOrd="1" destOrd="0" presId="urn:microsoft.com/office/officeart/2005/8/layout/StepDownProcess"/>
    <dgm:cxn modelId="{DF4243E3-F828-4AA0-A881-18BDABED0BC0}" type="presParOf" srcId="{89F73633-8446-4ACC-9D65-03FBF448CF05}" destId="{8C504E98-85BA-40F3-BC67-818E5C3B74F5}" srcOrd="2" destOrd="0" presId="urn:microsoft.com/office/officeart/2005/8/layout/StepDownProcess"/>
    <dgm:cxn modelId="{0BA38E70-AFDD-40A5-B80D-C94DB8965E18}" type="presParOf" srcId="{70DD5AA3-3E41-4B62-A8FE-0C1F458C078F}" destId="{86BB2252-475E-487C-A0D9-78235A1A5674}" srcOrd="1" destOrd="0" presId="urn:microsoft.com/office/officeart/2005/8/layout/StepDownProcess"/>
    <dgm:cxn modelId="{3408EAD6-9DFF-4014-A475-49594C2C8FF6}" type="presParOf" srcId="{70DD5AA3-3E41-4B62-A8FE-0C1F458C078F}" destId="{BC2C9FFB-7C3C-49D7-8761-B83FBEEA2A7C}" srcOrd="2" destOrd="0" presId="urn:microsoft.com/office/officeart/2005/8/layout/StepDownProcess"/>
    <dgm:cxn modelId="{A9630EEE-A0E2-43D0-9CC5-9F7FD6ACFB05}" type="presParOf" srcId="{BC2C9FFB-7C3C-49D7-8761-B83FBEEA2A7C}" destId="{EF08D4A5-4C77-4F70-BA8E-B2EE6819FE2B}" srcOrd="0" destOrd="0" presId="urn:microsoft.com/office/officeart/2005/8/layout/StepDownProcess"/>
    <dgm:cxn modelId="{E2052613-9EF2-4DA7-A7E3-0F6B4A56649D}" type="presParOf" srcId="{BC2C9FFB-7C3C-49D7-8761-B83FBEEA2A7C}" destId="{B285EFD7-D88B-42B6-A06D-15528F628FFC}" srcOrd="1" destOrd="0" presId="urn:microsoft.com/office/officeart/2005/8/layout/StepDownProcess"/>
    <dgm:cxn modelId="{4A8631E8-69E6-49AA-868A-6176835B2F35}" type="presParOf" srcId="{BC2C9FFB-7C3C-49D7-8761-B83FBEEA2A7C}" destId="{BC5F6D54-3A52-4AE7-BD53-0A82517C119C}" srcOrd="2" destOrd="0" presId="urn:microsoft.com/office/officeart/2005/8/layout/StepDownProcess"/>
    <dgm:cxn modelId="{3E484FA8-BDC5-499A-B99B-EFA23D061CB2}" type="presParOf" srcId="{70DD5AA3-3E41-4B62-A8FE-0C1F458C078F}" destId="{7ED2EB76-BA9F-462B-AB15-85D309666684}" srcOrd="3" destOrd="0" presId="urn:microsoft.com/office/officeart/2005/8/layout/StepDownProcess"/>
    <dgm:cxn modelId="{D4B3633E-C382-4488-82B9-A00DDB06D23D}" type="presParOf" srcId="{70DD5AA3-3E41-4B62-A8FE-0C1F458C078F}" destId="{23550CEB-7350-474B-9634-64C90B974FFD}" srcOrd="4" destOrd="0" presId="urn:microsoft.com/office/officeart/2005/8/layout/StepDownProcess"/>
    <dgm:cxn modelId="{C953433E-F171-4B35-85BD-161EDC4C4814}" type="presParOf" srcId="{23550CEB-7350-474B-9634-64C90B974FFD}" destId="{D8B25323-2E76-4F2D-B4CB-491FBD528E4A}"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43BB-9BD1-4C24-ADF9-4108F7D0BAFE}">
      <dsp:nvSpPr>
        <dsp:cNvPr id="0" name=""/>
        <dsp:cNvSpPr/>
      </dsp:nvSpPr>
      <dsp:spPr>
        <a:xfrm>
          <a:off x="0" y="0"/>
          <a:ext cx="10690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65C8C-EB8A-4C19-BE6B-4BA37F90E1AC}">
      <dsp:nvSpPr>
        <dsp:cNvPr id="0" name=""/>
        <dsp:cNvSpPr/>
      </dsp:nvSpPr>
      <dsp:spPr>
        <a:xfrm>
          <a:off x="0" y="0"/>
          <a:ext cx="2138024" cy="33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solidFill>
                <a:srgbClr val="20558A"/>
              </a:solidFill>
            </a:rPr>
            <a:t>Scientific data </a:t>
          </a:r>
          <a:r>
            <a:rPr lang="en-US" sz="3800" b="1" u="sng" kern="1200">
              <a:solidFill>
                <a:srgbClr val="20558A"/>
              </a:solidFill>
            </a:rPr>
            <a:t>might</a:t>
          </a:r>
          <a:r>
            <a:rPr lang="en-US" sz="3800" b="1" kern="1200">
              <a:solidFill>
                <a:srgbClr val="20558A"/>
              </a:solidFill>
            </a:rPr>
            <a:t> include:</a:t>
          </a:r>
        </a:p>
      </dsp:txBody>
      <dsp:txXfrm>
        <a:off x="0" y="0"/>
        <a:ext cx="2138024" cy="3350888"/>
      </dsp:txXfrm>
    </dsp:sp>
    <dsp:sp modelId="{D9784D8A-9D61-42E0-9844-202FF800E0A8}">
      <dsp:nvSpPr>
        <dsp:cNvPr id="0" name=""/>
        <dsp:cNvSpPr/>
      </dsp:nvSpPr>
      <dsp:spPr>
        <a:xfrm>
          <a:off x="2298376" y="101783"/>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Open Sans"/>
              <a:ea typeface="Open Sans"/>
              <a:cs typeface="Open Sans"/>
            </a:rPr>
            <a:t>Single-cell RNA sequencing (scRNA-seq) of T lymphocytes or other immune cells in a study of HIV/AIDS</a:t>
          </a:r>
        </a:p>
      </dsp:txBody>
      <dsp:txXfrm>
        <a:off x="2298376" y="101783"/>
        <a:ext cx="8391746" cy="1047152"/>
      </dsp:txXfrm>
    </dsp:sp>
    <dsp:sp modelId="{1558E804-10D7-4492-8A29-334415069DE3}">
      <dsp:nvSpPr>
        <dsp:cNvPr id="0" name=""/>
        <dsp:cNvSpPr/>
      </dsp:nvSpPr>
      <dsp:spPr>
        <a:xfrm>
          <a:off x="2138024" y="109951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261A7-7635-494F-8AAE-CC9B70B56149}">
      <dsp:nvSpPr>
        <dsp:cNvPr id="0" name=""/>
        <dsp:cNvSpPr/>
      </dsp:nvSpPr>
      <dsp:spPr>
        <a:xfrm>
          <a:off x="2298376" y="1138108"/>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Electrophysiological recordings and fMRI images in a study of a rodent model of PTSD </a:t>
          </a:r>
          <a:endParaRPr lang="en-US" sz="2200" kern="1200"/>
        </a:p>
      </dsp:txBody>
      <dsp:txXfrm>
        <a:off x="2298376" y="1138108"/>
        <a:ext cx="8391746" cy="1047152"/>
      </dsp:txXfrm>
    </dsp:sp>
    <dsp:sp modelId="{4F78AD61-026A-4D0B-8327-0CEF6FC33A2E}">
      <dsp:nvSpPr>
        <dsp:cNvPr id="0" name=""/>
        <dsp:cNvSpPr/>
      </dsp:nvSpPr>
      <dsp:spPr>
        <a:xfrm>
          <a:off x="2138024" y="219902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56EFF-1949-42BE-BB52-F0F074A2222A}">
      <dsp:nvSpPr>
        <dsp:cNvPr id="0" name=""/>
        <dsp:cNvSpPr/>
      </dsp:nvSpPr>
      <dsp:spPr>
        <a:xfrm>
          <a:off x="2298376" y="2251377"/>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Step activity from a wearable device in a study of cardiovascular health </a:t>
          </a:r>
          <a:endParaRPr lang="en-US" sz="2200" kern="1200"/>
        </a:p>
      </dsp:txBody>
      <dsp:txXfrm>
        <a:off x="2298376" y="2251377"/>
        <a:ext cx="8391746" cy="1047152"/>
      </dsp:txXfrm>
    </dsp:sp>
    <dsp:sp modelId="{BF28584B-39BD-4E5D-A07A-D07880BC6BCD}">
      <dsp:nvSpPr>
        <dsp:cNvPr id="0" name=""/>
        <dsp:cNvSpPr/>
      </dsp:nvSpPr>
      <dsp:spPr>
        <a:xfrm>
          <a:off x="2138024" y="329853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6FA0-9760-45F5-BE04-5DFA6CFBE050}">
      <dsp:nvSpPr>
        <dsp:cNvPr id="0" name=""/>
        <dsp:cNvSpPr/>
      </dsp:nvSpPr>
      <dsp:spPr>
        <a:xfrm>
          <a:off x="1975746" y="1418109"/>
          <a:ext cx="1802478" cy="1559217"/>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Plan Elements</a:t>
          </a:r>
        </a:p>
      </dsp:txBody>
      <dsp:txXfrm>
        <a:off x="2274442" y="1676493"/>
        <a:ext cx="1205086" cy="1042449"/>
      </dsp:txXfrm>
    </dsp:sp>
    <dsp:sp modelId="{8D62436C-F898-484A-B83C-7621C8CF60E2}">
      <dsp:nvSpPr>
        <dsp:cNvPr id="0" name=""/>
        <dsp:cNvSpPr/>
      </dsp:nvSpPr>
      <dsp:spPr>
        <a:xfrm>
          <a:off x="3104444" y="672129"/>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B209-332F-4C47-9FF6-D8B2E7074BFA}">
      <dsp:nvSpPr>
        <dsp:cNvPr id="0" name=""/>
        <dsp:cNvSpPr/>
      </dsp:nvSpPr>
      <dsp:spPr>
        <a:xfrm>
          <a:off x="2141781" y="0"/>
          <a:ext cx="1477118" cy="127788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Type</a:t>
          </a:r>
        </a:p>
      </dsp:txBody>
      <dsp:txXfrm>
        <a:off x="2386571" y="211772"/>
        <a:ext cx="987538" cy="854337"/>
      </dsp:txXfrm>
    </dsp:sp>
    <dsp:sp modelId="{6B3D95AC-D2EA-4884-AFC2-5151D61837EB}">
      <dsp:nvSpPr>
        <dsp:cNvPr id="0" name=""/>
        <dsp:cNvSpPr/>
      </dsp:nvSpPr>
      <dsp:spPr>
        <a:xfrm>
          <a:off x="3898139" y="176758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B4C52-A752-43D4-89A8-B989C6111639}">
      <dsp:nvSpPr>
        <dsp:cNvPr id="0" name=""/>
        <dsp:cNvSpPr/>
      </dsp:nvSpPr>
      <dsp:spPr>
        <a:xfrm>
          <a:off x="3496470" y="785982"/>
          <a:ext cx="1477118" cy="1277881"/>
        </a:xfrm>
        <a:prstGeom prst="hexagon">
          <a:avLst>
            <a:gd name="adj" fmla="val 28570"/>
            <a:gd name="vf" fmla="val 115470"/>
          </a:avLst>
        </a:prstGeom>
        <a:solidFill>
          <a:schemeClr val="accent5">
            <a:hueOff val="-1369744"/>
            <a:satOff val="-2741"/>
            <a:lumOff val="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Related tools, Software and/or Code</a:t>
          </a:r>
        </a:p>
      </dsp:txBody>
      <dsp:txXfrm>
        <a:off x="3741260" y="997754"/>
        <a:ext cx="987538" cy="854337"/>
      </dsp:txXfrm>
    </dsp:sp>
    <dsp:sp modelId="{4885D939-1ABA-4464-8ACC-F604BC62A034}">
      <dsp:nvSpPr>
        <dsp:cNvPr id="0" name=""/>
        <dsp:cNvSpPr/>
      </dsp:nvSpPr>
      <dsp:spPr>
        <a:xfrm>
          <a:off x="3346788" y="300414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269B5-B94A-4081-A40D-9D447F4684C6}">
      <dsp:nvSpPr>
        <dsp:cNvPr id="0" name=""/>
        <dsp:cNvSpPr/>
      </dsp:nvSpPr>
      <dsp:spPr>
        <a:xfrm>
          <a:off x="3496470" y="2331133"/>
          <a:ext cx="1477118" cy="1277881"/>
        </a:xfrm>
        <a:prstGeom prst="hexagon">
          <a:avLst>
            <a:gd name="adj" fmla="val 28570"/>
            <a:gd name="vf" fmla="val 115470"/>
          </a:avLst>
        </a:prstGeom>
        <a:solidFill>
          <a:schemeClr val="accent5">
            <a:hueOff val="-2739489"/>
            <a:satOff val="-5481"/>
            <a:lumOff val="1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Standards</a:t>
          </a:r>
        </a:p>
      </dsp:txBody>
      <dsp:txXfrm>
        <a:off x="3741260" y="2542905"/>
        <a:ext cx="987538" cy="854337"/>
      </dsp:txXfrm>
    </dsp:sp>
    <dsp:sp modelId="{16643660-2E9A-4EDC-A818-53B9B61CBFC5}">
      <dsp:nvSpPr>
        <dsp:cNvPr id="0" name=""/>
        <dsp:cNvSpPr/>
      </dsp:nvSpPr>
      <dsp:spPr>
        <a:xfrm>
          <a:off x="1979101" y="313250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0D9A6-CD45-4C44-AF5E-13442D586C48}">
      <dsp:nvSpPr>
        <dsp:cNvPr id="0" name=""/>
        <dsp:cNvSpPr/>
      </dsp:nvSpPr>
      <dsp:spPr>
        <a:xfrm>
          <a:off x="2070953" y="3117994"/>
          <a:ext cx="1618774" cy="1277881"/>
        </a:xfrm>
        <a:prstGeom prst="hexagon">
          <a:avLst>
            <a:gd name="adj" fmla="val 28570"/>
            <a:gd name="vf" fmla="val 115470"/>
          </a:avLst>
        </a:prstGeom>
        <a:solidFill>
          <a:schemeClr val="accent5">
            <a:hueOff val="-4109234"/>
            <a:satOff val="-8222"/>
            <a:lumOff val="1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Preservation, Access and Associated Timelines</a:t>
          </a:r>
        </a:p>
      </dsp:txBody>
      <dsp:txXfrm>
        <a:off x="2327548" y="3320553"/>
        <a:ext cx="1105584" cy="872763"/>
      </dsp:txXfrm>
    </dsp:sp>
    <dsp:sp modelId="{08DC4337-7772-4CE8-B305-72F701F7ADBA}">
      <dsp:nvSpPr>
        <dsp:cNvPr id="0" name=""/>
        <dsp:cNvSpPr/>
      </dsp:nvSpPr>
      <dsp:spPr>
        <a:xfrm>
          <a:off x="1172408" y="2037488"/>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768B5-C18E-4652-97A9-0D7DC290E4D4}">
      <dsp:nvSpPr>
        <dsp:cNvPr id="0" name=""/>
        <dsp:cNvSpPr/>
      </dsp:nvSpPr>
      <dsp:spPr>
        <a:xfrm>
          <a:off x="544855" y="2332012"/>
          <a:ext cx="1708302" cy="1277881"/>
        </a:xfrm>
        <a:prstGeom prst="hexagon">
          <a:avLst>
            <a:gd name="adj" fmla="val 28570"/>
            <a:gd name="vf" fmla="val 115470"/>
          </a:avLst>
        </a:prstGeom>
        <a:solidFill>
          <a:schemeClr val="accent5">
            <a:hueOff val="-5478978"/>
            <a:satOff val="-10962"/>
            <a:lumOff val="2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Access, Distribution, or Reuse Considerations</a:t>
          </a:r>
        </a:p>
      </dsp:txBody>
      <dsp:txXfrm>
        <a:off x="808910" y="2529536"/>
        <a:ext cx="1180192" cy="882833"/>
      </dsp:txXfrm>
    </dsp:sp>
    <dsp:sp modelId="{92FDB9F9-32BB-4B10-B506-22B57847621F}">
      <dsp:nvSpPr>
        <dsp:cNvPr id="0" name=""/>
        <dsp:cNvSpPr/>
      </dsp:nvSpPr>
      <dsp:spPr>
        <a:xfrm>
          <a:off x="780802" y="784224"/>
          <a:ext cx="1477118" cy="1277881"/>
        </a:xfrm>
        <a:prstGeom prst="hexagon">
          <a:avLst>
            <a:gd name="adj" fmla="val 28570"/>
            <a:gd name="vf" fmla="val 115470"/>
          </a:avLst>
        </a:prstGeom>
        <a:solidFill>
          <a:schemeClr val="accent5">
            <a:hueOff val="-6848722"/>
            <a:satOff val="-13703"/>
            <a:lumOff val="2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Oversight of Data Management and Sharing</a:t>
          </a:r>
        </a:p>
      </dsp:txBody>
      <dsp:txXfrm>
        <a:off x="1025592" y="995996"/>
        <a:ext cx="987538" cy="854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35224-BDD9-4CF5-A495-D90D731F8107}">
      <dsp:nvSpPr>
        <dsp:cNvPr id="0" name=""/>
        <dsp:cNvSpPr/>
      </dsp:nvSpPr>
      <dsp:spPr>
        <a:xfrm>
          <a:off x="0" y="0"/>
          <a:ext cx="10561073" cy="936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Open Sans"/>
              <a:ea typeface="Open Sans"/>
              <a:cs typeface="Open Sans"/>
            </a:rPr>
            <a:t>Encourages use of established repositories</a:t>
          </a:r>
          <a:endParaRPr lang="en-US" sz="2400" b="1" kern="1200"/>
        </a:p>
      </dsp:txBody>
      <dsp:txXfrm>
        <a:off x="45692" y="45692"/>
        <a:ext cx="10469689" cy="844616"/>
      </dsp:txXfrm>
    </dsp:sp>
    <dsp:sp modelId="{7AAE84CD-DCE0-4DC4-A4D5-9FE9D2BA3593}">
      <dsp:nvSpPr>
        <dsp:cNvPr id="0" name=""/>
        <dsp:cNvSpPr/>
      </dsp:nvSpPr>
      <dsp:spPr>
        <a:xfrm>
          <a:off x="0" y="941633"/>
          <a:ext cx="10561073" cy="138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314" tIns="30480" rIns="170688" bIns="30480" numCol="1" spcCol="1270" anchor="t" anchorCtr="0">
          <a:noAutofit/>
        </a:bodyPr>
        <a:lstStyle/>
        <a:p>
          <a:pPr marL="228600" lvl="1" indent="-228600" algn="l" defTabSz="1066800">
            <a:lnSpc>
              <a:spcPct val="90000"/>
            </a:lnSpc>
            <a:spcBef>
              <a:spcPct val="0"/>
            </a:spcBef>
            <a:spcAft>
              <a:spcPct val="20000"/>
            </a:spcAft>
            <a:buNone/>
          </a:pPr>
          <a:r>
            <a:rPr lang="en-US" sz="2400" kern="1200">
              <a:latin typeface="Open Sans"/>
              <a:ea typeface="Open Sans"/>
              <a:cs typeface="Open Sans"/>
            </a:rPr>
            <a:t>	Depositing data in a quality repository generally improves the FAIRness of data – Findable, Accessible, Interoperable, Reusable</a:t>
          </a:r>
          <a:endParaRPr lang="en-US" sz="2400" kern="1200"/>
        </a:p>
      </dsp:txBody>
      <dsp:txXfrm>
        <a:off x="0" y="941633"/>
        <a:ext cx="10561073" cy="1385451"/>
      </dsp:txXfrm>
    </dsp:sp>
    <dsp:sp modelId="{24FAD565-1B25-47FD-A2B0-D6BE727F5EEA}">
      <dsp:nvSpPr>
        <dsp:cNvPr id="0" name=""/>
        <dsp:cNvSpPr/>
      </dsp:nvSpPr>
      <dsp:spPr>
        <a:xfrm>
          <a:off x="0" y="2332718"/>
          <a:ext cx="10561073" cy="936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Open Sans"/>
              <a:ea typeface="Open Sans"/>
              <a:cs typeface="Open Sans"/>
            </a:rPr>
            <a:t>NIH ICs may designate specific data repository(</a:t>
          </a:r>
          <a:r>
            <a:rPr lang="en-US" sz="2400" b="1" kern="1200" err="1">
              <a:latin typeface="Open Sans"/>
              <a:ea typeface="Open Sans"/>
              <a:cs typeface="Open Sans"/>
            </a:rPr>
            <a:t>ies</a:t>
          </a:r>
          <a:r>
            <a:rPr lang="en-US" sz="2400" b="1" kern="1200">
              <a:latin typeface="Open Sans"/>
              <a:ea typeface="Open Sans"/>
              <a:cs typeface="Open Sans"/>
            </a:rPr>
            <a:t>)</a:t>
          </a:r>
          <a:endParaRPr lang="en-US" sz="2400" b="1" kern="1200"/>
        </a:p>
      </dsp:txBody>
      <dsp:txXfrm>
        <a:off x="45692" y="2378410"/>
        <a:ext cx="10469689"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0F04B-507F-465C-8850-5455EAB702B5}">
      <dsp:nvSpPr>
        <dsp:cNvPr id="0" name=""/>
        <dsp:cNvSpPr/>
      </dsp:nvSpPr>
      <dsp:spPr>
        <a:xfrm rot="5400000">
          <a:off x="1313996" y="1343826"/>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0F7A6-5B61-40BB-9A9A-B8A7D3F9F116}">
      <dsp:nvSpPr>
        <dsp:cNvPr id="0" name=""/>
        <dsp:cNvSpPr/>
      </dsp:nvSpPr>
      <dsp:spPr>
        <a:xfrm>
          <a:off x="628760" y="26351"/>
          <a:ext cx="2741443" cy="1400447"/>
        </a:xfrm>
        <a:prstGeom prst="roundRect">
          <a:avLst>
            <a:gd name="adj" fmla="val 16670"/>
          </a:avLst>
        </a:prstGeom>
        <a:solidFill>
          <a:srgbClr val="DA6D0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Approved Plan becomes a Term and Condition of Award</a:t>
          </a:r>
        </a:p>
      </dsp:txBody>
      <dsp:txXfrm>
        <a:off x="697136" y="94727"/>
        <a:ext cx="2604691" cy="1263695"/>
      </dsp:txXfrm>
    </dsp:sp>
    <dsp:sp modelId="{8C504E98-85BA-40F3-BC67-818E5C3B74F5}">
      <dsp:nvSpPr>
        <dsp:cNvPr id="0" name=""/>
        <dsp:cNvSpPr/>
      </dsp:nvSpPr>
      <dsp:spPr>
        <a:xfrm>
          <a:off x="3059072" y="165972"/>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EF08D4A5-4C77-4F70-BA8E-B2EE6819FE2B}">
      <dsp:nvSpPr>
        <dsp:cNvPr id="0" name=""/>
        <dsp:cNvSpPr/>
      </dsp:nvSpPr>
      <dsp:spPr>
        <a:xfrm rot="5400000">
          <a:off x="3089964" y="2916991"/>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5EFD7-D88B-42B6-A06D-15528F628FFC}">
      <dsp:nvSpPr>
        <dsp:cNvPr id="0" name=""/>
        <dsp:cNvSpPr/>
      </dsp:nvSpPr>
      <dsp:spPr>
        <a:xfrm>
          <a:off x="2465350" y="1599516"/>
          <a:ext cx="2620198" cy="1400447"/>
        </a:xfrm>
        <a:prstGeom prst="roundRect">
          <a:avLst>
            <a:gd name="adj" fmla="val 16670"/>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Grantee reports progress of approved DMS Plan in RPPR* </a:t>
          </a:r>
        </a:p>
      </dsp:txBody>
      <dsp:txXfrm>
        <a:off x="2533726" y="1667892"/>
        <a:ext cx="2483446" cy="1263695"/>
      </dsp:txXfrm>
    </dsp:sp>
    <dsp:sp modelId="{BC5F6D54-3A52-4AE7-BD53-0A82517C119C}">
      <dsp:nvSpPr>
        <dsp:cNvPr id="0" name=""/>
        <dsp:cNvSpPr/>
      </dsp:nvSpPr>
      <dsp:spPr>
        <a:xfrm>
          <a:off x="4775816" y="1733081"/>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D8B25323-2E76-4F2D-B4CB-491FBD528E4A}">
      <dsp:nvSpPr>
        <dsp:cNvPr id="0" name=""/>
        <dsp:cNvSpPr/>
      </dsp:nvSpPr>
      <dsp:spPr>
        <a:xfrm>
          <a:off x="4301941" y="3172681"/>
          <a:ext cx="2590708" cy="1400447"/>
        </a:xfrm>
        <a:prstGeom prst="roundRect">
          <a:avLst>
            <a:gd name="adj" fmla="val 16670"/>
          </a:avLst>
        </a:prstGeom>
        <a:solidFill>
          <a:schemeClr val="accent1">
            <a:lumMod val="75000"/>
          </a:schemeClr>
        </a:solidFill>
        <a:ln w="6350" cap="flat" cmpd="sng" algn="ctr">
          <a:solidFill>
            <a:schemeClr val="accent5">
              <a:lumMod val="75000"/>
            </a:schemeClr>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NIH reviews compliance annually</a:t>
          </a:r>
        </a:p>
      </dsp:txBody>
      <dsp:txXfrm>
        <a:off x="4370317" y="3241057"/>
        <a:ext cx="2453956" cy="12636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8/15/2022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8/15/2022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47779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421630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80279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31463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353474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118495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413733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241902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SLIDE M</a:t>
            </a:r>
          </a:p>
        </p:txBody>
      </p:sp>
      <p:sp>
        <p:nvSpPr>
          <p:cNvPr id="4" name="Slide Number Placeholder 3"/>
          <p:cNvSpPr>
            <a:spLocks noGrp="1"/>
          </p:cNvSpPr>
          <p:nvPr>
            <p:ph type="sldNum" sz="quarter" idx="5"/>
          </p:nvPr>
        </p:nvSpPr>
        <p:spPr/>
        <p:txBody>
          <a:bodyPr/>
          <a:lstStyle/>
          <a:p>
            <a:fld id="{66D99A86-2501-41D3-8639-406C9D1187E9}" type="slidenum">
              <a:rPr lang="en-US" smtClean="0"/>
              <a:t>18</a:t>
            </a:fld>
            <a:endParaRPr lang="en-US"/>
          </a:p>
        </p:txBody>
      </p:sp>
    </p:spTree>
    <p:extLst>
      <p:ext uri="{BB962C8B-B14F-4D97-AF65-F5344CB8AC3E}">
        <p14:creationId xmlns:p14="http://schemas.microsoft.com/office/powerpoint/2010/main" val="316559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240493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283852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3811874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140566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6852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97789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240297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2848518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3212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823613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effectLs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926747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138440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72290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20556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150728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7</a:t>
            </a:fld>
            <a:endParaRPr lang="en-US"/>
          </a:p>
        </p:txBody>
      </p:sp>
    </p:spTree>
    <p:extLst>
      <p:ext uri="{BB962C8B-B14F-4D97-AF65-F5344CB8AC3E}">
        <p14:creationId xmlns:p14="http://schemas.microsoft.com/office/powerpoint/2010/main" val="216774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405645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194435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54329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24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7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232767" y="1202891"/>
            <a:ext cx="1868311" cy="15804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IH Logo-Turning Discovery Into Health">
            <a:extLst>
              <a:ext uri="{FF2B5EF4-FFF2-40B4-BE49-F238E27FC236}">
                <a16:creationId xmlns:a16="http://schemas.microsoft.com/office/drawing/2014/main" id="{F69AAFEC-0361-4E55-8750-4E5F716F2C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312" y="5185631"/>
            <a:ext cx="3817951" cy="662997"/>
          </a:xfrm>
          <a:prstGeom prst="rect">
            <a:avLst/>
          </a:prstGeom>
        </p:spPr>
      </p:pic>
      <p:sp>
        <p:nvSpPr>
          <p:cNvPr id="39" name="Rectangle 2">
            <a:extLst>
              <a:ext uri="{FF2B5EF4-FFF2-40B4-BE49-F238E27FC236}">
                <a16:creationId xmlns:a16="http://schemas.microsoft.com/office/drawing/2014/main" id="{13A73589-92E1-4286-887D-1299FB3A707E}"/>
              </a:ext>
            </a:extLst>
          </p:cNvPr>
          <p:cNvSpPr/>
          <p:nvPr userDrawn="1"/>
        </p:nvSpPr>
        <p:spPr>
          <a:xfrm>
            <a:off x="0" y="6303523"/>
            <a:ext cx="12192000" cy="55447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03831"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03831"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15067"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16340"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20494"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20494"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31730"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33003"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37157"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37157"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48393"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849666"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047"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3948"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249"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524"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539"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148"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423"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210"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322"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4966"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423"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225"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2623"/>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0612" y="2231201"/>
            <a:ext cx="5183188"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0612" y="1407289"/>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8200" y="2231201"/>
            <a:ext cx="5157787"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8200" y="1407289"/>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32"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435797"/>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Text</a:t>
            </a:r>
          </a:p>
          <a:p>
            <a:endParaRPr lang="en-US"/>
          </a:p>
          <a:p>
            <a:r>
              <a:rPr lang="en-US"/>
              <a:t>Text</a:t>
            </a:r>
          </a:p>
          <a:p>
            <a:endParaRPr lang="en-US"/>
          </a:p>
          <a:p>
            <a:r>
              <a:rPr lang="en-US"/>
              <a:t>@</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pic>
        <p:nvPicPr>
          <p:cNvPr id="3" name="Picture 2" descr="A picture containing text&#10;&#10;Description automatically generated">
            <a:extLst>
              <a:ext uri="{FF2B5EF4-FFF2-40B4-BE49-F238E27FC236}">
                <a16:creationId xmlns:a16="http://schemas.microsoft.com/office/drawing/2014/main" id="{4563B421-FF94-467A-80C5-407ADE7A6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8501" y="2736186"/>
            <a:ext cx="5363318" cy="931354"/>
          </a:xfrm>
          <a:prstGeom prst="rect">
            <a:avLst/>
          </a:prstGeom>
        </p:spPr>
      </p:pic>
      <p:sp>
        <p:nvSpPr>
          <p:cNvPr id="5" name="TextBox 4">
            <a:extLst>
              <a:ext uri="{FF2B5EF4-FFF2-40B4-BE49-F238E27FC236}">
                <a16:creationId xmlns:a16="http://schemas.microsoft.com/office/drawing/2014/main" id="{98C5EF37-C526-47F0-B93D-8C21D9554CD5}"/>
              </a:ext>
            </a:extLst>
          </p:cNvPr>
          <p:cNvSpPr txBox="1"/>
          <p:nvPr userDrawn="1"/>
        </p:nvSpPr>
        <p:spPr>
          <a:xfrm>
            <a:off x="1162879" y="3006043"/>
            <a:ext cx="4820478" cy="830997"/>
          </a:xfrm>
          <a:prstGeom prst="rect">
            <a:avLst/>
          </a:prstGeom>
          <a:noFill/>
        </p:spPr>
        <p:txBody>
          <a:bodyPr wrap="square" rtlCol="0">
            <a:spAutoFit/>
          </a:bodyPr>
          <a:lstStyle/>
          <a:p>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Contact Info</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1AE2-8399-4387-B274-B2010DD9C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FF002-89B9-463E-A69B-276FFEE9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234C9-8476-4684-BFAA-AA1626D5D5B4}"/>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5" name="Footer Placeholder 4">
            <a:extLst>
              <a:ext uri="{FF2B5EF4-FFF2-40B4-BE49-F238E27FC236}">
                <a16:creationId xmlns:a16="http://schemas.microsoft.com/office/drawing/2014/main" id="{411010BC-5873-4773-92F0-1E6EF2497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59C7A-CA72-4B73-8B7F-7A2997171F6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00336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12FA-21A9-4D5E-BC7F-1C7428DC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4A0B9-657E-4605-B8E3-761B6056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FCBA-9D32-4727-9C3E-553F93992FB1}"/>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5" name="Footer Placeholder 4">
            <a:extLst>
              <a:ext uri="{FF2B5EF4-FFF2-40B4-BE49-F238E27FC236}">
                <a16:creationId xmlns:a16="http://schemas.microsoft.com/office/drawing/2014/main" id="{BBB2EF68-BD55-4027-80E1-D7EE595DE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D7D9-FDCB-4CC6-93D7-58964F549D25}"/>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44045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C73D-17CD-4477-9026-868CE7F33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6A755-D35C-4089-8FA7-F464FB352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FD3CE-034C-41E3-B043-7DFB4039D0C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5" name="Footer Placeholder 4">
            <a:extLst>
              <a:ext uri="{FF2B5EF4-FFF2-40B4-BE49-F238E27FC236}">
                <a16:creationId xmlns:a16="http://schemas.microsoft.com/office/drawing/2014/main" id="{50712937-D4D2-4A91-8F8E-8A0CD022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3D24A-A503-44DE-8172-51454EA3163A}"/>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29224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ED3-8FE6-478D-BAF8-FD3313B81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BDB7F-8ED8-4A8B-9A4A-8BC4BB3C0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C5BB4-A321-46DD-97CD-B57FD29A6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6AFC8-8E91-4217-BCC4-07FA7BC47DE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6" name="Footer Placeholder 5">
            <a:extLst>
              <a:ext uri="{FF2B5EF4-FFF2-40B4-BE49-F238E27FC236}">
                <a16:creationId xmlns:a16="http://schemas.microsoft.com/office/drawing/2014/main" id="{1876BB70-6258-403B-ADF5-4C19E3353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BE0CB-A419-4D93-950E-ADC3212F0CE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86038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0164-EC15-450F-AB5F-DE06F441B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8E1834-9A5C-48FE-967D-F3B47D350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58572-AED4-4098-910A-AD180C94E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253191-39CF-42B5-A5E2-8E27EF7E4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4F6E5-90BE-4673-B170-C1C3A4CA9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5E763-A7CC-4585-8F32-CF37D8BB7AA6}"/>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8" name="Footer Placeholder 7">
            <a:extLst>
              <a:ext uri="{FF2B5EF4-FFF2-40B4-BE49-F238E27FC236}">
                <a16:creationId xmlns:a16="http://schemas.microsoft.com/office/drawing/2014/main" id="{FDA23398-7454-411B-8E32-3AAFD1FEF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D1578-C46C-4328-8057-6F5BFEF4612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55058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0DF6-84DC-4383-A1A3-E07DBC43D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B7458-D157-4194-981E-E5382689E635}"/>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4" name="Footer Placeholder 3">
            <a:extLst>
              <a:ext uri="{FF2B5EF4-FFF2-40B4-BE49-F238E27FC236}">
                <a16:creationId xmlns:a16="http://schemas.microsoft.com/office/drawing/2014/main" id="{2C545F3D-B24F-42D2-B354-5F634BF45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251CA-31E2-4E1B-B4B9-EE49415AC716}"/>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401616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704B-EDD9-4E01-8EDB-E6E2F144A41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3" name="Footer Placeholder 2">
            <a:extLst>
              <a:ext uri="{FF2B5EF4-FFF2-40B4-BE49-F238E27FC236}">
                <a16:creationId xmlns:a16="http://schemas.microsoft.com/office/drawing/2014/main" id="{36229C9B-4487-469D-B569-7C66BBA00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ADC6-9ED3-4E0D-A839-250A7917036C}"/>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13453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4B3E-888E-4621-BDF5-BE61EFFFC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D18E0-F033-4120-BCB4-D86A68F46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A3AE8-6B37-4264-9E55-2506F28E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6148-BF7D-494D-B912-4B361E032080}"/>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6" name="Footer Placeholder 5">
            <a:extLst>
              <a:ext uri="{FF2B5EF4-FFF2-40B4-BE49-F238E27FC236}">
                <a16:creationId xmlns:a16="http://schemas.microsoft.com/office/drawing/2014/main" id="{D6631C7D-5A48-4D2E-A925-63B41A684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6FFA-43B6-47EB-8879-E54E6764F3A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39374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12FB-FA22-4E9E-8B59-CCBCF9F42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10C95-1BC9-45EA-972E-10CB45926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D566D3-6CDE-4D9A-85AB-0AE4E408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015F-75C6-425C-9B85-539C4292ABA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6" name="Footer Placeholder 5">
            <a:extLst>
              <a:ext uri="{FF2B5EF4-FFF2-40B4-BE49-F238E27FC236}">
                <a16:creationId xmlns:a16="http://schemas.microsoft.com/office/drawing/2014/main" id="{1D9CB71F-34A9-44C3-9CF5-9C776C764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B58B9-B481-47FA-971E-775F83A5C1D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80960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751-DFFC-41FA-8E46-D24C1BE8E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8DCAE-722B-4FB5-8FCF-990BDF967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AEB8-E54D-4F93-84F3-D444192A113B}"/>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5" name="Footer Placeholder 4">
            <a:extLst>
              <a:ext uri="{FF2B5EF4-FFF2-40B4-BE49-F238E27FC236}">
                <a16:creationId xmlns:a16="http://schemas.microsoft.com/office/drawing/2014/main" id="{EA780F30-270B-4D5D-99B3-15DAA3D0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7494C-9981-4B54-A397-D77FF21A6B29}"/>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107171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B4A30-8D9C-4CCE-AE8C-735F685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5F865-CDF2-4059-896C-40E0F2C11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50AE5-FA68-4EB0-B3D8-B1D75FF7588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8/15/2022</a:t>
            </a:fld>
            <a:endParaRPr lang="en-US"/>
          </a:p>
        </p:txBody>
      </p:sp>
      <p:sp>
        <p:nvSpPr>
          <p:cNvPr id="5" name="Footer Placeholder 4">
            <a:extLst>
              <a:ext uri="{FF2B5EF4-FFF2-40B4-BE49-F238E27FC236}">
                <a16:creationId xmlns:a16="http://schemas.microsoft.com/office/drawing/2014/main" id="{E9B0982D-CA57-458B-9BEF-473094A7E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0B51-3A96-4C8D-B296-E222E487373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077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a:xfrm>
            <a:off x="838200" y="1389754"/>
            <a:ext cx="10515600" cy="487189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26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6"/>
            <a:ext cx="5181600" cy="486340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368427"/>
            <a:ext cx="5995988" cy="486340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1726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4"/>
            <a:ext cx="5181600" cy="4987925"/>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368424"/>
            <a:ext cx="5180013" cy="4987925"/>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20114" y="52526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20114" y="49889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72603" y="19286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368428"/>
            <a:ext cx="5181600" cy="4853467"/>
          </a:xfrm>
        </p:spPr>
        <p:txBody>
          <a:bodyPr anchor="ct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54337" y="181041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80502" y="5356246"/>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80502" y="5092544"/>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606134" y="179570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24399" y="1913973"/>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732231"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732231"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126455"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166454"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573966"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573966"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84720"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2008189"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7319"/>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BD9DF10-8548-48E9-9E9B-3E2D5A4E4DBB}"/>
              </a:ext>
            </a:extLst>
          </p:cNvPr>
          <p:cNvSpPr/>
          <p:nvPr userDrawn="1"/>
        </p:nvSpPr>
        <p:spPr>
          <a:xfrm>
            <a:off x="0" y="6249635"/>
            <a:ext cx="12192000" cy="608365"/>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415495"/>
            <a:ext cx="10515600" cy="476146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1726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Graphical user interface, text, website&#10;&#10;Description automatically generated">
            <a:extLst>
              <a:ext uri="{FF2B5EF4-FFF2-40B4-BE49-F238E27FC236}">
                <a16:creationId xmlns:a16="http://schemas.microsoft.com/office/drawing/2014/main" id="{64D9F011-CB5C-4B33-AF56-32ACE665A07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13910" b="21196"/>
          <a:stretch/>
        </p:blipFill>
        <p:spPr>
          <a:xfrm>
            <a:off x="93544" y="6356350"/>
            <a:ext cx="2384883" cy="365125"/>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sldNum="0" hdr="0" ftr="0"/>
  <p:txStyles>
    <p:titleStyle>
      <a:lvl1pPr algn="ctr" defTabSz="914400" rtl="0" eaLnBrk="1" latinLnBrk="0" hangingPunct="1">
        <a:lnSpc>
          <a:spcPct val="90000"/>
        </a:lnSpc>
        <a:spcBef>
          <a:spcPct val="0"/>
        </a:spcBef>
        <a:buNone/>
        <a:defRPr sz="4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4BFFF-AC77-4AAE-BD82-5F0F9D338C6C}"/>
              </a:ext>
            </a:extLst>
          </p:cNvPr>
          <p:cNvSpPr>
            <a:spLocks noGrp="1"/>
          </p:cNvSpPr>
          <p:nvPr>
            <p:ph type="body" idx="1"/>
          </p:nvPr>
        </p:nvSpPr>
        <p:spPr>
          <a:xfrm>
            <a:off x="5678130" y="604684"/>
            <a:ext cx="6164826" cy="57516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DC374F2-BBDB-4AAD-918E-8E3653F5D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AD7CB-C0AB-491B-BB22-2EA28F3A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B2F80-9E1E-4B9E-B6F3-C25FEA4DD84A}" type="slidenum">
              <a:rPr lang="en-US" smtClean="0"/>
              <a:t>‹#›</a:t>
            </a:fld>
            <a:endParaRPr lang="en-US"/>
          </a:p>
        </p:txBody>
      </p:sp>
      <p:sp>
        <p:nvSpPr>
          <p:cNvPr id="7" name="Rectangle 6">
            <a:extLst>
              <a:ext uri="{FF2B5EF4-FFF2-40B4-BE49-F238E27FC236}">
                <a16:creationId xmlns:a16="http://schemas.microsoft.com/office/drawing/2014/main" id="{74EE5F5B-DB9A-4DEE-9845-04DEFA9030E0}"/>
              </a:ext>
            </a:extLst>
          </p:cNvPr>
          <p:cNvSpPr/>
          <p:nvPr userDrawn="1"/>
        </p:nvSpPr>
        <p:spPr>
          <a:xfrm>
            <a:off x="0" y="0"/>
            <a:ext cx="5265174" cy="6858000"/>
          </a:xfrm>
          <a:prstGeom prst="rect">
            <a:avLst/>
          </a:prstGeom>
          <a:solidFill>
            <a:srgbClr val="2055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2A46030-5DAD-40B2-A5D9-38ADA8DE7589}"/>
              </a:ext>
            </a:extLst>
          </p:cNvPr>
          <p:cNvSpPr>
            <a:spLocks noGrp="1"/>
          </p:cNvSpPr>
          <p:nvPr>
            <p:ph type="title"/>
          </p:nvPr>
        </p:nvSpPr>
        <p:spPr>
          <a:xfrm>
            <a:off x="524796" y="2515394"/>
            <a:ext cx="4215581"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875691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lnSpc>
          <a:spcPct val="90000"/>
        </a:lnSpc>
        <a:spcBef>
          <a:spcPct val="0"/>
        </a:spcBef>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sharing.nih.gov/data-management-and-sharing-policy/planning-and-budgeting-DMS/writing-a-data-management-and-sharing-plan#after"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forms/all-forms-and-formats/format-pages/data-management-sharing-pla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sharing.nih.gov/data-management-and-sharing-policy/sharing-scientific-data/selecting-a-data-repository" TargetMode="External"/><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repositories-for-sharing-scientific-data" TargetMode="External"/><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www.re3data.org/" TargetMode="External"/><Relationship Id="rId5" Type="http://schemas.openxmlformats.org/officeDocument/2006/relationships/hyperlink" Target="https://www.nature.com/sdata/policies/repositories" TargetMode="External"/><Relationship Id="rId4" Type="http://schemas.openxmlformats.org/officeDocument/2006/relationships/hyperlink" Target="https://sharing.nih.gov/data-management-and-sharing-policy/sharing-scientific-data/generalist-repositori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budgeting-for-data-management-sharing#afte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7.jpeg"/><Relationship Id="rId7" Type="http://schemas.openxmlformats.org/officeDocument/2006/relationships/diagramQuickStyle" Target="../diagrams/quickStyle4.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publicdomainpictures.net/view-image.php?image=378956&amp;picture=00008-compliance" TargetMode="External"/><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faseb.org/resources/data-science-and-informatics/datawork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sharing.nih.gov/about/learning/DMS-Updat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mailto:Sharing@nih.gov" TargetMode="External"/><Relationship Id="rId5" Type="http://schemas.openxmlformats.org/officeDocument/2006/relationships/hyperlink" Target="https://sharing.nih.gov/faqs#/data-management-and-sharing-policy.htm" TargetMode="External"/><Relationship Id="rId4" Type="http://schemas.openxmlformats.org/officeDocument/2006/relationships/hyperlink" Target="https://sharing.nih.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mag.org/site/special/data/"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hyperlink" Target="https://twitter.com/NIHgrants?s=20&amp;t=2tuFshLdf0xQa6vPP487AA" TargetMode="External"/><Relationship Id="rId3" Type="http://schemas.openxmlformats.org/officeDocument/2006/relationships/hyperlink" Target="https://nexus.od.nih.gov/all/category/blog/" TargetMode="External"/><Relationship Id="rId7" Type="http://schemas.openxmlformats.org/officeDocument/2006/relationships/hyperlink" Target="https://public.govdelivery.com/accounts/USNIHOER/signup/32927" TargetMode="External"/><Relationship Id="rId2" Type="http://schemas.openxmlformats.org/officeDocument/2006/relationships/hyperlink" Target="https://osp.od.nih.gov/2022/01/25/gearing-up-for-2023-implementing-the-nih-data-management-and-sharing-policy/" TargetMode="External"/><Relationship Id="rId1" Type="http://schemas.openxmlformats.org/officeDocument/2006/relationships/slideLayout" Target="../slideLayouts/slideLayout13.xml"/><Relationship Id="rId6" Type="http://schemas.openxmlformats.org/officeDocument/2006/relationships/hyperlink" Target="https://osp.od.nih.gov/#boxzilla-11773" TargetMode="External"/><Relationship Id="rId11" Type="http://schemas.openxmlformats.org/officeDocument/2006/relationships/image" Target="../media/image22.svg"/><Relationship Id="rId5" Type="http://schemas.openxmlformats.org/officeDocument/2006/relationships/hyperlink" Target="https://grants.nih.gov/grants/guide/listserv.htm" TargetMode="External"/><Relationship Id="rId10" Type="http://schemas.openxmlformats.org/officeDocument/2006/relationships/image" Target="../media/image21.png"/><Relationship Id="rId4" Type="http://schemas.openxmlformats.org/officeDocument/2006/relationships/hyperlink" Target="https://public.govdelivery.com/accounts/USNIHOER/subscriber/new?qsp=CODE_RED" TargetMode="External"/><Relationship Id="rId9" Type="http://schemas.openxmlformats.org/officeDocument/2006/relationships/hyperlink" Target="https://twitter.com/NIH_OSP?s=20&amp;t=2tuFshLdf0xQa6vPP487A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Grants.nih.gov/learning-center/conference"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s://sharing.nih.gov/faqs#/data-management-and-sharing-policy.htm?anchor=56774" TargetMode="External"/><Relationship Id="rId3" Type="http://schemas.openxmlformats.org/officeDocument/2006/relationships/hyperlink" Target="https://sharing.nih.gov/faqs#/data-management-and-sharing-policy.htm?anchor=56772" TargetMode="External"/><Relationship Id="rId7" Type="http://schemas.openxmlformats.org/officeDocument/2006/relationships/hyperlink" Target="https://sharing.nih.gov/data-management-and-sharing-policy/sharing-scientific-data/data-sharing-approaches#sharing-data-from-human-participants-" TargetMode="External"/><Relationship Id="rId2" Type="http://schemas.openxmlformats.org/officeDocument/2006/relationships/hyperlink" Target="https://sharing.nih.gov/data-management-and-sharing-policy/about-data-management-and-sharing-policy/research-covered-under-the-data-management-sharing-policy#after" TargetMode="External"/><Relationship Id="rId1" Type="http://schemas.openxmlformats.org/officeDocument/2006/relationships/slideLayout" Target="../slideLayouts/slideLayout3.xml"/><Relationship Id="rId6" Type="http://schemas.openxmlformats.org/officeDocument/2006/relationships/hyperlink" Target="https://osp.od.nih.gov/wp-content/uploads/Informed-Consent-Resource-for-Secondary-Research-with-Data-and-Biospecimens.pdf" TargetMode="External"/><Relationship Id="rId11" Type="http://schemas.openxmlformats.org/officeDocument/2006/relationships/hyperlink" Target="https://sharing.nih.gov/data-management-and-sharing-policy/sharing-scientific-data/selecting-a-data-repository" TargetMode="External"/><Relationship Id="rId5" Type="http://schemas.openxmlformats.org/officeDocument/2006/relationships/hyperlink" Target="https://sharing.nih.gov/faqs#/data-management-and-sharing-policy.htm?anchor=56549" TargetMode="External"/><Relationship Id="rId10" Type="http://schemas.openxmlformats.org/officeDocument/2006/relationships/hyperlink" Target="https://grants.nih.gov/grants/forms/all-forms-and-formats.htm?category=format-pages&amp;id=2074" TargetMode="External"/><Relationship Id="rId4" Type="http://schemas.openxmlformats.org/officeDocument/2006/relationships/hyperlink" Target="https://sharing.nih.gov/data-management-and-sharing-policy/about-data-management-and-sharing-policy/data-management-and-sharing-policy-overview#after" TargetMode="External"/><Relationship Id="rId9" Type="http://schemas.openxmlformats.org/officeDocument/2006/relationships/hyperlink" Target="https://sharing.nih.gov/data-management-and-sharing-policy/planning-and-budgeting-DMS/writing-a-data-management-and-sharing-plan#after"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sharing.nih.gov/other-sharing-policies/which-policies-apply-to-my-research" TargetMode="External"/><Relationship Id="rId3" Type="http://schemas.openxmlformats.org/officeDocument/2006/relationships/hyperlink" Target="https://sharing.nih.gov/faqs#/data-management-and-sharing-policy.htm?anchor=56773" TargetMode="External"/><Relationship Id="rId7" Type="http://schemas.openxmlformats.org/officeDocument/2006/relationships/hyperlink" Target="https://sharing.nih.gov/faqs#/data-management-and-sharing-policy.htm?anchor=56553" TargetMode="External"/><Relationship Id="rId2" Type="http://schemas.openxmlformats.org/officeDocument/2006/relationships/hyperlink" Target="https://sharing.nih.gov/data-management-and-sharing-policy/sharing-scientific-data/repositories-for-sharing-scientific-data" TargetMode="External"/><Relationship Id="rId1" Type="http://schemas.openxmlformats.org/officeDocument/2006/relationships/slideLayout" Target="../slideLayouts/slideLayout3.xml"/><Relationship Id="rId6" Type="http://schemas.openxmlformats.org/officeDocument/2006/relationships/hyperlink" Target="https://grants.nih.gov/grants/guide/notice-files/NOT-OD-22-189.html" TargetMode="External"/><Relationship Id="rId5" Type="http://schemas.openxmlformats.org/officeDocument/2006/relationships/hyperlink" Target="https://sharing.nih.gov/data-management-and-sharing-policy/planning-and-budgeting-DMS/budgeting-for-data-management-sharing#after" TargetMode="External"/><Relationship Id="rId10" Type="http://schemas.openxmlformats.org/officeDocument/2006/relationships/hyperlink" Target="https://sharing.nih.gov/" TargetMode="External"/><Relationship Id="rId4" Type="http://schemas.openxmlformats.org/officeDocument/2006/relationships/hyperlink" Target="https://sharing.nih.gov/faqs#/data-management-and-sharing-policy.htm?anchor=56548" TargetMode="External"/><Relationship Id="rId9" Type="http://schemas.openxmlformats.org/officeDocument/2006/relationships/hyperlink" Target="https://sharing.nih.gov/other-sharing-policies/nih-institute-and-center-data-sharing-policies"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4B93B-07AA-475A-B92B-534C8CC89F2B}"/>
              </a:ext>
            </a:extLst>
          </p:cNvPr>
          <p:cNvSpPr>
            <a:spLocks noGrp="1"/>
          </p:cNvSpPr>
          <p:nvPr>
            <p:ph type="ctrTitle"/>
          </p:nvPr>
        </p:nvSpPr>
        <p:spPr>
          <a:xfrm>
            <a:off x="818444" y="1605656"/>
            <a:ext cx="10577689" cy="1571701"/>
          </a:xfrm>
        </p:spPr>
        <p:txBody>
          <a:bodyPr/>
          <a:lstStyle/>
          <a:p>
            <a:r>
              <a:rPr lang="en-US" sz="4800" i="1"/>
              <a:t>Understanding the New NIH Data Management &amp; Sharing Policy</a:t>
            </a:r>
          </a:p>
        </p:txBody>
      </p:sp>
      <p:pic>
        <p:nvPicPr>
          <p:cNvPr id="4" name="Picture 4">
            <a:extLst>
              <a:ext uri="{FF2B5EF4-FFF2-40B4-BE49-F238E27FC236}">
                <a16:creationId xmlns:a16="http://schemas.microsoft.com/office/drawing/2014/main" id="{A83FE4DE-352F-62FA-0FF3-AEB41D9738BE}"/>
              </a:ext>
              <a:ext uri="{C183D7F6-B498-43B3-948B-1728B52AA6E4}">
                <adec:decorative xmlns:adec="http://schemas.microsoft.com/office/drawing/2017/decorative" val="1"/>
              </a:ext>
            </a:extLst>
          </p:cNvPr>
          <p:cNvPicPr>
            <a:picLocks noChangeAspect="1"/>
          </p:cNvPicPr>
          <p:nvPr/>
        </p:nvPicPr>
        <p:blipFill>
          <a:blip r:embed="rId2">
            <a:duotone>
              <a:schemeClr val="accent4">
                <a:shade val="45000"/>
                <a:satMod val="135000"/>
              </a:schemeClr>
              <a:prstClr val="white"/>
            </a:duotone>
          </a:blip>
          <a:stretch>
            <a:fillRect/>
          </a:stretch>
        </p:blipFill>
        <p:spPr>
          <a:xfrm>
            <a:off x="-40724" y="3564"/>
            <a:ext cx="12192000" cy="6854436"/>
          </a:xfrm>
          <a:prstGeom prst="rect">
            <a:avLst/>
          </a:prstGeom>
          <a:ln w="38100">
            <a:solidFill>
              <a:srgbClr val="FF9933"/>
            </a:solidFill>
          </a:ln>
          <a:effectLst>
            <a:reflection blurRad="6350" stA="50000" endA="300" endPos="55500" dist="50800" dir="5400000" sy="-100000" algn="bl" rotWithShape="0"/>
          </a:effectLst>
        </p:spPr>
      </p:pic>
      <p:sp>
        <p:nvSpPr>
          <p:cNvPr id="5" name="TextBox 4">
            <a:extLst>
              <a:ext uri="{FF2B5EF4-FFF2-40B4-BE49-F238E27FC236}">
                <a16:creationId xmlns:a16="http://schemas.microsoft.com/office/drawing/2014/main" id="{7A49E2FD-3627-48CD-BC10-055660389387}"/>
              </a:ext>
            </a:extLst>
          </p:cNvPr>
          <p:cNvSpPr txBox="1"/>
          <p:nvPr/>
        </p:nvSpPr>
        <p:spPr>
          <a:xfrm>
            <a:off x="245097" y="367225"/>
            <a:ext cx="11698664" cy="1446550"/>
          </a:xfrm>
          <a:prstGeom prst="rect">
            <a:avLst/>
          </a:prstGeom>
          <a:solidFill>
            <a:schemeClr val="bg1"/>
          </a:solidFill>
          <a:ln>
            <a:solidFill>
              <a:srgbClr val="FFC000"/>
            </a:solidFill>
          </a:ln>
          <a:scene3d>
            <a:camera prst="orthographicFront"/>
            <a:lightRig rig="threePt" dir="t"/>
          </a:scene3d>
          <a:sp3d>
            <a:bevelT prst="angle"/>
          </a:sp3d>
        </p:spPr>
        <p:txBody>
          <a:bodyPr wrap="square" rtlCol="0">
            <a:spAutoFit/>
          </a:bodyPr>
          <a:lstStyle/>
          <a:p>
            <a:pPr algn="ctr"/>
            <a:r>
              <a:rPr lang="en-US" sz="4800" b="1">
                <a:solidFill>
                  <a:schemeClr val="accent4">
                    <a:lumMod val="75000"/>
                  </a:schemeClr>
                </a:solidFill>
              </a:rPr>
              <a:t>CONVERSATIONS WITH NIH</a:t>
            </a:r>
          </a:p>
          <a:p>
            <a:pPr algn="ctr"/>
            <a:r>
              <a:rPr lang="en-US" sz="4000" b="1">
                <a:solidFill>
                  <a:schemeClr val="accent4">
                    <a:lumMod val="75000"/>
                  </a:schemeClr>
                </a:solidFill>
              </a:rPr>
              <a:t>Webinar Series – Part 1</a:t>
            </a:r>
          </a:p>
        </p:txBody>
      </p:sp>
      <p:sp>
        <p:nvSpPr>
          <p:cNvPr id="7" name="TextBox 6">
            <a:extLst>
              <a:ext uri="{FF2B5EF4-FFF2-40B4-BE49-F238E27FC236}">
                <a16:creationId xmlns:a16="http://schemas.microsoft.com/office/drawing/2014/main" id="{62BD7F45-56CC-4798-AEAF-82EF2A4851C7}"/>
              </a:ext>
            </a:extLst>
          </p:cNvPr>
          <p:cNvSpPr txBox="1"/>
          <p:nvPr/>
        </p:nvSpPr>
        <p:spPr>
          <a:xfrm>
            <a:off x="1934925" y="2006524"/>
            <a:ext cx="8344723" cy="1200329"/>
          </a:xfrm>
          <a:prstGeom prst="rect">
            <a:avLst/>
          </a:prstGeom>
          <a:solidFill>
            <a:srgbClr val="DA6D00"/>
          </a:solidFill>
          <a:ln w="28575">
            <a:solidFill>
              <a:schemeClr val="accent4">
                <a:lumMod val="75000"/>
              </a:schemeClr>
            </a:solidFill>
          </a:ln>
        </p:spPr>
        <p:txBody>
          <a:bodyPr wrap="square" lIns="91440" tIns="45720" rIns="91440" bIns="45720" rtlCol="0" anchor="t">
            <a:spAutoFit/>
          </a:bodyPr>
          <a:lstStyle/>
          <a:p>
            <a:pPr algn="ctr"/>
            <a:r>
              <a:rPr lang="en-US" sz="3600" b="1" i="1">
                <a:solidFill>
                  <a:schemeClr val="bg1"/>
                </a:solidFill>
              </a:rPr>
              <a:t>Understanding the New NIH Data Management and Sharing (DMS) Policy</a:t>
            </a:r>
            <a:endParaRPr lang="en-US" sz="3600" b="1" i="1">
              <a:solidFill>
                <a:schemeClr val="bg1"/>
              </a:solidFill>
              <a:cs typeface="Calibri"/>
            </a:endParaRPr>
          </a:p>
        </p:txBody>
      </p:sp>
      <p:sp>
        <p:nvSpPr>
          <p:cNvPr id="9" name="TextBox 8">
            <a:extLst>
              <a:ext uri="{FF2B5EF4-FFF2-40B4-BE49-F238E27FC236}">
                <a16:creationId xmlns:a16="http://schemas.microsoft.com/office/drawing/2014/main" id="{381F9ADA-9C5B-413C-B46D-AAE59A9DECCD}"/>
              </a:ext>
            </a:extLst>
          </p:cNvPr>
          <p:cNvSpPr txBox="1"/>
          <p:nvPr/>
        </p:nvSpPr>
        <p:spPr>
          <a:xfrm>
            <a:off x="4190928" y="3395188"/>
            <a:ext cx="3832716" cy="523220"/>
          </a:xfrm>
          <a:prstGeom prst="rect">
            <a:avLst/>
          </a:prstGeom>
          <a:solidFill>
            <a:srgbClr val="DA6D00"/>
          </a:solidFill>
          <a:ln w="28575">
            <a:solidFill>
              <a:schemeClr val="accent4">
                <a:lumMod val="75000"/>
              </a:schemeClr>
            </a:solidFill>
          </a:ln>
        </p:spPr>
        <p:txBody>
          <a:bodyPr wrap="square" rtlCol="0">
            <a:spAutoFit/>
          </a:bodyPr>
          <a:lstStyle/>
          <a:p>
            <a:pPr algn="ctr"/>
            <a:r>
              <a:rPr lang="en-US" sz="2800" b="1" i="1">
                <a:solidFill>
                  <a:schemeClr val="bg1"/>
                </a:solidFill>
              </a:rPr>
              <a:t>August 11, 2022</a:t>
            </a:r>
          </a:p>
        </p:txBody>
      </p:sp>
      <p:sp>
        <p:nvSpPr>
          <p:cNvPr id="16" name="TextBox 15">
            <a:extLst>
              <a:ext uri="{FF2B5EF4-FFF2-40B4-BE49-F238E27FC236}">
                <a16:creationId xmlns:a16="http://schemas.microsoft.com/office/drawing/2014/main" id="{9EEB9CAA-0D16-490A-B0C3-D883CB835130}"/>
              </a:ext>
            </a:extLst>
          </p:cNvPr>
          <p:cNvSpPr txBox="1"/>
          <p:nvPr/>
        </p:nvSpPr>
        <p:spPr>
          <a:xfrm>
            <a:off x="245097" y="4590624"/>
            <a:ext cx="5034826" cy="1323439"/>
          </a:xfrm>
          <a:prstGeom prst="rect">
            <a:avLst/>
          </a:prstGeom>
          <a:noFill/>
        </p:spPr>
        <p:txBody>
          <a:bodyPr wrap="square" rtlCol="0">
            <a:spAutoFit/>
          </a:bodyPr>
          <a:lstStyle/>
          <a:p>
            <a:r>
              <a:rPr lang="en-US" sz="2000">
                <a:solidFill>
                  <a:schemeClr val="bg1"/>
                </a:solidFill>
              </a:rPr>
              <a:t>Hosts:</a:t>
            </a:r>
          </a:p>
          <a:p>
            <a:pPr marL="342900" indent="-342900">
              <a:buFont typeface="Arial" panose="020B0604020202020204" pitchFamily="34" charset="0"/>
              <a:buChar char="•"/>
            </a:pPr>
            <a:r>
              <a:rPr lang="en-US" sz="2000">
                <a:solidFill>
                  <a:schemeClr val="bg1"/>
                </a:solidFill>
              </a:rPr>
              <a:t>NIH Office of Extramural Research (OER)</a:t>
            </a:r>
          </a:p>
          <a:p>
            <a:pPr marL="342900" indent="-342900">
              <a:buFont typeface="Arial" panose="020B0604020202020204" pitchFamily="34" charset="0"/>
              <a:buChar char="•"/>
            </a:pPr>
            <a:r>
              <a:rPr lang="en-US" sz="2000">
                <a:solidFill>
                  <a:schemeClr val="bg1"/>
                </a:solidFill>
              </a:rPr>
              <a:t>NIH Office of Science Policy (OSP) </a:t>
            </a:r>
          </a:p>
          <a:p>
            <a:endParaRPr lang="en-US" sz="2000">
              <a:solidFill>
                <a:schemeClr val="bg1"/>
              </a:solidFill>
            </a:endParaRPr>
          </a:p>
        </p:txBody>
      </p:sp>
      <p:pic>
        <p:nvPicPr>
          <p:cNvPr id="13" name="Picture 12" descr="HHS logo">
            <a:extLst>
              <a:ext uri="{FF2B5EF4-FFF2-40B4-BE49-F238E27FC236}">
                <a16:creationId xmlns:a16="http://schemas.microsoft.com/office/drawing/2014/main" id="{51262204-454F-4D44-B439-11FF65DC3C2C}"/>
              </a:ext>
            </a:extLst>
          </p:cNvPr>
          <p:cNvPicPr>
            <a:picLocks noChangeAspect="1"/>
          </p:cNvPicPr>
          <p:nvPr/>
        </p:nvPicPr>
        <p:blipFill>
          <a:blip r:embed="rId3" cstate="hqprint">
            <a:clrChange>
              <a:clrFrom>
                <a:srgbClr val="3B5360"/>
              </a:clrFrom>
              <a:clrTo>
                <a:srgbClr val="3B5360">
                  <a:alpha val="0"/>
                </a:srgbClr>
              </a:clrTo>
            </a:clrChange>
            <a:extLst>
              <a:ext uri="{28A0092B-C50C-407E-A947-70E740481C1C}">
                <a14:useLocalDpi xmlns:a14="http://schemas.microsoft.com/office/drawing/2010/main" val="0"/>
              </a:ext>
            </a:extLst>
          </a:blip>
          <a:stretch>
            <a:fillRect/>
          </a:stretch>
        </p:blipFill>
        <p:spPr>
          <a:xfrm>
            <a:off x="40724" y="5803100"/>
            <a:ext cx="1111054" cy="684345"/>
          </a:xfrm>
          <a:prstGeom prst="rect">
            <a:avLst/>
          </a:prstGeom>
        </p:spPr>
      </p:pic>
      <p:pic>
        <p:nvPicPr>
          <p:cNvPr id="15" name="Picture 14" descr="NIH logo">
            <a:extLst>
              <a:ext uri="{FF2B5EF4-FFF2-40B4-BE49-F238E27FC236}">
                <a16:creationId xmlns:a16="http://schemas.microsoft.com/office/drawing/2014/main" id="{D710FFBA-57AA-47D7-B99F-A7E6BCDF966D}"/>
              </a:ext>
            </a:extLst>
          </p:cNvPr>
          <p:cNvPicPr>
            <a:picLocks noChangeAspect="1"/>
          </p:cNvPicPr>
          <p:nvPr/>
        </p:nvPicPr>
        <p:blipFill rotWithShape="1">
          <a:blip r:embed="rId4">
            <a:clrChange>
              <a:clrFrom>
                <a:srgbClr val="C71D3E"/>
              </a:clrFrom>
              <a:clrTo>
                <a:srgbClr val="C71D3E">
                  <a:alpha val="0"/>
                </a:srgbClr>
              </a:clrTo>
            </a:clrChange>
            <a:extLst>
              <a:ext uri="{28A0092B-C50C-407E-A947-70E740481C1C}">
                <a14:useLocalDpi xmlns:a14="http://schemas.microsoft.com/office/drawing/2010/main" val="0"/>
              </a:ext>
            </a:extLst>
          </a:blip>
          <a:srcRect t="11614" b="11477"/>
          <a:stretch/>
        </p:blipFill>
        <p:spPr>
          <a:xfrm>
            <a:off x="1007341" y="5940690"/>
            <a:ext cx="2989624" cy="546755"/>
          </a:xfrm>
          <a:prstGeom prst="rect">
            <a:avLst/>
          </a:prstGeom>
        </p:spPr>
      </p:pic>
    </p:spTree>
    <p:extLst>
      <p:ext uri="{BB962C8B-B14F-4D97-AF65-F5344CB8AC3E}">
        <p14:creationId xmlns:p14="http://schemas.microsoft.com/office/powerpoint/2010/main" val="284784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5471"/>
            <a:ext cx="10515600" cy="1325563"/>
          </a:xfrm>
        </p:spPr>
        <p:txBody>
          <a:bodyPr>
            <a:noAutofit/>
          </a:bodyPr>
          <a:lstStyle/>
          <a:p>
            <a:r>
              <a:rPr lang="en-US">
                <a:latin typeface="Open Sans"/>
                <a:ea typeface="Open Sans"/>
                <a:cs typeface="Open Sans"/>
              </a:rPr>
              <a:t>Limitations on Sharing: </a:t>
            </a:r>
            <a:br>
              <a:rPr lang="en-US">
                <a:latin typeface="Open Sans"/>
                <a:ea typeface="Open Sans"/>
                <a:cs typeface="Open Sans"/>
              </a:rPr>
            </a:br>
            <a:r>
              <a:rPr lang="en-US">
                <a:latin typeface="Open Sans"/>
                <a:ea typeface="Open Sans"/>
                <a:cs typeface="Open Sans"/>
              </a:rPr>
              <a:t>Other Considerations</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03122" y="2040859"/>
            <a:ext cx="11385755" cy="4551670"/>
          </a:xfrm>
        </p:spPr>
        <p:txBody>
          <a:bodyPr vert="horz" lIns="91440" tIns="45720" rIns="91440" bIns="45720" rtlCol="0" anchor="t">
            <a:normAutofit/>
          </a:bodyPr>
          <a:lstStyle/>
          <a:p>
            <a:pPr marL="457200" lvl="1" indent="0">
              <a:buNone/>
            </a:pPr>
            <a:r>
              <a:rPr lang="en-US" b="1">
                <a:solidFill>
                  <a:schemeClr val="accent1">
                    <a:lumMod val="50000"/>
                  </a:schemeClr>
                </a:solidFill>
                <a:latin typeface="Open Sans"/>
                <a:ea typeface="Open Sans"/>
                <a:cs typeface="Open Sans"/>
              </a:rPr>
              <a:t>Reasons </a:t>
            </a:r>
            <a:r>
              <a:rPr lang="en-US" b="1">
                <a:solidFill>
                  <a:srgbClr val="F27900"/>
                </a:solidFill>
                <a:latin typeface="Open Sans"/>
                <a:ea typeface="Open Sans"/>
                <a:cs typeface="Open Sans"/>
              </a:rPr>
              <a:t>NOT</a:t>
            </a:r>
            <a:r>
              <a:rPr lang="en-US" b="1">
                <a:solidFill>
                  <a:schemeClr val="accent1">
                    <a:lumMod val="50000"/>
                  </a:schemeClr>
                </a:solidFill>
                <a:latin typeface="Open Sans"/>
                <a:ea typeface="Open Sans"/>
                <a:cs typeface="Open Sans"/>
              </a:rPr>
              <a:t> generally justifiable to limit sharing:</a:t>
            </a:r>
          </a:p>
          <a:p>
            <a:pPr lvl="2"/>
            <a:endParaRPr lang="en-US" sz="1200">
              <a:latin typeface="Open Sans"/>
              <a:ea typeface="Open Sans"/>
              <a:cs typeface="Open Sans"/>
            </a:endParaRPr>
          </a:p>
          <a:p>
            <a:pPr lvl="2"/>
            <a:r>
              <a:rPr lang="en-US" sz="2400">
                <a:latin typeface="Open Sans"/>
                <a:ea typeface="Open Sans"/>
                <a:cs typeface="Open Sans"/>
              </a:rPr>
              <a:t>Data are considered too small </a:t>
            </a:r>
            <a:endParaRPr lang="en-US" sz="2400"/>
          </a:p>
          <a:p>
            <a:pPr lvl="2"/>
            <a:endParaRPr lang="en-US" sz="1200">
              <a:latin typeface="Open Sans"/>
              <a:ea typeface="Open Sans"/>
              <a:cs typeface="Open Sans"/>
            </a:endParaRPr>
          </a:p>
          <a:p>
            <a:pPr lvl="2"/>
            <a:r>
              <a:rPr lang="en-US" sz="2400">
                <a:latin typeface="Open Sans"/>
                <a:ea typeface="Open Sans"/>
                <a:cs typeface="Open Sans"/>
              </a:rPr>
              <a:t>Researchers anticipate data will not be widely used</a:t>
            </a:r>
            <a:endParaRPr lang="en-US" sz="2400"/>
          </a:p>
          <a:p>
            <a:pPr lvl="2"/>
            <a:endParaRPr lang="en-US" sz="1200">
              <a:latin typeface="Open Sans"/>
              <a:ea typeface="Open Sans"/>
              <a:cs typeface="Open Sans"/>
            </a:endParaRPr>
          </a:p>
          <a:p>
            <a:pPr lvl="2"/>
            <a:r>
              <a:rPr lang="en-US" sz="2400">
                <a:latin typeface="Open Sans"/>
                <a:ea typeface="Open Sans"/>
                <a:cs typeface="Open Sans"/>
              </a:rPr>
              <a:t>Data are not thought to have a suitable repository </a:t>
            </a:r>
            <a:endParaRPr lang="en-US" sz="2400"/>
          </a:p>
          <a:p>
            <a:pPr marL="457200" lvl="1" indent="0">
              <a:buNone/>
            </a:pPr>
            <a:endParaRPr lang="en-US" b="1">
              <a:solidFill>
                <a:schemeClr val="accent1">
                  <a:lumMod val="50000"/>
                </a:schemeClr>
              </a:solidFill>
              <a:latin typeface="Open Sans"/>
              <a:ea typeface="Open Sans"/>
              <a:cs typeface="Open Sans"/>
            </a:endParaRPr>
          </a:p>
          <a:p>
            <a:pPr marL="457200" lvl="1" indent="0">
              <a:buNone/>
            </a:pPr>
            <a:endParaRPr lang="en-US">
              <a:solidFill>
                <a:schemeClr val="accent1">
                  <a:lumMod val="50000"/>
                </a:schemeClr>
              </a:solidFill>
            </a:endParaRPr>
          </a:p>
          <a:p>
            <a:pPr lvl="2"/>
            <a:endParaRPr lang="en-US" sz="2400"/>
          </a:p>
          <a:p>
            <a:pPr lvl="1"/>
            <a:endParaRPr lang="en-US" sz="2800"/>
          </a:p>
        </p:txBody>
      </p:sp>
    </p:spTree>
    <p:extLst>
      <p:ext uri="{BB962C8B-B14F-4D97-AF65-F5344CB8AC3E}">
        <p14:creationId xmlns:p14="http://schemas.microsoft.com/office/powerpoint/2010/main" val="376066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Elements of a DMS Plan</a:t>
            </a:r>
          </a:p>
        </p:txBody>
      </p:sp>
      <p:graphicFrame>
        <p:nvGraphicFramePr>
          <p:cNvPr id="5" name="Diagram 4">
            <a:extLst>
              <a:ext uri="{FF2B5EF4-FFF2-40B4-BE49-F238E27FC236}">
                <a16:creationId xmlns:a16="http://schemas.microsoft.com/office/drawing/2014/main" id="{A1347255-7A10-4A65-B66A-B92A0524266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2923372"/>
              </p:ext>
            </p:extLst>
          </p:nvPr>
        </p:nvGraphicFramePr>
        <p:xfrm>
          <a:off x="-228600" y="1301403"/>
          <a:ext cx="5638800" cy="439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D10615A8-5BE7-4B23-8AA9-C24FF8F12FD4}"/>
              </a:ext>
            </a:extLst>
          </p:cNvPr>
          <p:cNvSpPr>
            <a:spLocks noGrp="1"/>
          </p:cNvSpPr>
          <p:nvPr>
            <p:ph sz="half" idx="2"/>
          </p:nvPr>
        </p:nvSpPr>
        <p:spPr>
          <a:xfrm>
            <a:off x="5183680" y="1185799"/>
            <a:ext cx="6656194" cy="4395876"/>
          </a:xfrm>
        </p:spPr>
        <p:txBody>
          <a:bodyPr>
            <a:normAutofit fontScale="70000" lnSpcReduction="20000"/>
          </a:bodyPr>
          <a:lstStyle/>
          <a:p>
            <a:r>
              <a:rPr lang="en-US" b="1"/>
              <a:t>Data type</a:t>
            </a:r>
          </a:p>
          <a:p>
            <a:pPr lvl="1"/>
            <a:r>
              <a:rPr lang="en-US"/>
              <a:t>Identifying data to be preserved and shared</a:t>
            </a:r>
          </a:p>
          <a:p>
            <a:r>
              <a:rPr lang="en-US" b="1"/>
              <a:t>Related tools, software, code </a:t>
            </a:r>
          </a:p>
          <a:p>
            <a:pPr lvl="1"/>
            <a:r>
              <a:rPr lang="en-US"/>
              <a:t>Tools and software needed to access and manipulate data</a:t>
            </a:r>
          </a:p>
          <a:p>
            <a:r>
              <a:rPr lang="en-US" b="1"/>
              <a:t>Standards </a:t>
            </a:r>
          </a:p>
          <a:p>
            <a:pPr lvl="1"/>
            <a:r>
              <a:rPr lang="en-US"/>
              <a:t>Standards to be applied to scientific data and metadata</a:t>
            </a:r>
          </a:p>
          <a:p>
            <a:r>
              <a:rPr lang="en-US" b="1"/>
              <a:t>Data preservation, access, timelines </a:t>
            </a:r>
          </a:p>
          <a:p>
            <a:pPr lvl="1"/>
            <a:r>
              <a:rPr lang="en-US"/>
              <a:t>Repository to be used, persistent unique identifier, and when/ how long data will be available</a:t>
            </a:r>
          </a:p>
          <a:p>
            <a:r>
              <a:rPr lang="en-US" b="1"/>
              <a:t>Access, distribution, reuse considerations </a:t>
            </a:r>
          </a:p>
          <a:p>
            <a:pPr lvl="1"/>
            <a:r>
              <a:rPr lang="en-US"/>
              <a:t>Description of factors for data access, distribution, or reuse</a:t>
            </a:r>
          </a:p>
          <a:p>
            <a:r>
              <a:rPr lang="en-US" b="1"/>
              <a:t>Oversight of data management and sharing </a:t>
            </a:r>
          </a:p>
          <a:p>
            <a:pPr lvl="1"/>
            <a:r>
              <a:rPr lang="en-US"/>
              <a:t>Plan compliance will be monitored/ managed and by whom</a:t>
            </a:r>
          </a:p>
        </p:txBody>
      </p:sp>
      <p:sp>
        <p:nvSpPr>
          <p:cNvPr id="6" name="TextBox 5">
            <a:extLst>
              <a:ext uri="{FF2B5EF4-FFF2-40B4-BE49-F238E27FC236}">
                <a16:creationId xmlns:a16="http://schemas.microsoft.com/office/drawing/2014/main" id="{1B66A44D-B911-4376-B025-223676B893DC}"/>
              </a:ext>
            </a:extLst>
          </p:cNvPr>
          <p:cNvSpPr txBox="1"/>
          <p:nvPr/>
        </p:nvSpPr>
        <p:spPr>
          <a:xfrm>
            <a:off x="5443893" y="5634410"/>
            <a:ext cx="5876214" cy="615553"/>
          </a:xfrm>
          <a:prstGeom prst="rect">
            <a:avLst/>
          </a:prstGeom>
          <a:solidFill>
            <a:srgbClr val="C9E6FB"/>
          </a:solidFill>
        </p:spPr>
        <p:txBody>
          <a:bodyPr wrap="square" tIns="182880" bIns="182880" rtlCol="0">
            <a:spAutoFit/>
          </a:bodyPr>
          <a:lstStyle/>
          <a:p>
            <a:pPr algn="ctr"/>
            <a:r>
              <a:rPr lang="en-US" sz="1600"/>
              <a:t>See </a:t>
            </a:r>
            <a:r>
              <a:rPr lang="en-US" sz="1600">
                <a:hlinkClick r:id="rId8"/>
              </a:rPr>
              <a:t>Writing a Data Management &amp; Sharing Plan </a:t>
            </a:r>
            <a:r>
              <a:rPr lang="en-US" sz="1600"/>
              <a:t>for details</a:t>
            </a:r>
          </a:p>
        </p:txBody>
      </p:sp>
    </p:spTree>
    <p:extLst>
      <p:ext uri="{BB962C8B-B14F-4D97-AF65-F5344CB8AC3E}">
        <p14:creationId xmlns:p14="http://schemas.microsoft.com/office/powerpoint/2010/main" val="290116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25"/>
            <a:ext cx="10515600" cy="1325563"/>
          </a:xfrm>
        </p:spPr>
        <p:txBody>
          <a:bodyPr>
            <a:normAutofit/>
          </a:bodyPr>
          <a:lstStyle/>
          <a:p>
            <a:r>
              <a:rPr lang="en-US"/>
              <a:t>Format of a DMS Plan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sz="half" idx="1"/>
          </p:nvPr>
        </p:nvSpPr>
        <p:spPr>
          <a:xfrm>
            <a:off x="472440" y="1935892"/>
            <a:ext cx="4551895" cy="2583368"/>
          </a:xfrm>
        </p:spPr>
        <p:txBody>
          <a:bodyPr vert="horz" lIns="91440" tIns="45720" rIns="91440" bIns="45720" rtlCol="0" anchor="t">
            <a:normAutofit/>
          </a:bodyPr>
          <a:lstStyle/>
          <a:p>
            <a:pPr marL="572770" indent="-572770">
              <a:spcBef>
                <a:spcPts val="1800"/>
              </a:spcBef>
              <a:buFont typeface="Wingdings,Sans-Serif" panose="05000000000000000000" pitchFamily="2" charset="2"/>
              <a:buChar char="ü"/>
            </a:pPr>
            <a:r>
              <a:rPr lang="en-US" sz="2800"/>
              <a:t>Plans should be no more than 2 pages in length</a:t>
            </a:r>
            <a:endParaRPr lang="en-US"/>
          </a:p>
          <a:p>
            <a:pPr marL="572770" indent="-572770">
              <a:spcBef>
                <a:spcPts val="1800"/>
              </a:spcBef>
              <a:buFont typeface="Wingdings" panose="05000000000000000000" pitchFamily="2" charset="2"/>
              <a:buChar char="ü"/>
            </a:pPr>
            <a:r>
              <a:rPr lang="en-US" sz="2800">
                <a:latin typeface="Open Sans"/>
                <a:ea typeface="Open Sans"/>
                <a:cs typeface="Open Sans"/>
              </a:rPr>
              <a:t>Optional format page </a:t>
            </a:r>
            <a:r>
              <a:rPr lang="en-US">
                <a:latin typeface="Open Sans"/>
                <a:ea typeface="Open Sans"/>
                <a:cs typeface="Open Sans"/>
              </a:rPr>
              <a:t>will be available</a:t>
            </a:r>
            <a:endParaRPr lang="en-US" sz="2800"/>
          </a:p>
        </p:txBody>
      </p:sp>
      <p:grpSp>
        <p:nvGrpSpPr>
          <p:cNvPr id="12" name="Group 11" descr="screenshot of dms plan format page">
            <a:extLst>
              <a:ext uri="{FF2B5EF4-FFF2-40B4-BE49-F238E27FC236}">
                <a16:creationId xmlns:a16="http://schemas.microsoft.com/office/drawing/2014/main" id="{4D53C4BD-5C7B-4D5A-ADBC-ED4FB1EB8ED7}"/>
              </a:ext>
            </a:extLst>
          </p:cNvPr>
          <p:cNvGrpSpPr/>
          <p:nvPr/>
        </p:nvGrpSpPr>
        <p:grpSpPr>
          <a:xfrm>
            <a:off x="1528242" y="1084654"/>
            <a:ext cx="9328295" cy="4847779"/>
            <a:chOff x="2097940" y="2306311"/>
            <a:chExt cx="8946573" cy="4424903"/>
          </a:xfrm>
        </p:grpSpPr>
        <p:sp>
          <p:nvSpPr>
            <p:cNvPr id="13" name="TextBox 12">
              <a:extLst>
                <a:ext uri="{FF2B5EF4-FFF2-40B4-BE49-F238E27FC236}">
                  <a16:creationId xmlns:a16="http://schemas.microsoft.com/office/drawing/2014/main" id="{2F11067A-0F33-4E76-871D-08D9B2569689}"/>
                </a:ext>
              </a:extLst>
            </p:cNvPr>
            <p:cNvSpPr txBox="1"/>
            <p:nvPr/>
          </p:nvSpPr>
          <p:spPr>
            <a:xfrm>
              <a:off x="2097940" y="6000799"/>
              <a:ext cx="8558084" cy="730415"/>
            </a:xfrm>
            <a:prstGeom prst="rect">
              <a:avLst/>
            </a:prstGeom>
            <a:noFill/>
            <a:ln w="28575">
              <a:solidFill>
                <a:srgbClr val="F27900"/>
              </a:solidFill>
            </a:ln>
          </p:spPr>
          <p:txBody>
            <a:bodyPr wrap="square" lIns="182880" tIns="91440" rIns="182880" bIns="91440" rtlCol="0" anchor="t">
              <a:spAutoFit/>
            </a:bodyPr>
            <a:lstStyle/>
            <a:p>
              <a:pPr algn="ctr"/>
              <a:r>
                <a:rPr lang="en-US" sz="2000" dirty="0">
                  <a:latin typeface="Arial"/>
                  <a:ea typeface="ＭＳ Ｐゴシック"/>
                  <a:cs typeface="Arial"/>
                </a:rPr>
                <a:t>DMS Plan format page will be added to list of </a:t>
              </a:r>
              <a:r>
                <a:rPr lang="en-US" sz="2000" dirty="0">
                  <a:solidFill>
                    <a:schemeClr val="accent1">
                      <a:lumMod val="50000"/>
                    </a:schemeClr>
                  </a:solidFill>
                  <a:latin typeface="Arial"/>
                  <a:ea typeface="ＭＳ Ｐゴシック"/>
                  <a:cs typeface="Arial"/>
                  <a:hlinkClick r:id="rId3">
                    <a:extLst>
                      <a:ext uri="{A12FA001-AC4F-418D-AE19-62706E023703}">
                        <ahyp:hlinkClr xmlns:ahyp="http://schemas.microsoft.com/office/drawing/2018/hyperlinkcolor" val="tx"/>
                      </a:ext>
                    </a:extLst>
                  </a:hlinkClick>
                </a:rPr>
                <a:t>Format Pages</a:t>
              </a:r>
              <a:r>
                <a:rPr lang="en-US" sz="2000" dirty="0">
                  <a:latin typeface="Arial"/>
                  <a:ea typeface="ＭＳ Ｐゴシック"/>
                  <a:cs typeface="Arial"/>
                </a:rPr>
                <a:t> and incorporated into FORMS-H application instructions by Fall 2022</a:t>
              </a:r>
              <a:endParaRPr lang="en-US" sz="2000" b="1" dirty="0">
                <a:latin typeface="Arial"/>
                <a:ea typeface="ＭＳ Ｐゴシック"/>
                <a:cs typeface="Arial"/>
              </a:endParaRPr>
            </a:p>
          </p:txBody>
        </p:sp>
        <p:pic>
          <p:nvPicPr>
            <p:cNvPr id="14" name="Picture 13" descr="Screenshot of draft DMS Plan format page">
              <a:extLst>
                <a:ext uri="{FF2B5EF4-FFF2-40B4-BE49-F238E27FC236}">
                  <a16:creationId xmlns:a16="http://schemas.microsoft.com/office/drawing/2014/main" id="{AFACBDCE-9C60-4E99-9F06-8B198BF9BDBD}"/>
                </a:ext>
              </a:extLst>
            </p:cNvPr>
            <p:cNvPicPr>
              <a:picLocks noChangeAspect="1"/>
            </p:cNvPicPr>
            <p:nvPr/>
          </p:nvPicPr>
          <p:blipFill rotWithShape="1">
            <a:blip r:embed="rId4"/>
            <a:srcRect t="2488"/>
            <a:stretch/>
          </p:blipFill>
          <p:spPr>
            <a:xfrm>
              <a:off x="5624918" y="2306311"/>
              <a:ext cx="5419595" cy="341533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3054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t>DMS Plan Submission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654068" y="1328790"/>
            <a:ext cx="10515600" cy="4871898"/>
          </a:xfrm>
        </p:spPr>
        <p:txBody>
          <a:bodyPr vert="horz" lIns="91440" tIns="45720" rIns="91440" bIns="45720" rtlCol="0" anchor="t">
            <a:normAutofit/>
          </a:bodyPr>
          <a:lstStyle/>
          <a:p>
            <a:r>
              <a:rPr lang="en-US">
                <a:latin typeface="Open Sans"/>
                <a:ea typeface="Open Sans"/>
                <a:cs typeface="Open Sans"/>
              </a:rPr>
              <a:t>A new “</a:t>
            </a:r>
            <a:r>
              <a:rPr lang="en-US" b="1">
                <a:latin typeface="Open Sans"/>
                <a:ea typeface="Open Sans"/>
                <a:cs typeface="Open Sans"/>
              </a:rPr>
              <a:t>Other Plan(s)</a:t>
            </a:r>
            <a:r>
              <a:rPr lang="en-US">
                <a:latin typeface="Open Sans"/>
                <a:ea typeface="Open Sans"/>
                <a:cs typeface="Open Sans"/>
              </a:rPr>
              <a:t>” field will be added to the PHS 398 form to collect a single PDF attachment</a:t>
            </a:r>
          </a:p>
          <a:p>
            <a:r>
              <a:rPr lang="en-US"/>
              <a:t>Data Sharing Plans and Genomic Data Sharing Plans will no longer be submitted to the “Resource Sharing Plan(s)” field</a:t>
            </a:r>
          </a:p>
          <a:p>
            <a:endParaRPr lang="en-US"/>
          </a:p>
        </p:txBody>
      </p:sp>
      <p:grpSp>
        <p:nvGrpSpPr>
          <p:cNvPr id="11" name="Group 10" descr="screenshot of research plan form and new attachment field for &quot;other Plans&quot;">
            <a:extLst>
              <a:ext uri="{FF2B5EF4-FFF2-40B4-BE49-F238E27FC236}">
                <a16:creationId xmlns:a16="http://schemas.microsoft.com/office/drawing/2014/main" id="{453D4F74-88D9-489D-B728-10254AC68394}"/>
              </a:ext>
            </a:extLst>
          </p:cNvPr>
          <p:cNvGrpSpPr/>
          <p:nvPr/>
        </p:nvGrpSpPr>
        <p:grpSpPr>
          <a:xfrm>
            <a:off x="3618323" y="3164693"/>
            <a:ext cx="8079441" cy="3208528"/>
            <a:chOff x="3733800" y="3552586"/>
            <a:chExt cx="8059317" cy="3267787"/>
          </a:xfrm>
        </p:grpSpPr>
        <p:pic>
          <p:nvPicPr>
            <p:cNvPr id="15" name="Picture 1" descr="Mockup of location for &quot;Other Plan(s)&quot; attachment on the Research Plan Section, which will be used for DMS Plans">
              <a:extLst>
                <a:ext uri="{FF2B5EF4-FFF2-40B4-BE49-F238E27FC236}">
                  <a16:creationId xmlns:a16="http://schemas.microsoft.com/office/drawing/2014/main" id="{F1772CCC-C15C-4A93-AE7E-9289EFC79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52586"/>
              <a:ext cx="8059317" cy="3267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descr="Box highlighting location of Other Plan(s) on the Research Plan Section">
              <a:extLst>
                <a:ext uri="{FF2B5EF4-FFF2-40B4-BE49-F238E27FC236}">
                  <a16:creationId xmlns:a16="http://schemas.microsoft.com/office/drawing/2014/main" id="{318D4242-BBE8-4AAF-98B4-BC052D22027C}"/>
                </a:ext>
              </a:extLst>
            </p:cNvPr>
            <p:cNvSpPr/>
            <p:nvPr/>
          </p:nvSpPr>
          <p:spPr>
            <a:xfrm>
              <a:off x="3886201" y="5888736"/>
              <a:ext cx="19050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2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913171" y="0"/>
            <a:ext cx="10515600" cy="1325563"/>
          </a:xfrm>
        </p:spPr>
        <p:txBody>
          <a:bodyPr>
            <a:normAutofit/>
          </a:bodyPr>
          <a:lstStyle/>
          <a:p>
            <a:r>
              <a:rPr lang="en-US"/>
              <a:t>Sharing Data</a:t>
            </a:r>
          </a:p>
        </p:txBody>
      </p:sp>
      <p:sp>
        <p:nvSpPr>
          <p:cNvPr id="4" name="TextBox 3">
            <a:extLst>
              <a:ext uri="{FF2B5EF4-FFF2-40B4-BE49-F238E27FC236}">
                <a16:creationId xmlns:a16="http://schemas.microsoft.com/office/drawing/2014/main" id="{1D360230-52D6-4969-853B-9D9D1C7E48C8}"/>
              </a:ext>
            </a:extLst>
          </p:cNvPr>
          <p:cNvSpPr txBox="1"/>
          <p:nvPr/>
        </p:nvSpPr>
        <p:spPr>
          <a:xfrm>
            <a:off x="3202028" y="6053282"/>
            <a:ext cx="5628968" cy="677108"/>
          </a:xfrm>
          <a:prstGeom prst="rect">
            <a:avLst/>
          </a:prstGeom>
          <a:solidFill>
            <a:schemeClr val="accent1">
              <a:lumMod val="40000"/>
              <a:lumOff val="60000"/>
              <a:alpha val="60000"/>
            </a:schemeClr>
          </a:solidFill>
        </p:spPr>
        <p:txBody>
          <a:bodyPr wrap="square" tIns="182880" bIns="182880" rtlCol="0">
            <a:spAutoFit/>
          </a:bodyPr>
          <a:lstStyle/>
          <a:p>
            <a:pPr algn="ctr"/>
            <a:r>
              <a:rPr lang="en-US" sz="2000" b="1"/>
              <a:t>See</a:t>
            </a:r>
            <a:r>
              <a:rPr lang="en-US" sz="2000" b="1">
                <a:solidFill>
                  <a:srgbClr val="20558A"/>
                </a:solidFill>
              </a:rPr>
              <a:t> </a:t>
            </a:r>
            <a:r>
              <a:rPr lang="en-US" sz="2000" b="1">
                <a:solidFill>
                  <a:srgbClr val="20558A"/>
                </a:solidFill>
                <a:hlinkClick r:id="rId3">
                  <a:extLst>
                    <a:ext uri="{A12FA001-AC4F-418D-AE19-62706E023703}">
                      <ahyp:hlinkClr xmlns:ahyp="http://schemas.microsoft.com/office/drawing/2018/hyperlinkcolor" val="tx"/>
                    </a:ext>
                  </a:extLst>
                </a:hlinkClick>
              </a:rPr>
              <a:t>Selecting a Data Repository</a:t>
            </a:r>
            <a:r>
              <a:rPr lang="en-US" sz="2000" b="1">
                <a:solidFill>
                  <a:srgbClr val="20558A"/>
                </a:solidFill>
              </a:rPr>
              <a:t> </a:t>
            </a:r>
            <a:r>
              <a:rPr lang="en-US" sz="2000" b="1"/>
              <a:t>for details</a:t>
            </a:r>
          </a:p>
        </p:txBody>
      </p:sp>
      <p:graphicFrame>
        <p:nvGraphicFramePr>
          <p:cNvPr id="6" name="Diagram 5" descr="NIH encourages use of established repositories">
            <a:extLst>
              <a:ext uri="{FF2B5EF4-FFF2-40B4-BE49-F238E27FC236}">
                <a16:creationId xmlns:a16="http://schemas.microsoft.com/office/drawing/2014/main" id="{333A7196-489C-4D1E-A472-CD316D2483E6}"/>
              </a:ext>
            </a:extLst>
          </p:cNvPr>
          <p:cNvGraphicFramePr/>
          <p:nvPr>
            <p:extLst>
              <p:ext uri="{D42A27DB-BD31-4B8C-83A1-F6EECF244321}">
                <p14:modId xmlns:p14="http://schemas.microsoft.com/office/powerpoint/2010/main" val="3020777706"/>
              </p:ext>
            </p:extLst>
          </p:nvPr>
        </p:nvGraphicFramePr>
        <p:xfrm>
          <a:off x="944702" y="1460938"/>
          <a:ext cx="10561074" cy="3268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256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D26282E-48F9-429E-A9A2-F2D291169DB0}"/>
              </a:ext>
            </a:extLst>
          </p:cNvPr>
          <p:cNvSpPr>
            <a:spLocks noGrp="1"/>
          </p:cNvSpPr>
          <p:nvPr>
            <p:ph type="title"/>
          </p:nvPr>
        </p:nvSpPr>
        <p:spPr>
          <a:xfrm>
            <a:off x="257669" y="-70217"/>
            <a:ext cx="11676662" cy="1796589"/>
          </a:xfrm>
        </p:spPr>
        <p:txBody>
          <a:bodyPr>
            <a:noAutofit/>
          </a:bodyPr>
          <a:lstStyle/>
          <a:p>
            <a:pPr>
              <a:lnSpc>
                <a:spcPct val="108000"/>
              </a:lnSpc>
              <a:spcBef>
                <a:spcPts val="2400"/>
              </a:spcBef>
            </a:pPr>
            <a:r>
              <a:rPr lang="en-US" sz="4000">
                <a:latin typeface="Open Sans"/>
                <a:ea typeface="Open Sans"/>
                <a:cs typeface="Open Sans"/>
              </a:rPr>
              <a:t>Finding and Selecting a Repository:                     </a:t>
            </a:r>
            <a:br>
              <a:rPr lang="en-US" sz="4000">
                <a:latin typeface="Open Sans"/>
                <a:ea typeface="Open Sans"/>
                <a:cs typeface="Open Sans"/>
              </a:rPr>
            </a:br>
            <a:r>
              <a:rPr lang="en-US" sz="3600" b="1" i="0">
                <a:solidFill>
                  <a:srgbClr val="20558A"/>
                </a:solidFill>
                <a:effectLst/>
                <a:latin typeface="Helvetica" panose="020B0604020202020204" pitchFamily="34" charset="0"/>
              </a:rPr>
              <a:t>Desirable Characteristics for All Data Repositories</a:t>
            </a:r>
            <a:endParaRPr lang="en-US" sz="4000">
              <a:solidFill>
                <a:srgbClr val="20558A"/>
              </a:solidFill>
              <a:latin typeface="Open Sans"/>
              <a:ea typeface="Open Sans"/>
              <a:cs typeface="Open Sans"/>
            </a:endParaRPr>
          </a:p>
        </p:txBody>
      </p:sp>
      <p:sp>
        <p:nvSpPr>
          <p:cNvPr id="3" name="Content Placeholder 2">
            <a:extLst>
              <a:ext uri="{FF2B5EF4-FFF2-40B4-BE49-F238E27FC236}">
                <a16:creationId xmlns:a16="http://schemas.microsoft.com/office/drawing/2014/main" id="{04C9387A-821E-49CC-A908-FD76CFDC2561}"/>
              </a:ext>
            </a:extLst>
          </p:cNvPr>
          <p:cNvSpPr>
            <a:spLocks noGrp="1"/>
          </p:cNvSpPr>
          <p:nvPr>
            <p:ph sz="half" idx="1"/>
          </p:nvPr>
        </p:nvSpPr>
        <p:spPr>
          <a:xfrm>
            <a:off x="627490" y="1938130"/>
            <a:ext cx="5468510" cy="3724909"/>
          </a:xfrm>
          <a:solidFill>
            <a:schemeClr val="bg1"/>
          </a:solidFill>
        </p:spPr>
        <p:txBody>
          <a:bodyPr>
            <a:normAutofit lnSpcReduction="10000"/>
          </a:bodyPr>
          <a:lstStyle/>
          <a:p>
            <a:pPr indent="-365760">
              <a:lnSpc>
                <a:spcPct val="108000"/>
              </a:lnSpc>
              <a:buFont typeface="Wingdings" panose="05000000000000000000" pitchFamily="2" charset="2"/>
              <a:buChar char="ü"/>
            </a:pPr>
            <a:r>
              <a:rPr lang="en-US" sz="2800" i="0">
                <a:effectLst/>
              </a:rPr>
              <a:t>Unique Persistent Identifiers</a:t>
            </a:r>
            <a:endParaRPr lang="en-US"/>
          </a:p>
          <a:p>
            <a:pPr indent="-365760">
              <a:lnSpc>
                <a:spcPct val="108000"/>
              </a:lnSpc>
              <a:buFont typeface="Wingdings" panose="05000000000000000000" pitchFamily="2" charset="2"/>
              <a:buChar char="ü"/>
            </a:pPr>
            <a:r>
              <a:rPr lang="en-US" sz="2800" i="0">
                <a:effectLst/>
              </a:rPr>
              <a:t>Long-Term Sustainability</a:t>
            </a:r>
          </a:p>
          <a:p>
            <a:pPr indent="-365760">
              <a:lnSpc>
                <a:spcPct val="108000"/>
              </a:lnSpc>
              <a:buFont typeface="Wingdings" panose="05000000000000000000" pitchFamily="2" charset="2"/>
              <a:buChar char="ü"/>
            </a:pPr>
            <a:r>
              <a:rPr lang="en-US" sz="2800" i="0">
                <a:effectLst/>
              </a:rPr>
              <a:t>Metadata</a:t>
            </a:r>
            <a:endParaRPr lang="en-US"/>
          </a:p>
          <a:p>
            <a:pPr indent="-365760">
              <a:lnSpc>
                <a:spcPct val="108000"/>
              </a:lnSpc>
              <a:buFont typeface="Wingdings" panose="05000000000000000000" pitchFamily="2" charset="2"/>
              <a:buChar char="ü"/>
            </a:pPr>
            <a:r>
              <a:rPr lang="en-US" sz="2800" i="0">
                <a:effectLst/>
              </a:rPr>
              <a:t>Curation and Quality Assurance</a:t>
            </a:r>
          </a:p>
          <a:p>
            <a:pPr indent="-365760">
              <a:lnSpc>
                <a:spcPct val="108000"/>
              </a:lnSpc>
              <a:buFont typeface="Wingdings" panose="05000000000000000000" pitchFamily="2" charset="2"/>
              <a:buChar char="ü"/>
            </a:pPr>
            <a:r>
              <a:rPr lang="en-US" sz="2800" i="0">
                <a:effectLst/>
              </a:rPr>
              <a:t>Free and Easy Access</a:t>
            </a:r>
          </a:p>
          <a:p>
            <a:pPr indent="-365760">
              <a:lnSpc>
                <a:spcPct val="108000"/>
              </a:lnSpc>
              <a:buFont typeface="Wingdings" panose="05000000000000000000" pitchFamily="2" charset="2"/>
              <a:buChar char="ü"/>
            </a:pPr>
            <a:r>
              <a:rPr lang="en-US" sz="2800" i="0">
                <a:effectLst/>
              </a:rPr>
              <a:t>Broad and Measured Reuse </a:t>
            </a:r>
            <a:endParaRPr lang="en-US"/>
          </a:p>
        </p:txBody>
      </p:sp>
      <p:sp>
        <p:nvSpPr>
          <p:cNvPr id="2" name="Content Placeholder 1">
            <a:extLst>
              <a:ext uri="{FF2B5EF4-FFF2-40B4-BE49-F238E27FC236}">
                <a16:creationId xmlns:a16="http://schemas.microsoft.com/office/drawing/2014/main" id="{FDD3867D-32D1-4A4B-B0A3-FE06FE87093F}"/>
              </a:ext>
            </a:extLst>
          </p:cNvPr>
          <p:cNvSpPr>
            <a:spLocks noGrp="1"/>
          </p:cNvSpPr>
          <p:nvPr>
            <p:ph sz="half" idx="2"/>
          </p:nvPr>
        </p:nvSpPr>
        <p:spPr>
          <a:xfrm>
            <a:off x="6556435" y="1995881"/>
            <a:ext cx="5263388" cy="3609407"/>
          </a:xfrm>
          <a:solidFill>
            <a:schemeClr val="bg1"/>
          </a:solidFill>
        </p:spPr>
        <p:txBody>
          <a:bodyPr>
            <a:normAutofit/>
          </a:bodyPr>
          <a:lstStyle/>
          <a:p>
            <a:pPr indent="-365760">
              <a:lnSpc>
                <a:spcPct val="108000"/>
              </a:lnSpc>
              <a:buFont typeface="Wingdings" panose="05000000000000000000" pitchFamily="2" charset="2"/>
              <a:buChar char="ü"/>
            </a:pPr>
            <a:r>
              <a:rPr lang="en-US" sz="2800" i="0">
                <a:effectLst/>
              </a:rPr>
              <a:t>Clear Use Guidance</a:t>
            </a:r>
          </a:p>
          <a:p>
            <a:pPr indent="-365760">
              <a:lnSpc>
                <a:spcPct val="108000"/>
              </a:lnSpc>
              <a:buFont typeface="Wingdings" panose="05000000000000000000" pitchFamily="2" charset="2"/>
              <a:buChar char="ü"/>
            </a:pPr>
            <a:r>
              <a:rPr lang="en-US" sz="2800" i="0">
                <a:effectLst/>
              </a:rPr>
              <a:t>Security and Integrity</a:t>
            </a:r>
          </a:p>
          <a:p>
            <a:pPr indent="-365760">
              <a:lnSpc>
                <a:spcPct val="108000"/>
              </a:lnSpc>
              <a:buFont typeface="Wingdings" panose="05000000000000000000" pitchFamily="2" charset="2"/>
              <a:buChar char="ü"/>
            </a:pPr>
            <a:r>
              <a:rPr lang="en-US" sz="2800" i="0">
                <a:effectLst/>
              </a:rPr>
              <a:t>Confidentiality</a:t>
            </a:r>
            <a:endParaRPr lang="en-US"/>
          </a:p>
          <a:p>
            <a:pPr indent="-365760">
              <a:lnSpc>
                <a:spcPct val="108000"/>
              </a:lnSpc>
              <a:buFont typeface="Wingdings" panose="05000000000000000000" pitchFamily="2" charset="2"/>
              <a:buChar char="ü"/>
            </a:pPr>
            <a:r>
              <a:rPr lang="en-US" sz="2800" i="0">
                <a:effectLst/>
              </a:rPr>
              <a:t>Common Format </a:t>
            </a:r>
          </a:p>
          <a:p>
            <a:pPr indent="-365760">
              <a:lnSpc>
                <a:spcPct val="108000"/>
              </a:lnSpc>
              <a:buFont typeface="Wingdings" panose="05000000000000000000" pitchFamily="2" charset="2"/>
              <a:buChar char="ü"/>
            </a:pPr>
            <a:r>
              <a:rPr lang="en-US" sz="2800" i="0">
                <a:effectLst/>
              </a:rPr>
              <a:t>Provenance</a:t>
            </a:r>
            <a:endParaRPr lang="en-US"/>
          </a:p>
          <a:p>
            <a:pPr indent="-365760">
              <a:lnSpc>
                <a:spcPct val="108000"/>
              </a:lnSpc>
              <a:buFont typeface="Wingdings" panose="05000000000000000000" pitchFamily="2" charset="2"/>
              <a:buChar char="ü"/>
            </a:pPr>
            <a:r>
              <a:rPr lang="en-US" sz="2800" i="0">
                <a:effectLst/>
              </a:rPr>
              <a:t>Retention Policy</a:t>
            </a:r>
            <a:endParaRPr lang="en-US"/>
          </a:p>
          <a:p>
            <a:pPr indent="-365760">
              <a:lnSpc>
                <a:spcPct val="108000"/>
              </a:lnSpc>
            </a:pPr>
            <a:endParaRPr lang="en-US"/>
          </a:p>
        </p:txBody>
      </p:sp>
    </p:spTree>
    <p:extLst>
      <p:ext uri="{BB962C8B-B14F-4D97-AF65-F5344CB8AC3E}">
        <p14:creationId xmlns:p14="http://schemas.microsoft.com/office/powerpoint/2010/main" val="86280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sz="4000">
                <a:latin typeface="Open Sans"/>
                <a:ea typeface="Open Sans"/>
                <a:cs typeface="Open Sans"/>
              </a:rPr>
              <a:t>Finding and Selecting a Repository: </a:t>
            </a:r>
            <a:br>
              <a:rPr lang="en-US" sz="4000">
                <a:latin typeface="Open Sans"/>
                <a:ea typeface="Open Sans"/>
                <a:cs typeface="Open Sans"/>
              </a:rPr>
            </a:br>
            <a:r>
              <a:rPr lang="en-US" sz="4000">
                <a:latin typeface="Open Sans"/>
                <a:ea typeface="Open Sans"/>
                <a:cs typeface="Open Sans"/>
              </a:rPr>
              <a:t>NIH &amp; Other Resources </a:t>
            </a:r>
          </a:p>
        </p:txBody>
      </p:sp>
      <p:sp>
        <p:nvSpPr>
          <p:cNvPr id="17" name="Text Placeholder 16">
            <a:extLst>
              <a:ext uri="{FF2B5EF4-FFF2-40B4-BE49-F238E27FC236}">
                <a16:creationId xmlns:a16="http://schemas.microsoft.com/office/drawing/2014/main" id="{F1769ED4-82B6-47B8-8AA9-805CAB96DC3D}"/>
              </a:ext>
            </a:extLst>
          </p:cNvPr>
          <p:cNvSpPr>
            <a:spLocks noGrp="1"/>
          </p:cNvSpPr>
          <p:nvPr>
            <p:ph type="body" idx="1"/>
          </p:nvPr>
        </p:nvSpPr>
        <p:spPr>
          <a:xfrm>
            <a:off x="838200" y="1220725"/>
            <a:ext cx="5157787" cy="600861"/>
          </a:xfrm>
        </p:spPr>
        <p:txBody>
          <a:bodyPr>
            <a:normAutofit/>
          </a:bodyPr>
          <a:lstStyle/>
          <a:p>
            <a:r>
              <a:rPr lang="en-US" sz="2400">
                <a:solidFill>
                  <a:srgbClr val="F27900"/>
                </a:solidFill>
              </a:rPr>
              <a:t>NIH-Supported Repositories</a:t>
            </a:r>
          </a:p>
        </p:txBody>
      </p:sp>
      <p:sp>
        <p:nvSpPr>
          <p:cNvPr id="23" name="TextBox 22">
            <a:extLst>
              <a:ext uri="{FF2B5EF4-FFF2-40B4-BE49-F238E27FC236}">
                <a16:creationId xmlns:a16="http://schemas.microsoft.com/office/drawing/2014/main" id="{8CE4EF96-2477-4ABD-B96C-491BF74BC384}"/>
              </a:ext>
            </a:extLst>
          </p:cNvPr>
          <p:cNvSpPr txBox="1"/>
          <p:nvPr/>
        </p:nvSpPr>
        <p:spPr>
          <a:xfrm>
            <a:off x="430915" y="2066270"/>
            <a:ext cx="5897696" cy="461665"/>
          </a:xfrm>
          <a:prstGeom prst="rect">
            <a:avLst/>
          </a:prstGeom>
          <a:noFill/>
        </p:spPr>
        <p:txBody>
          <a:bodyPr wrap="square" rtlCol="0">
            <a:spAutoFit/>
          </a:bodyPr>
          <a:lstStyle/>
          <a:p>
            <a:pPr marL="342900" indent="-274320">
              <a:buClr>
                <a:srgbClr val="0070C0"/>
              </a:buClr>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Filterable list of 70+ </a:t>
            </a:r>
            <a:r>
              <a:rPr lang="en-US" sz="2400">
                <a:latin typeface="Open Sans" panose="020B0606030504020204" pitchFamily="34" charset="0"/>
                <a:ea typeface="Open Sans" panose="020B0606030504020204" pitchFamily="34" charset="0"/>
                <a:cs typeface="Open Sans" panose="020B0606030504020204" pitchFamily="34" charset="0"/>
                <a:hlinkClick r:id="rId3"/>
              </a:rPr>
              <a:t>NIH Repositories</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7">
            <a:extLst>
              <a:ext uri="{FF2B5EF4-FFF2-40B4-BE49-F238E27FC236}">
                <a16:creationId xmlns:a16="http://schemas.microsoft.com/office/drawing/2014/main" id="{FA23BC19-8776-4F56-8B04-50352C8AAA64}"/>
              </a:ext>
            </a:extLst>
          </p:cNvPr>
          <p:cNvSpPr>
            <a:spLocks noGrp="1"/>
          </p:cNvSpPr>
          <p:nvPr>
            <p:ph type="body" sz="quarter" idx="3"/>
          </p:nvPr>
        </p:nvSpPr>
        <p:spPr>
          <a:xfrm>
            <a:off x="6790128" y="1243769"/>
            <a:ext cx="5183188" cy="600861"/>
          </a:xfrm>
        </p:spPr>
        <p:txBody>
          <a:bodyPr>
            <a:normAutofit/>
          </a:bodyPr>
          <a:lstStyle/>
          <a:p>
            <a:r>
              <a:rPr lang="en-US" sz="2400">
                <a:solidFill>
                  <a:srgbClr val="F27900"/>
                </a:solidFill>
              </a:rPr>
              <a:t>Other Repository Resources</a:t>
            </a:r>
          </a:p>
        </p:txBody>
      </p:sp>
      <p:sp>
        <p:nvSpPr>
          <p:cNvPr id="16" name="Content Placeholder 15">
            <a:extLst>
              <a:ext uri="{FF2B5EF4-FFF2-40B4-BE49-F238E27FC236}">
                <a16:creationId xmlns:a16="http://schemas.microsoft.com/office/drawing/2014/main" id="{AFB81A50-2897-4B2B-AF57-6E6608BAA8E6}"/>
              </a:ext>
            </a:extLst>
          </p:cNvPr>
          <p:cNvSpPr>
            <a:spLocks noGrp="1"/>
          </p:cNvSpPr>
          <p:nvPr>
            <p:ph sz="quarter" idx="4"/>
          </p:nvPr>
        </p:nvSpPr>
        <p:spPr>
          <a:xfrm>
            <a:off x="6790128" y="2031828"/>
            <a:ext cx="5183188" cy="3684588"/>
          </a:xfrm>
        </p:spPr>
        <p:txBody>
          <a:bodyPr/>
          <a:lstStyle/>
          <a:p>
            <a:pPr>
              <a:lnSpc>
                <a:spcPct val="108000"/>
              </a:lnSpc>
              <a:spcAft>
                <a:spcPts val="600"/>
              </a:spcAft>
            </a:pPr>
            <a:r>
              <a:rPr lang="en-US" sz="2400">
                <a:solidFill>
                  <a:srgbClr val="0563C1"/>
                </a:solidFill>
                <a:hlinkClick r:id="rId4">
                  <a:extLst>
                    <a:ext uri="{A12FA001-AC4F-418D-AE19-62706E023703}">
                      <ahyp:hlinkClr xmlns:ahyp="http://schemas.microsoft.com/office/drawing/2018/hyperlinkcolor" val="tx"/>
                    </a:ext>
                  </a:extLst>
                </a:hlinkClick>
              </a:rPr>
              <a:t>G</a:t>
            </a:r>
            <a:r>
              <a:rPr lang="en-US" sz="2400" b="0" i="0" u="none" strike="noStrike">
                <a:solidFill>
                  <a:srgbClr val="0563C1"/>
                </a:solidFill>
                <a:effectLst/>
                <a:hlinkClick r:id="rId4">
                  <a:extLst>
                    <a:ext uri="{A12FA001-AC4F-418D-AE19-62706E023703}">
                      <ahyp:hlinkClr xmlns:ahyp="http://schemas.microsoft.com/office/drawing/2018/hyperlinkcolor" val="tx"/>
                    </a:ext>
                  </a:extLst>
                </a:hlinkClick>
              </a:rPr>
              <a:t>eneralist repositories</a:t>
            </a:r>
            <a:r>
              <a:rPr lang="en-US" sz="2400" b="0" i="0">
                <a:solidFill>
                  <a:srgbClr val="212529"/>
                </a:solidFill>
                <a:effectLst/>
              </a:rPr>
              <a:t> </a:t>
            </a:r>
          </a:p>
          <a:p>
            <a:pPr>
              <a:lnSpc>
                <a:spcPct val="108000"/>
              </a:lnSpc>
              <a:spcAft>
                <a:spcPts val="600"/>
              </a:spcAft>
            </a:pPr>
            <a:r>
              <a:rPr lang="en-US" sz="2400" b="0" i="0" u="none" strike="noStrike">
                <a:solidFill>
                  <a:srgbClr val="212529"/>
                </a:solidFill>
                <a:effectLst/>
                <a:hlinkClick r:id="rId5"/>
              </a:rPr>
              <a:t>Nature's Data Repository Guidance</a:t>
            </a:r>
            <a:endParaRPr lang="en-US" sz="2400" b="0" i="0">
              <a:solidFill>
                <a:srgbClr val="212529"/>
              </a:solidFill>
              <a:effectLst/>
            </a:endParaRPr>
          </a:p>
          <a:p>
            <a:pPr>
              <a:lnSpc>
                <a:spcPct val="108000"/>
              </a:lnSpc>
              <a:spcAft>
                <a:spcPts val="600"/>
              </a:spcAft>
            </a:pPr>
            <a:r>
              <a:rPr lang="en-US" sz="2400" b="0" i="0" u="none" strike="noStrike">
                <a:solidFill>
                  <a:srgbClr val="212529"/>
                </a:solidFill>
                <a:effectLst/>
                <a:hlinkClick r:id="rId6"/>
              </a:rPr>
              <a:t>Registry of Research Data Repositories</a:t>
            </a:r>
            <a:endParaRPr lang="en-US" sz="2400" b="0" i="0">
              <a:solidFill>
                <a:srgbClr val="212529"/>
              </a:solidFill>
              <a:effectLst/>
            </a:endParaRPr>
          </a:p>
          <a:p>
            <a:endParaRPr lang="en-US"/>
          </a:p>
        </p:txBody>
      </p:sp>
      <p:pic>
        <p:nvPicPr>
          <p:cNvPr id="12" name="Content Placeholder 11">
            <a:extLst>
              <a:ext uri="{FF2B5EF4-FFF2-40B4-BE49-F238E27FC236}">
                <a16:creationId xmlns:a16="http://schemas.microsoft.com/office/drawing/2014/main" id="{157E5501-86E0-45FA-ABF1-CF155649836D}"/>
              </a:ext>
              <a:ext uri="{C183D7F6-B498-43B3-948B-1728B52AA6E4}">
                <adec:decorative xmlns:adec="http://schemas.microsoft.com/office/drawing/2017/decorative" val="1"/>
              </a:ext>
            </a:extLst>
          </p:cNvPr>
          <p:cNvPicPr>
            <a:picLocks noGrp="1" noChangeAspect="1"/>
          </p:cNvPicPr>
          <p:nvPr>
            <p:ph sz="half" idx="2"/>
          </p:nvPr>
        </p:nvPicPr>
        <p:blipFill rotWithShape="1">
          <a:blip r:embed="rId7"/>
          <a:srcRect t="10098" r="17195" b="38428"/>
          <a:stretch/>
        </p:blipFill>
        <p:spPr>
          <a:xfrm>
            <a:off x="685566" y="2687122"/>
            <a:ext cx="5310421" cy="2324585"/>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E8D003F0-816B-4474-B6BC-A95F9BD81D42}"/>
              </a:ext>
              <a:ext uri="{C183D7F6-B498-43B3-948B-1728B52AA6E4}">
                <adec:decorative xmlns:adec="http://schemas.microsoft.com/office/drawing/2017/decorative" val="1"/>
              </a:ext>
            </a:extLst>
          </p:cNvPr>
          <p:cNvSpPr/>
          <p:nvPr/>
        </p:nvSpPr>
        <p:spPr>
          <a:xfrm>
            <a:off x="550187" y="2843427"/>
            <a:ext cx="4723832" cy="815915"/>
          </a:xfrm>
          <a:prstGeom prst="rect">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760CD7-4408-420D-9433-DD152A2F4AAD}"/>
              </a:ext>
            </a:extLst>
          </p:cNvPr>
          <p:cNvSpPr txBox="1"/>
          <p:nvPr/>
        </p:nvSpPr>
        <p:spPr>
          <a:xfrm>
            <a:off x="3658614" y="5472844"/>
            <a:ext cx="5183188"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Repositories for Sharing Scientific Data</a:t>
            </a:r>
            <a:endParaRPr lang="en-US" b="1"/>
          </a:p>
        </p:txBody>
      </p:sp>
    </p:spTree>
    <p:extLst>
      <p:ext uri="{BB962C8B-B14F-4D97-AF65-F5344CB8AC3E}">
        <p14:creationId xmlns:p14="http://schemas.microsoft.com/office/powerpoint/2010/main" val="204976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537F2-DA5F-474F-ACFA-7C4544E88D93}"/>
              </a:ext>
            </a:extLst>
          </p:cNvPr>
          <p:cNvSpPr>
            <a:spLocks noGrp="1"/>
          </p:cNvSpPr>
          <p:nvPr>
            <p:ph type="title"/>
          </p:nvPr>
        </p:nvSpPr>
        <p:spPr/>
        <p:txBody>
          <a:bodyPr/>
          <a:lstStyle/>
          <a:p>
            <a:r>
              <a:rPr lang="en-US"/>
              <a:t>When should I share my data?</a:t>
            </a:r>
          </a:p>
        </p:txBody>
      </p:sp>
      <p:sp>
        <p:nvSpPr>
          <p:cNvPr id="2" name="Content Placeholder 1">
            <a:extLst>
              <a:ext uri="{FF2B5EF4-FFF2-40B4-BE49-F238E27FC236}">
                <a16:creationId xmlns:a16="http://schemas.microsoft.com/office/drawing/2014/main" id="{CAF2645B-9A06-4412-BA85-27CA35476483}"/>
              </a:ext>
            </a:extLst>
          </p:cNvPr>
          <p:cNvSpPr>
            <a:spLocks noGrp="1"/>
          </p:cNvSpPr>
          <p:nvPr>
            <p:ph idx="1"/>
          </p:nvPr>
        </p:nvSpPr>
        <p:spPr/>
        <p:txBody>
          <a:bodyPr/>
          <a:lstStyle/>
          <a:p>
            <a:pPr marL="0" indent="0" algn="ctr" rtl="0" eaLnBrk="1" latinLnBrk="0" hangingPunct="1">
              <a:lnSpc>
                <a:spcPct val="108000"/>
              </a:lnSpc>
              <a:buNone/>
            </a:pPr>
            <a:r>
              <a:rPr lang="en-US" sz="3200" b="1" kern="1200">
                <a:solidFill>
                  <a:srgbClr val="F27900"/>
                </a:solidFill>
                <a:effectLst/>
              </a:rPr>
              <a:t>As soon as possible!</a:t>
            </a:r>
          </a:p>
          <a:p>
            <a:pPr marL="0" indent="0" algn="ctr" rtl="0" eaLnBrk="1" latinLnBrk="0" hangingPunct="1">
              <a:lnSpc>
                <a:spcPct val="108000"/>
              </a:lnSpc>
              <a:spcBef>
                <a:spcPts val="0"/>
              </a:spcBef>
              <a:buNone/>
            </a:pPr>
            <a:endParaRPr lang="en-US" sz="2800" b="1" kern="1200">
              <a:solidFill>
                <a:srgbClr val="F27900"/>
              </a:solidFill>
              <a:effectLst/>
            </a:endParaRPr>
          </a:p>
          <a:p>
            <a:pPr marL="0" indent="0" algn="l" rtl="0" eaLnBrk="1" latinLnBrk="0" hangingPunct="1">
              <a:lnSpc>
                <a:spcPct val="108000"/>
              </a:lnSpc>
              <a:buNone/>
            </a:pPr>
            <a:r>
              <a:rPr lang="en-US" b="0" kern="1200">
                <a:solidFill>
                  <a:sysClr val="windowText" lastClr="000000"/>
                </a:solidFill>
                <a:effectLst/>
              </a:rPr>
              <a:t>No later than the time of a </a:t>
            </a:r>
            <a:r>
              <a:rPr lang="en-US" b="1" kern="1200">
                <a:solidFill>
                  <a:sysClr val="windowText" lastClr="000000"/>
                </a:solidFill>
                <a:effectLst/>
              </a:rPr>
              <a:t>publication of findings </a:t>
            </a:r>
            <a:r>
              <a:rPr lang="en-US" b="0" kern="1200">
                <a:solidFill>
                  <a:sysClr val="windowText" lastClr="000000"/>
                </a:solidFill>
                <a:effectLst/>
              </a:rPr>
              <a:t>in a peer-reviewed journal OR at the </a:t>
            </a:r>
            <a:r>
              <a:rPr lang="en-US" b="1" kern="1200">
                <a:solidFill>
                  <a:sysClr val="windowText" lastClr="000000"/>
                </a:solidFill>
                <a:effectLst/>
              </a:rPr>
              <a:t>end of the award</a:t>
            </a:r>
            <a:r>
              <a:rPr lang="en-US" b="0" kern="1200">
                <a:solidFill>
                  <a:sysClr val="windowText" lastClr="000000"/>
                </a:solidFill>
                <a:effectLst/>
              </a:rPr>
              <a:t>, whichever comes first </a:t>
            </a:r>
            <a:endParaRPr lang="en-US" b="0">
              <a:effectLst/>
            </a:endParaRPr>
          </a:p>
        </p:txBody>
      </p:sp>
      <p:grpSp>
        <p:nvGrpSpPr>
          <p:cNvPr id="4" name="Group 3" descr="graphic indicating general process of data collection, analysis, sharing, storage, accessing">
            <a:extLst>
              <a:ext uri="{FF2B5EF4-FFF2-40B4-BE49-F238E27FC236}">
                <a16:creationId xmlns:a16="http://schemas.microsoft.com/office/drawing/2014/main" id="{C79D0935-EFB1-4C51-9527-813B3C262EA2}"/>
              </a:ext>
            </a:extLst>
          </p:cNvPr>
          <p:cNvGrpSpPr/>
          <p:nvPr/>
        </p:nvGrpSpPr>
        <p:grpSpPr>
          <a:xfrm>
            <a:off x="958516" y="4047085"/>
            <a:ext cx="10515600" cy="1741887"/>
            <a:chOff x="1388663" y="2989694"/>
            <a:chExt cx="10059098" cy="1404839"/>
          </a:xfrm>
        </p:grpSpPr>
        <p:grpSp>
          <p:nvGrpSpPr>
            <p:cNvPr id="5" name="Group 4">
              <a:extLst>
                <a:ext uri="{FF2B5EF4-FFF2-40B4-BE49-F238E27FC236}">
                  <a16:creationId xmlns:a16="http://schemas.microsoft.com/office/drawing/2014/main" id="{94925B54-9C57-43BF-A37A-34BB38E1C3D7}"/>
                </a:ext>
              </a:extLst>
            </p:cNvPr>
            <p:cNvGrpSpPr/>
            <p:nvPr/>
          </p:nvGrpSpPr>
          <p:grpSpPr>
            <a:xfrm>
              <a:off x="1388663" y="2989694"/>
              <a:ext cx="8111558" cy="1404839"/>
              <a:chOff x="1388663" y="2989694"/>
              <a:chExt cx="8111558" cy="1404839"/>
            </a:xfrm>
          </p:grpSpPr>
          <p:sp>
            <p:nvSpPr>
              <p:cNvPr id="7" name="Arrow: Chevron 6">
                <a:extLst>
                  <a:ext uri="{FF2B5EF4-FFF2-40B4-BE49-F238E27FC236}">
                    <a16:creationId xmlns:a16="http://schemas.microsoft.com/office/drawing/2014/main" id="{43864343-AAAB-428B-AA48-2AA1ED72B468}"/>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8" name="Arrow: Chevron 7">
                <a:extLst>
                  <a:ext uri="{FF2B5EF4-FFF2-40B4-BE49-F238E27FC236}">
                    <a16:creationId xmlns:a16="http://schemas.microsoft.com/office/drawing/2014/main" id="{79A698DA-70DB-40AC-8ADF-7A7258C502E7}"/>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9" name="Arrow: Chevron 8">
                <a:extLst>
                  <a:ext uri="{FF2B5EF4-FFF2-40B4-BE49-F238E27FC236}">
                    <a16:creationId xmlns:a16="http://schemas.microsoft.com/office/drawing/2014/main" id="{A0E33242-D6D8-43FB-9579-D28D64C3BE65}"/>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 Sharing </a:t>
                </a:r>
              </a:p>
            </p:txBody>
          </p:sp>
          <p:sp>
            <p:nvSpPr>
              <p:cNvPr id="10" name="Arrow: Chevron 9">
                <a:extLst>
                  <a:ext uri="{FF2B5EF4-FFF2-40B4-BE49-F238E27FC236}">
                    <a16:creationId xmlns:a16="http://schemas.microsoft.com/office/drawing/2014/main" id="{7006CE27-C165-4D85-A114-D9E4ED3429A8}"/>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6" name="Arrow: Chevron 5">
              <a:extLst>
                <a:ext uri="{FF2B5EF4-FFF2-40B4-BE49-F238E27FC236}">
                  <a16:creationId xmlns:a16="http://schemas.microsoft.com/office/drawing/2014/main" id="{6421D34F-7AC0-45AC-9FFE-AFEF1D7AE005}"/>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extLst>
      <p:ext uri="{BB962C8B-B14F-4D97-AF65-F5344CB8AC3E}">
        <p14:creationId xmlns:p14="http://schemas.microsoft.com/office/powerpoint/2010/main" val="233891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4A0D2D-1F3A-4873-B49C-F41BB6CB2C70}"/>
              </a:ext>
            </a:extLst>
          </p:cNvPr>
          <p:cNvSpPr>
            <a:spLocks noGrp="1"/>
          </p:cNvSpPr>
          <p:nvPr>
            <p:ph type="title"/>
          </p:nvPr>
        </p:nvSpPr>
        <p:spPr>
          <a:xfrm>
            <a:off x="242236" y="973080"/>
            <a:ext cx="11880590" cy="1325563"/>
          </a:xfrm>
        </p:spPr>
        <p:txBody>
          <a:bodyPr>
            <a:normAutofit fontScale="90000"/>
          </a:bodyPr>
          <a:lstStyle/>
          <a:p>
            <a:r>
              <a:rPr lang="en-US" sz="5300"/>
              <a:t>For how long should data be shared?</a:t>
            </a:r>
            <a:br>
              <a:rPr lang="en-US" sz="5300"/>
            </a:br>
            <a:r>
              <a:rPr lang="en-US">
                <a:latin typeface="Calibri" panose="020F0502020204030204" pitchFamily="34" charset="0"/>
                <a:ea typeface="Times New Roman" panose="02020603050405020304" pitchFamily="18" charset="0"/>
              </a:rPr>
              <a:t> </a:t>
            </a:r>
            <a:br>
              <a:rPr lang="en-US">
                <a:latin typeface="Calibri" panose="020F0502020204030204" pitchFamily="34" charset="0"/>
                <a:ea typeface="Times New Roman" panose="02020603050405020304" pitchFamily="18" charset="0"/>
              </a:rPr>
            </a:br>
            <a:br>
              <a:rPr lang="en-US">
                <a:latin typeface="Calibri" panose="020F0502020204030204" pitchFamily="34" charset="0"/>
                <a:ea typeface="Times New Roman" panose="02020603050405020304" pitchFamily="18" charset="0"/>
              </a:rPr>
            </a:br>
            <a:endParaRPr lang="en-US"/>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838200" y="1259816"/>
            <a:ext cx="11263886" cy="3151969"/>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indent="0">
              <a:buNone/>
            </a:pPr>
            <a:endParaRPr lang="en-US" sz="1050" b="1">
              <a:solidFill>
                <a:schemeClr val="tx1"/>
              </a:solidFill>
            </a:endParaRPr>
          </a:p>
          <a:p>
            <a:pPr>
              <a:buClr>
                <a:srgbClr val="0070C0"/>
              </a:buCl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Not one size fits all. Appropriate time frame varies across disciplines. </a:t>
            </a:r>
          </a:p>
          <a:p>
            <a:pPr>
              <a:buClr>
                <a:srgbClr val="0070C0"/>
              </a:buCl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Consider </a:t>
            </a:r>
            <a:r>
              <a:rPr lang="en-US"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relevant requirements and expectations:</a:t>
            </a:r>
          </a:p>
          <a:p>
            <a:pPr lvl="1">
              <a:buClr>
                <a:srgbClr val="0070C0"/>
              </a:buClr>
              <a:buFont typeface="Arial" panose="020B0604020202020204" pitchFamily="34" charset="0"/>
              <a:buChar char="•"/>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Data repository policies</a:t>
            </a:r>
          </a:p>
          <a:p>
            <a:pPr lvl="1">
              <a:buClr>
                <a:srgbClr val="0070C0"/>
              </a:buClr>
              <a:buFont typeface="Arial" panose="020B0604020202020204" pitchFamily="34" charset="0"/>
              <a:buChar char="•"/>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A</a:t>
            </a: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ward record retention requirements</a:t>
            </a:r>
          </a:p>
          <a:p>
            <a:pPr lvl="1">
              <a:buClr>
                <a:srgbClr val="0070C0"/>
              </a:buClr>
              <a:buFont typeface="Arial" panose="020B0604020202020204" pitchFamily="34" charset="0"/>
              <a:buChar char="•"/>
            </a:pP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J</a:t>
            </a: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ournal policies</a:t>
            </a:r>
            <a:endParaRPr lang="en-US" sz="2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descr="graphic indicating general process of data collection, analysis, sharing, storage, accessing">
            <a:extLst>
              <a:ext uri="{FF2B5EF4-FFF2-40B4-BE49-F238E27FC236}">
                <a16:creationId xmlns:a16="http://schemas.microsoft.com/office/drawing/2014/main" id="{5E38E200-BA49-4398-9E82-246C3AB188A4}"/>
              </a:ext>
            </a:extLst>
          </p:cNvPr>
          <p:cNvGrpSpPr/>
          <p:nvPr/>
        </p:nvGrpSpPr>
        <p:grpSpPr>
          <a:xfrm>
            <a:off x="817460" y="4411785"/>
            <a:ext cx="10515600" cy="1741887"/>
            <a:chOff x="1388663" y="2989694"/>
            <a:chExt cx="10059098" cy="1404839"/>
          </a:xfrm>
        </p:grpSpPr>
        <p:grpSp>
          <p:nvGrpSpPr>
            <p:cNvPr id="16" name="Group 15">
              <a:extLst>
                <a:ext uri="{FF2B5EF4-FFF2-40B4-BE49-F238E27FC236}">
                  <a16:creationId xmlns:a16="http://schemas.microsoft.com/office/drawing/2014/main" id="{E2529CEE-2615-4A77-89C3-1D35DDEA4CBF}"/>
                </a:ext>
              </a:extLst>
            </p:cNvPr>
            <p:cNvGrpSpPr/>
            <p:nvPr/>
          </p:nvGrpSpPr>
          <p:grpSpPr>
            <a:xfrm>
              <a:off x="1388663" y="2989694"/>
              <a:ext cx="8111558" cy="1404839"/>
              <a:chOff x="1388663" y="2989694"/>
              <a:chExt cx="8111558" cy="1404839"/>
            </a:xfrm>
          </p:grpSpPr>
          <p:sp>
            <p:nvSpPr>
              <p:cNvPr id="18" name="Arrow: Chevron 17">
                <a:extLst>
                  <a:ext uri="{FF2B5EF4-FFF2-40B4-BE49-F238E27FC236}">
                    <a16:creationId xmlns:a16="http://schemas.microsoft.com/office/drawing/2014/main" id="{A536B311-7ECD-494E-AA87-0C720B1C1A9E}"/>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19" name="Arrow: Chevron 18">
                <a:extLst>
                  <a:ext uri="{FF2B5EF4-FFF2-40B4-BE49-F238E27FC236}">
                    <a16:creationId xmlns:a16="http://schemas.microsoft.com/office/drawing/2014/main" id="{2E15F51C-DD21-4E8F-84A6-EA5D87D671E8}"/>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20" name="Arrow: Chevron 19">
                <a:extLst>
                  <a:ext uri="{FF2B5EF4-FFF2-40B4-BE49-F238E27FC236}">
                    <a16:creationId xmlns:a16="http://schemas.microsoft.com/office/drawing/2014/main" id="{8473504E-C9BA-408E-917D-8EC69DC8F6A6}"/>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Sharing </a:t>
                </a:r>
              </a:p>
            </p:txBody>
          </p:sp>
          <p:sp>
            <p:nvSpPr>
              <p:cNvPr id="21" name="Arrow: Chevron 20">
                <a:extLst>
                  <a:ext uri="{FF2B5EF4-FFF2-40B4-BE49-F238E27FC236}">
                    <a16:creationId xmlns:a16="http://schemas.microsoft.com/office/drawing/2014/main" id="{35DE502B-45FB-4629-ACB4-CBD43CF5A045}"/>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17" name="Arrow: Chevron 16">
              <a:extLst>
                <a:ext uri="{FF2B5EF4-FFF2-40B4-BE49-F238E27FC236}">
                  <a16:creationId xmlns:a16="http://schemas.microsoft.com/office/drawing/2014/main" id="{4350B4CE-F21E-4F3B-821D-C841C63315E3}"/>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extLst>
      <p:ext uri="{BB962C8B-B14F-4D97-AF65-F5344CB8AC3E}">
        <p14:creationId xmlns:p14="http://schemas.microsoft.com/office/powerpoint/2010/main" val="200600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a:xfrm>
            <a:off x="838200" y="-55335"/>
            <a:ext cx="10515600" cy="1325563"/>
          </a:xfrm>
        </p:spPr>
        <p:txBody>
          <a:bodyPr>
            <a:normAutofit fontScale="90000"/>
          </a:bodyPr>
          <a:lstStyle/>
          <a:p>
            <a:r>
              <a:rPr lang="en-US"/>
              <a:t>Data Management and Sharing Costs</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702646" y="1399780"/>
            <a:ext cx="5393354" cy="4893221"/>
          </a:xfrm>
        </p:spPr>
        <p:txBody>
          <a:bodyPr/>
          <a:lstStyle/>
          <a:p>
            <a:pPr marL="0" indent="0">
              <a:spcAft>
                <a:spcPts val="1200"/>
              </a:spcAft>
              <a:buNone/>
            </a:pPr>
            <a:r>
              <a:rPr lang="en-US" b="1">
                <a:solidFill>
                  <a:schemeClr val="accent1">
                    <a:lumMod val="50000"/>
                  </a:schemeClr>
                </a:solidFill>
              </a:rPr>
              <a:t>ALLOWABLE COSTS:</a:t>
            </a:r>
            <a:endParaRPr lang="en-US">
              <a:solidFill>
                <a:schemeClr val="accent1">
                  <a:lumMod val="50000"/>
                </a:schemeClr>
              </a:solidFill>
            </a:endParaRPr>
          </a:p>
          <a:p>
            <a:pPr>
              <a:lnSpc>
                <a:spcPct val="108000"/>
              </a:lnSpc>
            </a:pPr>
            <a:r>
              <a:rPr lang="en-US" sz="2400"/>
              <a:t>Curating data/developing supporting documentation</a:t>
            </a:r>
          </a:p>
          <a:p>
            <a:pPr>
              <a:lnSpc>
                <a:spcPct val="108000"/>
              </a:lnSpc>
            </a:pPr>
            <a:r>
              <a:rPr lang="en-US" sz="2400"/>
              <a:t>Preserving/sharing data through repositories</a:t>
            </a:r>
          </a:p>
          <a:p>
            <a:pPr>
              <a:lnSpc>
                <a:spcPct val="108000"/>
              </a:lnSpc>
            </a:pPr>
            <a:r>
              <a:rPr lang="en-US" sz="2400"/>
              <a:t>Local data management considerations</a:t>
            </a:r>
          </a:p>
          <a:p>
            <a:pPr>
              <a:lnSpc>
                <a:spcPct val="108000"/>
              </a:lnSpc>
            </a:pPr>
            <a:r>
              <a:rPr lang="en-US" sz="2400" b="1"/>
              <a:t>IMPORTANT: </a:t>
            </a:r>
            <a:r>
              <a:rPr lang="en-US" sz="2400"/>
              <a:t>Must be incurred during the performance period</a:t>
            </a:r>
          </a:p>
          <a:p>
            <a:endParaRPr lang="en-US"/>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6096000" y="1348552"/>
            <a:ext cx="0" cy="4005501"/>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4" y="1348552"/>
            <a:ext cx="5081180" cy="4893221"/>
          </a:xfrm>
        </p:spPr>
        <p:txBody>
          <a:bodyPr>
            <a:normAutofit/>
          </a:bodyPr>
          <a:lstStyle/>
          <a:p>
            <a:pPr marL="0" indent="0">
              <a:spcAft>
                <a:spcPts val="1200"/>
              </a:spcAft>
              <a:buNone/>
            </a:pPr>
            <a:r>
              <a:rPr lang="en-US" b="1">
                <a:solidFill>
                  <a:schemeClr val="accent1">
                    <a:lumMod val="50000"/>
                  </a:schemeClr>
                </a:solidFill>
              </a:rPr>
              <a:t>UNALLOWABLE COSTS:</a:t>
            </a:r>
          </a:p>
          <a:p>
            <a:pPr>
              <a:lnSpc>
                <a:spcPct val="108000"/>
              </a:lnSpc>
            </a:pPr>
            <a:r>
              <a:rPr lang="en-US" sz="2400"/>
              <a:t>Infrastructure costs typically included in indirect costs</a:t>
            </a:r>
          </a:p>
          <a:p>
            <a:pPr>
              <a:lnSpc>
                <a:spcPct val="108000"/>
              </a:lnSpc>
            </a:pPr>
            <a:r>
              <a:rPr lang="en-US" sz="2400"/>
              <a:t>Costs associated with the routine conduct of research (e.g., costs of gaining access to research data)</a:t>
            </a:r>
          </a:p>
        </p:txBody>
      </p:sp>
      <p:sp>
        <p:nvSpPr>
          <p:cNvPr id="7" name="TextBox 6">
            <a:extLst>
              <a:ext uri="{FF2B5EF4-FFF2-40B4-BE49-F238E27FC236}">
                <a16:creationId xmlns:a16="http://schemas.microsoft.com/office/drawing/2014/main" id="{9F307475-4695-45BD-BFCF-FDFA540378A0}"/>
              </a:ext>
            </a:extLst>
          </p:cNvPr>
          <p:cNvSpPr txBox="1"/>
          <p:nvPr/>
        </p:nvSpPr>
        <p:spPr>
          <a:xfrm>
            <a:off x="2928785" y="6036452"/>
            <a:ext cx="6958775"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Budgeting for Data Management &amp; Sharing </a:t>
            </a:r>
            <a:r>
              <a:rPr lang="en-US" b="1"/>
              <a:t>for details</a:t>
            </a:r>
          </a:p>
        </p:txBody>
      </p:sp>
    </p:spTree>
    <p:extLst>
      <p:ext uri="{BB962C8B-B14F-4D97-AF65-F5344CB8AC3E}">
        <p14:creationId xmlns:p14="http://schemas.microsoft.com/office/powerpoint/2010/main" val="250114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 James Shannon Building">
            <a:extLst>
              <a:ext uri="{FF2B5EF4-FFF2-40B4-BE49-F238E27FC236}">
                <a16:creationId xmlns:a16="http://schemas.microsoft.com/office/drawing/2014/main" id="{BD3113A6-2F63-4CCD-9C7E-C21FF92DD8E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0809" r="459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FF44B8-EDF3-42B4-8556-CF698AA007D6}"/>
              </a:ext>
            </a:extLst>
          </p:cNvPr>
          <p:cNvSpPr>
            <a:spLocks noGrp="1"/>
          </p:cNvSpPr>
          <p:nvPr>
            <p:ph type="title"/>
          </p:nvPr>
        </p:nvSpPr>
        <p:spPr>
          <a:xfrm>
            <a:off x="7230359" y="0"/>
            <a:ext cx="5121715" cy="1899912"/>
          </a:xfrm>
        </p:spPr>
        <p:txBody>
          <a:bodyPr vert="horz" lIns="91440" tIns="45720" rIns="91440" bIns="45720" rtlCol="0" anchor="ctr">
            <a:normAutofit/>
          </a:bodyPr>
          <a:lstStyle/>
          <a:p>
            <a:pPr algn="l"/>
            <a:r>
              <a:rPr lang="en-US" sz="3100">
                <a:solidFill>
                  <a:schemeClr val="tx1"/>
                </a:solidFill>
                <a:latin typeface="+mn-lt"/>
                <a:ea typeface="+mj-ea"/>
                <a:cs typeface="+mj-cs"/>
              </a:rPr>
              <a:t>NIH has a longstanding commitment to making the results of research available.</a:t>
            </a:r>
          </a:p>
        </p:txBody>
      </p:sp>
      <p:sp>
        <p:nvSpPr>
          <p:cNvPr id="6" name="Content Placeholder 5">
            <a:extLst>
              <a:ext uri="{FF2B5EF4-FFF2-40B4-BE49-F238E27FC236}">
                <a16:creationId xmlns:a16="http://schemas.microsoft.com/office/drawing/2014/main" id="{4650BEC4-DF42-4716-8E0B-E547DDE06135}"/>
              </a:ext>
            </a:extLst>
          </p:cNvPr>
          <p:cNvSpPr>
            <a:spLocks noGrp="1"/>
          </p:cNvSpPr>
          <p:nvPr>
            <p:ph sz="half" idx="2"/>
          </p:nvPr>
        </p:nvSpPr>
        <p:spPr>
          <a:xfrm>
            <a:off x="8294215" y="2584630"/>
            <a:ext cx="3822189" cy="3742762"/>
          </a:xfrm>
        </p:spPr>
        <p:txBody>
          <a:bodyPr vert="horz" lIns="91440" tIns="45720" rIns="91440" bIns="45720" rtlCol="0">
            <a:normAutofit/>
          </a:bodyPr>
          <a:lstStyle/>
          <a:p>
            <a:pPr marL="0" indent="0">
              <a:lnSpc>
                <a:spcPct val="108000"/>
              </a:lnSpc>
              <a:buNone/>
            </a:pPr>
            <a:r>
              <a:rPr lang="en-US">
                <a:latin typeface="+mn-lt"/>
                <a:ea typeface="+mn-ea"/>
                <a:cs typeface="+mn-cs"/>
              </a:rPr>
              <a:t>Data Management and Sharing Policy will create a </a:t>
            </a:r>
            <a:r>
              <a:rPr lang="en-US" b="1">
                <a:latin typeface="+mn-lt"/>
                <a:ea typeface="+mn-ea"/>
                <a:cs typeface="+mn-cs"/>
              </a:rPr>
              <a:t>consistent minimum expectation </a:t>
            </a:r>
            <a:r>
              <a:rPr lang="en-US">
                <a:latin typeface="+mn-lt"/>
                <a:ea typeface="+mn-ea"/>
                <a:cs typeface="+mn-cs"/>
              </a:rPr>
              <a:t>for all research supported by agency. </a:t>
            </a:r>
          </a:p>
          <a:p>
            <a:endParaRPr lang="en-US" sz="2000">
              <a:latin typeface="+mn-lt"/>
              <a:ea typeface="+mn-ea"/>
              <a:cs typeface="+mn-cs"/>
            </a:endParaRPr>
          </a:p>
        </p:txBody>
      </p:sp>
    </p:spTree>
    <p:extLst>
      <p:ext uri="{BB962C8B-B14F-4D97-AF65-F5344CB8AC3E}">
        <p14:creationId xmlns:p14="http://schemas.microsoft.com/office/powerpoint/2010/main" val="186613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36DC-EF36-9CBA-BB9A-3B1C2223C7B9}"/>
              </a:ext>
            </a:extLst>
          </p:cNvPr>
          <p:cNvSpPr>
            <a:spLocks noGrp="1"/>
          </p:cNvSpPr>
          <p:nvPr>
            <p:ph type="title"/>
          </p:nvPr>
        </p:nvSpPr>
        <p:spPr/>
        <p:txBody>
          <a:bodyPr>
            <a:normAutofit/>
          </a:bodyPr>
          <a:lstStyle/>
          <a:p>
            <a:r>
              <a:rPr lang="en-US">
                <a:latin typeface="Open Sans"/>
                <a:ea typeface="Open Sans"/>
                <a:cs typeface="Open Sans"/>
              </a:rPr>
              <a:t>Submitting DMS Budgets</a:t>
            </a:r>
            <a:endParaRPr lang="en-US"/>
          </a:p>
        </p:txBody>
      </p:sp>
      <p:sp>
        <p:nvSpPr>
          <p:cNvPr id="3" name="Content Placeholder 2">
            <a:extLst>
              <a:ext uri="{FF2B5EF4-FFF2-40B4-BE49-F238E27FC236}">
                <a16:creationId xmlns:a16="http://schemas.microsoft.com/office/drawing/2014/main" id="{CA73858F-FA13-DAAD-29C2-2089B4F087C1}"/>
              </a:ext>
            </a:extLst>
          </p:cNvPr>
          <p:cNvSpPr>
            <a:spLocks noGrp="1"/>
          </p:cNvSpPr>
          <p:nvPr>
            <p:ph idx="1"/>
          </p:nvPr>
        </p:nvSpPr>
        <p:spPr>
          <a:xfrm>
            <a:off x="838200" y="1389755"/>
            <a:ext cx="10515600" cy="4043380"/>
          </a:xfrm>
        </p:spPr>
        <p:txBody>
          <a:bodyPr vert="horz" lIns="91440" tIns="45720" rIns="91440" bIns="45720" rtlCol="0" anchor="t">
            <a:normAutofit fontScale="92500"/>
          </a:bodyPr>
          <a:lstStyle/>
          <a:p>
            <a:r>
              <a:rPr lang="en-US">
                <a:latin typeface="Open Sans"/>
                <a:ea typeface="Open Sans"/>
                <a:cs typeface="Open Sans"/>
              </a:rPr>
              <a:t>Direct costs to support the activities proposed in the DMS Plan must be indicated as “</a:t>
            </a:r>
            <a:r>
              <a:rPr lang="en-US" b="1">
                <a:latin typeface="Open Sans"/>
                <a:ea typeface="Open Sans"/>
                <a:cs typeface="Open Sans"/>
              </a:rPr>
              <a:t>Data Management and Sharing Costs</a:t>
            </a:r>
            <a:r>
              <a:rPr lang="en-US">
                <a:latin typeface="Open Sans"/>
                <a:ea typeface="Open Sans"/>
                <a:cs typeface="Open Sans"/>
              </a:rPr>
              <a:t>”</a:t>
            </a:r>
          </a:p>
          <a:p>
            <a:pPr lvl="1"/>
            <a:r>
              <a:rPr lang="en-US" b="1">
                <a:latin typeface="Open Sans"/>
                <a:ea typeface="Open Sans"/>
                <a:cs typeface="Open Sans"/>
              </a:rPr>
              <a:t>R&amp;R Budget Form: </a:t>
            </a:r>
            <a:r>
              <a:rPr lang="en-US">
                <a:latin typeface="Open Sans"/>
                <a:ea typeface="Open Sans"/>
                <a:cs typeface="Open Sans"/>
              </a:rPr>
              <a:t>line item in section F. Other Direct Costs</a:t>
            </a:r>
            <a:br>
              <a:rPr lang="en-US">
                <a:latin typeface="Open Sans"/>
                <a:ea typeface="Open Sans"/>
                <a:cs typeface="Open Sans"/>
              </a:rPr>
            </a:br>
            <a:r>
              <a:rPr lang="en-US">
                <a:latin typeface="Open Sans"/>
                <a:ea typeface="Open Sans"/>
                <a:cs typeface="Open Sans"/>
              </a:rPr>
              <a:t> </a:t>
            </a: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endParaRPr lang="en-US">
              <a:latin typeface="Open Sans"/>
              <a:ea typeface="Open Sans"/>
              <a:cs typeface="Open Sans"/>
            </a:endParaRPr>
          </a:p>
          <a:p>
            <a:pPr lvl="1"/>
            <a:r>
              <a:rPr lang="en-US" b="1">
                <a:latin typeface="Open Sans"/>
                <a:ea typeface="Open Sans"/>
                <a:cs typeface="Open Sans"/>
              </a:rPr>
              <a:t>PHS 398 Modular Budget Form: </a:t>
            </a:r>
            <a:r>
              <a:rPr lang="en-US" u="sng">
                <a:latin typeface="Open Sans"/>
                <a:ea typeface="Open Sans"/>
                <a:cs typeface="Open Sans"/>
              </a:rPr>
              <a:t>within</a:t>
            </a:r>
            <a:r>
              <a:rPr lang="en-US">
                <a:latin typeface="Open Sans"/>
                <a:ea typeface="Open Sans"/>
                <a:cs typeface="Open Sans"/>
              </a:rPr>
              <a:t> Additional Narrative Justification</a:t>
            </a:r>
            <a:endParaRPr lang="en-US"/>
          </a:p>
        </p:txBody>
      </p:sp>
      <p:grpSp>
        <p:nvGrpSpPr>
          <p:cNvPr id="5" name="Group 4" descr="screenshot of R&amp;R budget form">
            <a:extLst>
              <a:ext uri="{FF2B5EF4-FFF2-40B4-BE49-F238E27FC236}">
                <a16:creationId xmlns:a16="http://schemas.microsoft.com/office/drawing/2014/main" id="{B648C38C-4FED-4B36-8E74-8E66811B3379}"/>
              </a:ext>
            </a:extLst>
          </p:cNvPr>
          <p:cNvGrpSpPr/>
          <p:nvPr/>
        </p:nvGrpSpPr>
        <p:grpSpPr>
          <a:xfrm>
            <a:off x="3049055" y="2533882"/>
            <a:ext cx="6356038" cy="2021340"/>
            <a:chOff x="2636040" y="2352519"/>
            <a:chExt cx="6889438" cy="2229161"/>
          </a:xfrm>
        </p:grpSpPr>
        <p:pic>
          <p:nvPicPr>
            <p:cNvPr id="7" name="Picture 6" descr="Section F. Other Direct Costs on the R&amp;R Budget Form, which will be used for DMS Costs">
              <a:extLst>
                <a:ext uri="{FF2B5EF4-FFF2-40B4-BE49-F238E27FC236}">
                  <a16:creationId xmlns:a16="http://schemas.microsoft.com/office/drawing/2014/main" id="{B17F1BD6-D863-451A-9EE8-44F3B7312825}"/>
                </a:ext>
              </a:extLst>
            </p:cNvPr>
            <p:cNvPicPr>
              <a:picLocks noChangeAspect="1"/>
            </p:cNvPicPr>
            <p:nvPr/>
          </p:nvPicPr>
          <p:blipFill>
            <a:blip r:embed="rId3"/>
            <a:stretch>
              <a:fillRect/>
            </a:stretch>
          </p:blipFill>
          <p:spPr>
            <a:xfrm>
              <a:off x="2666521" y="2352519"/>
              <a:ext cx="6858957" cy="2229161"/>
            </a:xfrm>
            <a:prstGeom prst="rect">
              <a:avLst/>
            </a:prstGeom>
            <a:ln>
              <a:noFill/>
            </a:ln>
            <a:effectLst>
              <a:outerShdw blurRad="292100" dist="139700" dir="2700000" algn="tl" rotWithShape="0">
                <a:srgbClr val="333333">
                  <a:alpha val="65000"/>
                </a:srgbClr>
              </a:outerShdw>
            </a:effectLst>
          </p:spPr>
        </p:pic>
        <p:sp>
          <p:nvSpPr>
            <p:cNvPr id="8" name="Rectangle 7" descr="Box highlighting blank line under Other Direct Costs on the R&amp;R Budget Form where Data Management and Sharing Costs will be indicated">
              <a:extLst>
                <a:ext uri="{FF2B5EF4-FFF2-40B4-BE49-F238E27FC236}">
                  <a16:creationId xmlns:a16="http://schemas.microsoft.com/office/drawing/2014/main" id="{8A292EAA-2125-497B-A92A-0DAB3201D7D7}"/>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a:solidFill>
                    <a:schemeClr val="tx1"/>
                  </a:solidFill>
                </a:rPr>
                <a:t>     Data Management and Sharing Costs</a:t>
              </a:r>
            </a:p>
          </p:txBody>
        </p:sp>
      </p:grpSp>
      <p:grpSp>
        <p:nvGrpSpPr>
          <p:cNvPr id="9" name="Group 8" descr="screenshot of modular budget form">
            <a:extLst>
              <a:ext uri="{FF2B5EF4-FFF2-40B4-BE49-F238E27FC236}">
                <a16:creationId xmlns:a16="http://schemas.microsoft.com/office/drawing/2014/main" id="{A4A00663-4CE5-4571-91D0-4D52EEE2F0C5}"/>
              </a:ext>
            </a:extLst>
          </p:cNvPr>
          <p:cNvGrpSpPr/>
          <p:nvPr/>
        </p:nvGrpSpPr>
        <p:grpSpPr>
          <a:xfrm>
            <a:off x="2900888" y="5030422"/>
            <a:ext cx="6651337" cy="1018798"/>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5FEAB6DD-8C68-490F-8C9B-6BA57536276F}"/>
                </a:ext>
              </a:extLst>
            </p:cNvPr>
            <p:cNvPicPr>
              <a:picLocks noChangeAspect="1"/>
            </p:cNvPicPr>
            <p:nvPr/>
          </p:nvPicPr>
          <p:blipFill>
            <a:blip r:embed="rId4"/>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34D5FB34-C362-435C-B249-99525A7DEF3C}"/>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941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EA5E7-A0FA-42C5-9743-732A04B3C1F1}"/>
              </a:ext>
            </a:extLst>
          </p:cNvPr>
          <p:cNvSpPr>
            <a:spLocks noGrp="1"/>
          </p:cNvSpPr>
          <p:nvPr>
            <p:ph type="title"/>
          </p:nvPr>
        </p:nvSpPr>
        <p:spPr/>
        <p:txBody>
          <a:bodyPr/>
          <a:lstStyle/>
          <a:p>
            <a:r>
              <a:rPr lang="en-US"/>
              <a:t>Justifying DMS Budgets</a:t>
            </a:r>
          </a:p>
        </p:txBody>
      </p:sp>
      <p:sp>
        <p:nvSpPr>
          <p:cNvPr id="2" name="Content Placeholder 1">
            <a:extLst>
              <a:ext uri="{FF2B5EF4-FFF2-40B4-BE49-F238E27FC236}">
                <a16:creationId xmlns:a16="http://schemas.microsoft.com/office/drawing/2014/main" id="{406E3749-15B8-4020-802E-21E1C36C9941}"/>
              </a:ext>
            </a:extLst>
          </p:cNvPr>
          <p:cNvSpPr>
            <a:spLocks noGrp="1"/>
          </p:cNvSpPr>
          <p:nvPr>
            <p:ph idx="1"/>
          </p:nvPr>
        </p:nvSpPr>
        <p:spPr>
          <a:xfrm>
            <a:off x="838200" y="1389755"/>
            <a:ext cx="10515600" cy="2678378"/>
          </a:xfrm>
        </p:spPr>
        <p:txBody>
          <a:bodyPr>
            <a:normAutofit fontScale="92500" lnSpcReduction="20000"/>
          </a:bodyPr>
          <a:lstStyle/>
          <a:p>
            <a:pPr>
              <a:lnSpc>
                <a:spcPct val="108000"/>
              </a:lnSpc>
              <a:spcBef>
                <a:spcPts val="1200"/>
              </a:spcBef>
            </a:pPr>
            <a:r>
              <a:rPr lang="en-US" sz="2800"/>
              <a:t>Brief summary of DMS Plan and description of DMS costs must be </a:t>
            </a:r>
            <a:r>
              <a:rPr lang="en-US" sz="2800" b="1"/>
              <a:t>included within the budget justification attachment</a:t>
            </a:r>
          </a:p>
          <a:p>
            <a:pPr lvl="1">
              <a:lnSpc>
                <a:spcPct val="108000"/>
              </a:lnSpc>
              <a:spcBef>
                <a:spcPts val="1200"/>
              </a:spcBef>
            </a:pPr>
            <a:r>
              <a:rPr lang="en-US" sz="2400" b="1"/>
              <a:t>R&amp;R Budget Form: </a:t>
            </a:r>
            <a:r>
              <a:rPr lang="en-US" sz="2400"/>
              <a:t>section L. Budget Justification</a:t>
            </a:r>
            <a:br>
              <a:rPr lang="en-US"/>
            </a:br>
            <a:endParaRPr lang="en-US"/>
          </a:p>
          <a:p>
            <a:pPr marL="457200" lvl="1" indent="0">
              <a:lnSpc>
                <a:spcPct val="108000"/>
              </a:lnSpc>
              <a:spcBef>
                <a:spcPts val="1200"/>
              </a:spcBef>
              <a:buNone/>
            </a:pPr>
            <a:br>
              <a:rPr lang="en-US"/>
            </a:br>
            <a:endParaRPr lang="en-US"/>
          </a:p>
          <a:p>
            <a:pPr lvl="1"/>
            <a:r>
              <a:rPr lang="en-US" sz="2400" b="1"/>
              <a:t>PHS 398 Modular Budget Form: </a:t>
            </a:r>
            <a:r>
              <a:rPr lang="en-US" sz="2400"/>
              <a:t>Additional Narrative Justification</a:t>
            </a:r>
          </a:p>
          <a:p>
            <a:pPr lvl="1"/>
            <a:endParaRPr lang="en-US"/>
          </a:p>
          <a:p>
            <a:pPr lvl="1"/>
            <a:endParaRPr lang="en-US"/>
          </a:p>
          <a:p>
            <a:pPr lvl="1"/>
            <a:endParaRPr lang="en-US"/>
          </a:p>
          <a:p>
            <a:pPr marL="457200" lvl="1" indent="0">
              <a:buNone/>
            </a:pPr>
            <a:endParaRPr lang="en-US"/>
          </a:p>
          <a:p>
            <a:endParaRPr lang="en-US"/>
          </a:p>
        </p:txBody>
      </p:sp>
      <p:pic>
        <p:nvPicPr>
          <p:cNvPr id="4" name="Picture 3" descr="Section L. Budget Justification on the R&amp;R Budget Form, which will be used for description of DMS Costs">
            <a:extLst>
              <a:ext uri="{FF2B5EF4-FFF2-40B4-BE49-F238E27FC236}">
                <a16:creationId xmlns:a16="http://schemas.microsoft.com/office/drawing/2014/main" id="{F9D99D18-BD39-407E-AE17-5B438E5E15AE}"/>
              </a:ext>
            </a:extLst>
          </p:cNvPr>
          <p:cNvPicPr>
            <a:picLocks noChangeAspect="1"/>
          </p:cNvPicPr>
          <p:nvPr/>
        </p:nvPicPr>
        <p:blipFill>
          <a:blip r:embed="rId3"/>
          <a:stretch>
            <a:fillRect/>
          </a:stretch>
        </p:blipFill>
        <p:spPr>
          <a:xfrm>
            <a:off x="1860290" y="2638887"/>
            <a:ext cx="8471419" cy="639133"/>
          </a:xfrm>
          <a:prstGeom prst="rect">
            <a:avLst/>
          </a:prstGeom>
          <a:ln>
            <a:noFill/>
          </a:ln>
          <a:effectLst>
            <a:outerShdw blurRad="292100" dist="139700" dir="2700000" algn="tl" rotWithShape="0">
              <a:srgbClr val="333333">
                <a:alpha val="65000"/>
              </a:srgbClr>
            </a:outerShdw>
          </a:effectLst>
        </p:spPr>
      </p:pic>
      <p:grpSp>
        <p:nvGrpSpPr>
          <p:cNvPr id="5" name="Group 4" descr="screenshot of modular budget form">
            <a:extLst>
              <a:ext uri="{FF2B5EF4-FFF2-40B4-BE49-F238E27FC236}">
                <a16:creationId xmlns:a16="http://schemas.microsoft.com/office/drawing/2014/main" id="{8805D560-C1E8-4B56-B079-BD8E2090C8EF}"/>
              </a:ext>
            </a:extLst>
          </p:cNvPr>
          <p:cNvGrpSpPr/>
          <p:nvPr/>
        </p:nvGrpSpPr>
        <p:grpSpPr>
          <a:xfrm>
            <a:off x="1860290" y="4068133"/>
            <a:ext cx="7376086" cy="1145273"/>
            <a:chOff x="2090752" y="2812109"/>
            <a:chExt cx="6725589" cy="1047896"/>
          </a:xfrm>
        </p:grpSpPr>
        <p:pic>
          <p:nvPicPr>
            <p:cNvPr id="6" name="Picture 5"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83A77BA9-4998-422A-BBC8-07620C203DCE}"/>
                </a:ext>
              </a:extLst>
            </p:cNvPr>
            <p:cNvPicPr>
              <a:picLocks noChangeAspect="1"/>
            </p:cNvPicPr>
            <p:nvPr/>
          </p:nvPicPr>
          <p:blipFill>
            <a:blip r:embed="rId4"/>
            <a:stretch>
              <a:fillRect/>
            </a:stretch>
          </p:blipFill>
          <p:spPr>
            <a:xfrm>
              <a:off x="2090752" y="2812109"/>
              <a:ext cx="6725589" cy="1047896"/>
            </a:xfrm>
            <a:prstGeom prst="rect">
              <a:avLst/>
            </a:prstGeom>
            <a:ln>
              <a:noFill/>
            </a:ln>
            <a:effectLst>
              <a:outerShdw blurRad="292100" dist="139700" dir="2700000" algn="tl" rotWithShape="0">
                <a:srgbClr val="333333">
                  <a:alpha val="65000"/>
                </a:srgbClr>
              </a:outerShdw>
            </a:effectLst>
          </p:spPr>
        </p:pic>
        <p:sp>
          <p:nvSpPr>
            <p:cNvPr id="7" name="Rectangle 6" descr="Box highlighting location of Additional Narrative Justification where Data Management and Sharing Costs will be indicated on the Modular Budget Form">
              <a:extLst>
                <a:ext uri="{FF2B5EF4-FFF2-40B4-BE49-F238E27FC236}">
                  <a16:creationId xmlns:a16="http://schemas.microsoft.com/office/drawing/2014/main" id="{0ADF00C8-B67C-411B-AF05-5A002F7D8D6E}"/>
                </a:ext>
              </a:extLst>
            </p:cNvPr>
            <p:cNvSpPr/>
            <p:nvPr/>
          </p:nvSpPr>
          <p:spPr>
            <a:xfrm>
              <a:off x="2407920" y="3555205"/>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508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48859" y="843004"/>
            <a:ext cx="4215581" cy="1325563"/>
          </a:xfrm>
        </p:spPr>
        <p:txBody>
          <a:bodyPr>
            <a:normAutofit fontScale="90000"/>
          </a:bodyPr>
          <a:lstStyle/>
          <a:p>
            <a:r>
              <a:rPr lang="en-US"/>
              <a:t>DMS Plan Assessment</a:t>
            </a:r>
          </a:p>
        </p:txBody>
      </p:sp>
      <p:pic>
        <p:nvPicPr>
          <p:cNvPr id="9" name="Content Placeholder 8" descr="Checklist outline">
            <a:extLst>
              <a:ext uri="{FF2B5EF4-FFF2-40B4-BE49-F238E27FC236}">
                <a16:creationId xmlns:a16="http://schemas.microsoft.com/office/drawing/2014/main" id="{A4E5F2FA-0B63-4C07-BD49-25AE761CCB7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23867"/>
            <a:ext cx="3453096" cy="3453096"/>
          </a:xfrm>
          <a:prstGeom prst="rect">
            <a:avLst/>
          </a:prstGeom>
        </p:spPr>
      </p:pic>
      <p:sp>
        <p:nvSpPr>
          <p:cNvPr id="5" name="Content Placeholder 4">
            <a:extLst>
              <a:ext uri="{FF2B5EF4-FFF2-40B4-BE49-F238E27FC236}">
                <a16:creationId xmlns:a16="http://schemas.microsoft.com/office/drawing/2014/main" id="{69C0FBE2-4B8C-427F-914A-55A4C5FB7BBE}"/>
              </a:ext>
            </a:extLst>
          </p:cNvPr>
          <p:cNvSpPr>
            <a:spLocks noGrp="1"/>
          </p:cNvSpPr>
          <p:nvPr>
            <p:ph sz="half" idx="2"/>
          </p:nvPr>
        </p:nvSpPr>
        <p:spPr>
          <a:xfrm>
            <a:off x="5486400" y="1712271"/>
            <a:ext cx="6424863" cy="4724624"/>
          </a:xfrm>
        </p:spPr>
        <p:txBody>
          <a:bodyPr>
            <a:normAutofit/>
          </a:bodyPr>
          <a:lstStyle/>
          <a:p>
            <a:pPr>
              <a:lnSpc>
                <a:spcPct val="108000"/>
              </a:lnSpc>
              <a:buClr>
                <a:srgbClr val="0070C0"/>
              </a:buClr>
            </a:pPr>
            <a:r>
              <a:rPr lang="en-US" sz="3200"/>
              <a:t>NIH program staff determine </a:t>
            </a:r>
            <a:r>
              <a:rPr lang="en-US" sz="3200" b="1"/>
              <a:t>if DMS Plan</a:t>
            </a:r>
            <a:r>
              <a:rPr lang="en-US" sz="3200"/>
              <a:t> is acceptable or unacceptable</a:t>
            </a:r>
          </a:p>
          <a:p>
            <a:pPr>
              <a:lnSpc>
                <a:spcPct val="108000"/>
              </a:lnSpc>
              <a:buClr>
                <a:srgbClr val="0070C0"/>
              </a:buClr>
            </a:pPr>
            <a:r>
              <a:rPr lang="en-US" sz="3200"/>
              <a:t>Peer reviewers ONLY consider if </a:t>
            </a:r>
            <a:r>
              <a:rPr lang="en-US" sz="3200" b="1"/>
              <a:t>budget</a:t>
            </a:r>
            <a:r>
              <a:rPr lang="en-US" sz="3200"/>
              <a:t> is reasonable</a:t>
            </a:r>
          </a:p>
        </p:txBody>
      </p:sp>
    </p:spTree>
    <p:extLst>
      <p:ext uri="{BB962C8B-B14F-4D97-AF65-F5344CB8AC3E}">
        <p14:creationId xmlns:p14="http://schemas.microsoft.com/office/powerpoint/2010/main" val="129757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Resolving Issues Before Award</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p:txBody>
          <a:bodyPr vert="horz" lIns="91440" tIns="45720" rIns="91440" bIns="45720" rtlCol="0" anchor="t">
            <a:normAutofit/>
          </a:bodyPr>
          <a:lstStyle/>
          <a:p>
            <a:r>
              <a:rPr lang="en-US">
                <a:latin typeface="Open Sans"/>
                <a:ea typeface="Open Sans"/>
                <a:cs typeface="Open Sans"/>
              </a:rPr>
              <a:t>DMS Plan must be approved prior to award</a:t>
            </a:r>
          </a:p>
          <a:p>
            <a:pPr marL="0" indent="0">
              <a:buNone/>
            </a:pPr>
            <a:endParaRPr lang="en-US">
              <a:latin typeface="Open Sans"/>
              <a:ea typeface="Open Sans"/>
              <a:cs typeface="Open Sans"/>
            </a:endParaRPr>
          </a:p>
          <a:p>
            <a:r>
              <a:rPr lang="en-US">
                <a:latin typeface="Open Sans"/>
                <a:ea typeface="Open Sans"/>
                <a:cs typeface="Open Sans"/>
              </a:rPr>
              <a:t>If additional details are needed, it may be necessary to communicate with NIH staff to resolve issues with DMS Plan</a:t>
            </a:r>
          </a:p>
          <a:p>
            <a:pPr lvl="1"/>
            <a:r>
              <a:rPr lang="en-US">
                <a:latin typeface="Open Sans"/>
                <a:ea typeface="Open Sans"/>
                <a:cs typeface="Open Sans"/>
              </a:rPr>
              <a:t>Will occur through standard Just-In-Time (JIT) process</a:t>
            </a:r>
          </a:p>
          <a:p>
            <a:pPr lvl="1"/>
            <a:r>
              <a:rPr lang="en-US">
                <a:latin typeface="Open Sans"/>
                <a:ea typeface="Open Sans"/>
                <a:cs typeface="Open Sans"/>
              </a:rPr>
              <a:t>Provide additional information and potentially a revised DMS Plan</a:t>
            </a:r>
          </a:p>
        </p:txBody>
      </p:sp>
    </p:spTree>
    <p:extLst>
      <p:ext uri="{BB962C8B-B14F-4D97-AF65-F5344CB8AC3E}">
        <p14:creationId xmlns:p14="http://schemas.microsoft.com/office/powerpoint/2010/main" val="403664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t>Incentives for Good Sharing Practices</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p:txBody>
          <a:bodyPr vert="horz" lIns="91440" tIns="45720" rIns="91440" bIns="45720" rtlCol="0" anchor="t">
            <a:normAutofit/>
          </a:bodyPr>
          <a:lstStyle/>
          <a:p>
            <a:pPr>
              <a:lnSpc>
                <a:spcPct val="108000"/>
              </a:lnSpc>
              <a:spcBef>
                <a:spcPts val="1200"/>
              </a:spcBef>
              <a:buClr>
                <a:srgbClr val="0070C0"/>
              </a:buClr>
            </a:pPr>
            <a:r>
              <a:rPr lang="en-US"/>
              <a:t>Data citation to incentivize data sharing</a:t>
            </a:r>
          </a:p>
          <a:p>
            <a:pPr>
              <a:lnSpc>
                <a:spcPct val="108000"/>
              </a:lnSpc>
              <a:spcBef>
                <a:spcPts val="1200"/>
              </a:spcBef>
              <a:buClr>
                <a:srgbClr val="0070C0"/>
              </a:buClr>
            </a:pPr>
            <a:r>
              <a:rPr lang="en-US"/>
              <a:t>Shared data can be cited as products of awards and claimed as products of NIH funding</a:t>
            </a:r>
            <a:endParaRPr lang="en-US">
              <a:cs typeface="Calibri"/>
            </a:endParaRPr>
          </a:p>
          <a:p>
            <a:pPr lvl="1">
              <a:lnSpc>
                <a:spcPct val="108000"/>
              </a:lnSpc>
              <a:spcBef>
                <a:spcPts val="1200"/>
              </a:spcBef>
              <a:buClr>
                <a:srgbClr val="0070C0"/>
              </a:buClr>
            </a:pPr>
            <a:r>
              <a:rPr lang="en-US"/>
              <a:t>Data can be cited anywhere other research products are cited, e.g., bibliography, biosketch, progress report</a:t>
            </a:r>
            <a:endParaRPr lang="en-US">
              <a:cs typeface="Calibri"/>
            </a:endParaRPr>
          </a:p>
          <a:p>
            <a:pPr>
              <a:lnSpc>
                <a:spcPct val="108000"/>
              </a:lnSpc>
              <a:spcBef>
                <a:spcPts val="1200"/>
              </a:spcBef>
              <a:buClr>
                <a:srgbClr val="0070C0"/>
              </a:buClr>
            </a:pPr>
            <a:r>
              <a:rPr lang="en-US"/>
              <a:t>Persistent unique identifiers to help track data reuse</a:t>
            </a:r>
            <a:endParaRPr lang="en-US">
              <a:cs typeface="Calibri"/>
            </a:endParaRPr>
          </a:p>
        </p:txBody>
      </p:sp>
    </p:spTree>
    <p:extLst>
      <p:ext uri="{BB962C8B-B14F-4D97-AF65-F5344CB8AC3E}">
        <p14:creationId xmlns:p14="http://schemas.microsoft.com/office/powerpoint/2010/main" val="221109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AE46C-9C82-44DB-B425-4C0D1B61A70A}"/>
              </a:ext>
            </a:extLst>
          </p:cNvPr>
          <p:cNvSpPr>
            <a:spLocks noGrp="1"/>
          </p:cNvSpPr>
          <p:nvPr>
            <p:ph type="title"/>
          </p:nvPr>
        </p:nvSpPr>
        <p:spPr>
          <a:xfrm>
            <a:off x="758686" y="529251"/>
            <a:ext cx="10883537" cy="1325563"/>
          </a:xfrm>
        </p:spPr>
        <p:txBody>
          <a:bodyPr>
            <a:normAutofit fontScale="90000"/>
          </a:bodyPr>
          <a:lstStyle/>
          <a:p>
            <a:r>
              <a:rPr lang="en-US"/>
              <a:t>Is the use of a Unique Persistent Identifier (PID) required?</a:t>
            </a:r>
          </a:p>
        </p:txBody>
      </p:sp>
      <p:sp>
        <p:nvSpPr>
          <p:cNvPr id="2" name="Content Placeholder 1">
            <a:extLst>
              <a:ext uri="{FF2B5EF4-FFF2-40B4-BE49-F238E27FC236}">
                <a16:creationId xmlns:a16="http://schemas.microsoft.com/office/drawing/2014/main" id="{105D64BF-C3EE-4745-AE19-6A6C4FDBB6F4}"/>
              </a:ext>
            </a:extLst>
          </p:cNvPr>
          <p:cNvSpPr>
            <a:spLocks noGrp="1"/>
          </p:cNvSpPr>
          <p:nvPr>
            <p:ph idx="1"/>
          </p:nvPr>
        </p:nvSpPr>
        <p:spPr>
          <a:xfrm>
            <a:off x="587829" y="2310840"/>
            <a:ext cx="11016342" cy="2049404"/>
          </a:xfrm>
          <a:ln w="28575">
            <a:solidFill>
              <a:srgbClr val="F27900"/>
            </a:solidFill>
          </a:ln>
        </p:spPr>
        <p:txBody>
          <a:bodyPr lIns="274320" tIns="182880" rIns="182880" bIns="182880">
            <a:normAutofit fontScale="92500" lnSpcReduction="20000"/>
          </a:bodyPr>
          <a:lstStyle/>
          <a:p>
            <a:pPr marL="0" indent="0">
              <a:lnSpc>
                <a:spcPct val="118000"/>
              </a:lnSpc>
              <a:buNone/>
            </a:pPr>
            <a:r>
              <a:rPr lang="en-US" b="1" i="0">
                <a:solidFill>
                  <a:srgbClr val="212529"/>
                </a:solidFill>
                <a:effectLst/>
              </a:rPr>
              <a:t>Definition: A Unique Persistent Identifier </a:t>
            </a:r>
            <a:r>
              <a:rPr lang="en-US" i="0">
                <a:solidFill>
                  <a:srgbClr val="212529"/>
                </a:solidFill>
                <a:effectLst/>
              </a:rPr>
              <a:t>a</a:t>
            </a:r>
            <a:r>
              <a:rPr lang="en-US" b="0" i="0">
                <a:solidFill>
                  <a:srgbClr val="212529"/>
                </a:solidFill>
                <a:effectLst/>
              </a:rPr>
              <a:t>ssigns datasets a citable, unique persistent identifier, such as a digital object identifier (DOI) or accession number, to support data discovery, reporting, and research assessment. </a:t>
            </a:r>
            <a:endParaRPr lang="en-US"/>
          </a:p>
        </p:txBody>
      </p:sp>
      <p:sp>
        <p:nvSpPr>
          <p:cNvPr id="4" name="TextBox 3">
            <a:extLst>
              <a:ext uri="{FF2B5EF4-FFF2-40B4-BE49-F238E27FC236}">
                <a16:creationId xmlns:a16="http://schemas.microsoft.com/office/drawing/2014/main" id="{288DE084-7808-48EA-A8C2-75E55AA45DD8}"/>
              </a:ext>
            </a:extLst>
          </p:cNvPr>
          <p:cNvSpPr txBox="1"/>
          <p:nvPr/>
        </p:nvSpPr>
        <p:spPr>
          <a:xfrm>
            <a:off x="1546597" y="4656595"/>
            <a:ext cx="10499887" cy="1200329"/>
          </a:xfrm>
          <a:prstGeom prst="rect">
            <a:avLst/>
          </a:prstGeom>
          <a:noFill/>
        </p:spPr>
        <p:txBody>
          <a:bodyPr wrap="square" rtlCol="0">
            <a:spAutoFit/>
          </a:bodyPr>
          <a:lstStyle/>
          <a:p>
            <a:r>
              <a:rPr lang="en-US" sz="3600"/>
              <a:t>The use of PIDs is encouraged and their use is a desirable characteristic of data repositories.</a:t>
            </a:r>
          </a:p>
        </p:txBody>
      </p:sp>
    </p:spTree>
    <p:extLst>
      <p:ext uri="{BB962C8B-B14F-4D97-AF65-F5344CB8AC3E}">
        <p14:creationId xmlns:p14="http://schemas.microsoft.com/office/powerpoint/2010/main" val="314127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1279" y="593920"/>
            <a:ext cx="4215581" cy="1325563"/>
          </a:xfrm>
        </p:spPr>
        <p:txBody>
          <a:bodyPr>
            <a:normAutofit fontScale="90000"/>
          </a:bodyPr>
          <a:lstStyle/>
          <a:p>
            <a:r>
              <a:rPr lang="en-US"/>
              <a:t>Monitoring Compliance</a:t>
            </a:r>
          </a:p>
        </p:txBody>
      </p:sp>
      <p:pic>
        <p:nvPicPr>
          <p:cNvPr id="4" name="Picture 3">
            <a:extLst>
              <a:ext uri="{FF2B5EF4-FFF2-40B4-BE49-F238E27FC236}">
                <a16:creationId xmlns:a16="http://schemas.microsoft.com/office/drawing/2014/main" id="{815FC341-BAC3-4401-8AE1-C05B7560DDB6}"/>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7433" y="2194821"/>
            <a:ext cx="4403271" cy="2935514"/>
          </a:xfrm>
          <a:prstGeom prst="rect">
            <a:avLst/>
          </a:prstGeom>
        </p:spPr>
      </p:pic>
      <p:graphicFrame>
        <p:nvGraphicFramePr>
          <p:cNvPr id="6" name="Diagram 5" descr="the approved plan becomes and term of award, the grantee reports progress on plan in RPPR, nih reviews compliance annually">
            <a:extLst>
              <a:ext uri="{FF2B5EF4-FFF2-40B4-BE49-F238E27FC236}">
                <a16:creationId xmlns:a16="http://schemas.microsoft.com/office/drawing/2014/main" id="{97FF0105-DEC2-4459-838C-95D9263272D6}"/>
              </a:ext>
            </a:extLst>
          </p:cNvPr>
          <p:cNvGraphicFramePr/>
          <p:nvPr>
            <p:extLst>
              <p:ext uri="{D42A27DB-BD31-4B8C-83A1-F6EECF244321}">
                <p14:modId xmlns:p14="http://schemas.microsoft.com/office/powerpoint/2010/main" val="448241349"/>
              </p:ext>
            </p:extLst>
          </p:nvPr>
        </p:nvGraphicFramePr>
        <p:xfrm>
          <a:off x="4999838" y="297276"/>
          <a:ext cx="7521410" cy="45994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65422" y="5130335"/>
            <a:ext cx="6790241" cy="1430389"/>
          </a:xfrm>
        </p:spPr>
        <p:txBody>
          <a:bodyPr>
            <a:normAutofit/>
          </a:bodyPr>
          <a:lstStyle/>
          <a:p>
            <a:pPr marL="457200" lvl="1" indent="0">
              <a:buNone/>
            </a:pPr>
            <a:r>
              <a:rPr lang="en-US" b="1"/>
              <a:t>Failure to comply…. </a:t>
            </a:r>
            <a:r>
              <a:rPr lang="en-US"/>
              <a:t>may result in an enforcement action, including additional special terms and conditions or termination of award, and may affect future funding decisions.</a:t>
            </a:r>
          </a:p>
        </p:txBody>
      </p:sp>
      <p:sp>
        <p:nvSpPr>
          <p:cNvPr id="7" name="TextBox 6">
            <a:extLst>
              <a:ext uri="{FF2B5EF4-FFF2-40B4-BE49-F238E27FC236}">
                <a16:creationId xmlns:a16="http://schemas.microsoft.com/office/drawing/2014/main" id="{D646D843-79CB-4413-B539-0C76ACA47454}"/>
              </a:ext>
            </a:extLst>
          </p:cNvPr>
          <p:cNvSpPr txBox="1"/>
          <p:nvPr/>
        </p:nvSpPr>
        <p:spPr>
          <a:xfrm>
            <a:off x="503519" y="5776685"/>
            <a:ext cx="4543640" cy="584775"/>
          </a:xfrm>
          <a:prstGeom prst="rect">
            <a:avLst/>
          </a:prstGeom>
          <a:noFill/>
        </p:spPr>
        <p:txBody>
          <a:bodyPr wrap="square" rtlCol="0">
            <a:spAutoFit/>
          </a:bodyPr>
          <a:lstStyle/>
          <a:p>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RPPR:</a:t>
            </a: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  Research Performance Progress Report (RPPR) - Annual, Interim, and Final</a:t>
            </a:r>
          </a:p>
        </p:txBody>
      </p:sp>
    </p:spTree>
    <p:extLst>
      <p:ext uri="{BB962C8B-B14F-4D97-AF65-F5344CB8AC3E}">
        <p14:creationId xmlns:p14="http://schemas.microsoft.com/office/powerpoint/2010/main" val="57086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B2B06-2B6B-4EAC-B840-61DEB9E84071}"/>
              </a:ext>
            </a:extLst>
          </p:cNvPr>
          <p:cNvSpPr>
            <a:spLocks noGrp="1"/>
          </p:cNvSpPr>
          <p:nvPr>
            <p:ph type="title"/>
          </p:nvPr>
        </p:nvSpPr>
        <p:spPr/>
        <p:txBody>
          <a:bodyPr>
            <a:normAutofit fontScale="90000"/>
          </a:bodyPr>
          <a:lstStyle/>
          <a:p>
            <a:br>
              <a:rPr lang="en-US" sz="4800">
                <a:effectLst/>
                <a:latin typeface="Calibri" panose="020F0502020204030204" pitchFamily="34" charset="0"/>
                <a:ea typeface="Calibri" panose="020F0502020204030204" pitchFamily="34" charset="0"/>
              </a:rPr>
            </a:br>
            <a:r>
              <a:rPr lang="en-US" sz="4900">
                <a:effectLst/>
                <a:latin typeface="Calibri" panose="020F0502020204030204" pitchFamily="34" charset="0"/>
                <a:ea typeface="Calibri" panose="020F0502020204030204" pitchFamily="34" charset="0"/>
              </a:rPr>
              <a:t>Is my research also subject to other NIH data sharing policies? </a:t>
            </a:r>
            <a:br>
              <a:rPr lang="en-US"/>
            </a:br>
            <a:endParaRPr lang="en-US"/>
          </a:p>
        </p:txBody>
      </p:sp>
      <p:sp>
        <p:nvSpPr>
          <p:cNvPr id="6" name="TextBox 5">
            <a:extLst>
              <a:ext uri="{FF2B5EF4-FFF2-40B4-BE49-F238E27FC236}">
                <a16:creationId xmlns:a16="http://schemas.microsoft.com/office/drawing/2014/main" id="{39172588-4099-4963-8270-0E699893AA08}"/>
              </a:ext>
            </a:extLst>
          </p:cNvPr>
          <p:cNvSpPr txBox="1"/>
          <p:nvPr/>
        </p:nvSpPr>
        <p:spPr>
          <a:xfrm>
            <a:off x="697079" y="1480818"/>
            <a:ext cx="4227615" cy="523220"/>
          </a:xfrm>
          <a:prstGeom prst="rect">
            <a:avLst/>
          </a:prstGeom>
          <a:noFill/>
        </p:spPr>
        <p:txBody>
          <a:bodyPr wrap="square" rtlCol="0">
            <a:spAutoFit/>
          </a:bodyPr>
          <a:lstStyle/>
          <a:p>
            <a:pPr algn="ctr"/>
            <a:r>
              <a:rPr lang="en-US" sz="2800" b="1">
                <a:solidFill>
                  <a:srgbClr val="F27900"/>
                </a:solidFill>
              </a:rPr>
              <a:t>DECISION TOOL</a:t>
            </a:r>
          </a:p>
        </p:txBody>
      </p:sp>
      <p:pic>
        <p:nvPicPr>
          <p:cNvPr id="5" name="Content Placeholder 4" descr="screenshot of decision tool">
            <a:extLst>
              <a:ext uri="{FF2B5EF4-FFF2-40B4-BE49-F238E27FC236}">
                <a16:creationId xmlns:a16="http://schemas.microsoft.com/office/drawing/2014/main" id="{A7E8EBA8-EE30-41B7-B09A-98615A5C6C79}"/>
              </a:ext>
            </a:extLst>
          </p:cNvPr>
          <p:cNvPicPr>
            <a:picLocks noGrp="1" noChangeAspect="1"/>
          </p:cNvPicPr>
          <p:nvPr>
            <p:ph idx="1"/>
          </p:nvPr>
        </p:nvPicPr>
        <p:blipFill rotWithShape="1">
          <a:blip r:embed="rId3"/>
          <a:srcRect r="15987"/>
          <a:stretch/>
        </p:blipFill>
        <p:spPr>
          <a:xfrm>
            <a:off x="314568" y="2128005"/>
            <a:ext cx="5242167" cy="3392463"/>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A00409BC-E824-48EA-9079-FAF915143FF9}"/>
              </a:ext>
            </a:extLst>
          </p:cNvPr>
          <p:cNvSpPr txBox="1"/>
          <p:nvPr/>
        </p:nvSpPr>
        <p:spPr>
          <a:xfrm>
            <a:off x="6096000" y="2255106"/>
            <a:ext cx="5242166" cy="954107"/>
          </a:xfrm>
          <a:prstGeom prst="rect">
            <a:avLst/>
          </a:prstGeom>
          <a:noFill/>
        </p:spPr>
        <p:txBody>
          <a:bodyPr wrap="square" rtlCol="0">
            <a:spAutoFit/>
          </a:bodyPr>
          <a:lstStyle/>
          <a:p>
            <a:pPr algn="ctr"/>
            <a:r>
              <a:rPr lang="en-US" sz="2800" b="1">
                <a:solidFill>
                  <a:srgbClr val="F27900"/>
                </a:solidFill>
              </a:rPr>
              <a:t>NIH INSTITUTE AND CENTER DATA SHARING POLICIES</a:t>
            </a:r>
          </a:p>
        </p:txBody>
      </p:sp>
      <p:pic>
        <p:nvPicPr>
          <p:cNvPr id="15" name="Picture 14" descr="screenshot of NIH IC data sharing policies table">
            <a:extLst>
              <a:ext uri="{FF2B5EF4-FFF2-40B4-BE49-F238E27FC236}">
                <a16:creationId xmlns:a16="http://schemas.microsoft.com/office/drawing/2014/main" id="{39077C69-7851-4DEF-A503-95C21D470D32}"/>
              </a:ext>
            </a:extLst>
          </p:cNvPr>
          <p:cNvPicPr>
            <a:picLocks noChangeAspect="1"/>
          </p:cNvPicPr>
          <p:nvPr/>
        </p:nvPicPr>
        <p:blipFill rotWithShape="1">
          <a:blip r:embed="rId4"/>
          <a:srcRect t="50163" r="31272"/>
          <a:stretch/>
        </p:blipFill>
        <p:spPr>
          <a:xfrm>
            <a:off x="4773897" y="3336313"/>
            <a:ext cx="6884524" cy="2579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5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You Can Prepare Now</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342821"/>
            <a:ext cx="10515600" cy="4871898"/>
          </a:xfrm>
        </p:spPr>
        <p:txBody>
          <a:bodyPr vert="horz" lIns="91440" tIns="45720" rIns="91440" bIns="45720" rtlCol="0" anchor="t">
            <a:normAutofit fontScale="55000" lnSpcReduction="20000"/>
          </a:bodyPr>
          <a:lstStyle/>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Familiarize yourself </a:t>
            </a:r>
            <a:r>
              <a:rPr lang="en-US" sz="3800">
                <a:latin typeface="Open Sans"/>
                <a:ea typeface="Open Sans"/>
                <a:cs typeface="Open Sans"/>
              </a:rPr>
              <a:t>with the DMS Policy and resources available at sharing.nih.gov  </a:t>
            </a:r>
            <a:endParaRPr lang="en-US" sz="3800" u="sng">
              <a:latin typeface="Open Sans"/>
              <a:ea typeface="Open Sans"/>
              <a:cs typeface="Open Sans"/>
            </a:endParaRPr>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Identify existing resources and expertise within your institution</a:t>
            </a:r>
            <a:r>
              <a:rPr lang="en-US" sz="3800">
                <a:latin typeface="Open Sans"/>
                <a:ea typeface="Open Sans"/>
                <a:cs typeface="Open Sans"/>
              </a:rPr>
              <a:t> that may be able to assist you, such as data librarians </a:t>
            </a:r>
            <a:endParaRPr lang="en-US" sz="3800"/>
          </a:p>
          <a:p>
            <a:pPr marL="365760" indent="-365760">
              <a:lnSpc>
                <a:spcPct val="128000"/>
              </a:lnSpc>
              <a:spcAft>
                <a:spcPts val="600"/>
              </a:spcAft>
              <a:buFont typeface="Wingdings" panose="05000000000000000000" pitchFamily="2" charset="2"/>
              <a:buChar char="q"/>
            </a:pPr>
            <a:r>
              <a:rPr lang="en-US" sz="3800">
                <a:latin typeface="Open Sans"/>
                <a:ea typeface="Open Sans"/>
                <a:cs typeface="Open Sans"/>
              </a:rPr>
              <a:t>Try </a:t>
            </a:r>
            <a:r>
              <a:rPr lang="en-US" sz="3800" b="1">
                <a:latin typeface="Open Sans"/>
                <a:ea typeface="Open Sans"/>
                <a:cs typeface="Open Sans"/>
              </a:rPr>
              <a:t>drafting a Data Management and Sharing Plan</a:t>
            </a:r>
            <a:r>
              <a:rPr lang="en-US" sz="3800">
                <a:latin typeface="Open Sans"/>
                <a:ea typeface="Open Sans"/>
                <a:cs typeface="Open Sans"/>
              </a:rPr>
              <a:t> for your work based on the recommended elements (</a:t>
            </a:r>
            <a:r>
              <a:rPr lang="en-US" sz="3800" u="sng">
                <a:latin typeface="Open Sans"/>
                <a:ea typeface="Open Sans"/>
                <a:cs typeface="Open Sans"/>
                <a:hlinkClick r:id="rId3"/>
              </a:rPr>
              <a:t>NOT-OD-21-014</a:t>
            </a:r>
            <a:r>
              <a:rPr lang="en-US" sz="3800">
                <a:latin typeface="Open Sans"/>
                <a:ea typeface="Open Sans"/>
                <a:cs typeface="Open Sans"/>
              </a:rPr>
              <a:t>)</a:t>
            </a:r>
            <a:endParaRPr lang="en-US" sz="3800" b="1" i="1"/>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Review your past data sharing practices</a:t>
            </a:r>
            <a:r>
              <a:rPr lang="en-US" sz="3800">
                <a:latin typeface="Open Sans"/>
                <a:ea typeface="Open Sans"/>
                <a:cs typeface="Open Sans"/>
              </a:rPr>
              <a:t> to meet other funder or publisher expectations and consider what you may need to update for the new Policy in the future </a:t>
            </a:r>
            <a:endParaRPr lang="en-US" sz="3800"/>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Get involved:</a:t>
            </a:r>
            <a:r>
              <a:rPr lang="en-US" sz="3800">
                <a:latin typeface="Open Sans"/>
                <a:ea typeface="Open Sans"/>
                <a:cs typeface="Open Sans"/>
              </a:rPr>
              <a:t> see </a:t>
            </a:r>
            <a:r>
              <a:rPr lang="en-US" sz="3800">
                <a:latin typeface="Open Sans"/>
                <a:ea typeface="Open Sans"/>
                <a:cs typeface="Open Sans"/>
                <a:hlinkClick r:id="rId4"/>
              </a:rPr>
              <a:t>FASEB </a:t>
            </a:r>
            <a:r>
              <a:rPr lang="en-US" sz="3800" err="1">
                <a:latin typeface="Open Sans"/>
                <a:ea typeface="Open Sans"/>
                <a:cs typeface="Open Sans"/>
                <a:hlinkClick r:id="rId4"/>
              </a:rPr>
              <a:t>DataWorks</a:t>
            </a:r>
            <a:r>
              <a:rPr lang="en-US" sz="3800">
                <a:latin typeface="Open Sans"/>
                <a:ea typeface="Open Sans"/>
                <a:cs typeface="Open Sans"/>
                <a:hlinkClick r:id="rId4"/>
              </a:rPr>
              <a:t>! </a:t>
            </a:r>
            <a:r>
              <a:rPr lang="en-US" sz="3800">
                <a:latin typeface="Open Sans"/>
                <a:ea typeface="Open Sans"/>
                <a:cs typeface="Open Sans"/>
              </a:rPr>
              <a:t>for challenges and prizes</a:t>
            </a:r>
          </a:p>
        </p:txBody>
      </p:sp>
    </p:spTree>
    <p:extLst>
      <p:ext uri="{BB962C8B-B14F-4D97-AF65-F5344CB8AC3E}">
        <p14:creationId xmlns:p14="http://schemas.microsoft.com/office/powerpoint/2010/main" val="151643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28365-5C2D-461A-8BA6-220FBD6DB1FD}"/>
              </a:ext>
            </a:extLst>
          </p:cNvPr>
          <p:cNvSpPr>
            <a:spLocks noGrp="1"/>
          </p:cNvSpPr>
          <p:nvPr>
            <p:ph type="title"/>
          </p:nvPr>
        </p:nvSpPr>
        <p:spPr/>
        <p:txBody>
          <a:bodyPr/>
          <a:lstStyle/>
          <a:p>
            <a:r>
              <a:rPr lang="en-US"/>
              <a:t>For More Information…</a:t>
            </a:r>
          </a:p>
        </p:txBody>
      </p:sp>
      <p:pic>
        <p:nvPicPr>
          <p:cNvPr id="5" name="Content Placeholder 4" descr="screenshot of NIH sharing site">
            <a:extLst>
              <a:ext uri="{FF2B5EF4-FFF2-40B4-BE49-F238E27FC236}">
                <a16:creationId xmlns:a16="http://schemas.microsoft.com/office/drawing/2014/main" id="{AA46BD89-8751-414F-87C1-52DE9404A047}"/>
              </a:ext>
            </a:extLst>
          </p:cNvPr>
          <p:cNvPicPr>
            <a:picLocks noGrp="1" noChangeAspect="1"/>
          </p:cNvPicPr>
          <p:nvPr>
            <p:ph sz="half" idx="1"/>
          </p:nvPr>
        </p:nvPicPr>
        <p:blipFill rotWithShape="1">
          <a:blip r:embed="rId3"/>
          <a:srcRect r="11676" b="14615"/>
          <a:stretch/>
        </p:blipFill>
        <p:spPr>
          <a:xfrm>
            <a:off x="314637" y="1696268"/>
            <a:ext cx="5626768" cy="2887766"/>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511209A2-1E7F-49C6-AC5C-BCF8E1433ED3}"/>
              </a:ext>
            </a:extLst>
          </p:cNvPr>
          <p:cNvSpPr>
            <a:spLocks noGrp="1"/>
          </p:cNvSpPr>
          <p:nvPr>
            <p:ph sz="half" idx="2"/>
          </p:nvPr>
        </p:nvSpPr>
        <p:spPr>
          <a:xfrm>
            <a:off x="6144763" y="1559328"/>
            <a:ext cx="6153071" cy="4893221"/>
          </a:xfrm>
        </p:spPr>
        <p:txBody>
          <a:bodyPr vert="horz" lIns="91440" tIns="45720" rIns="91440" bIns="45720" rtlCol="0" anchor="t">
            <a:normAutofit/>
          </a:bodyPr>
          <a:lstStyle/>
          <a:p>
            <a:pPr>
              <a:lnSpc>
                <a:spcPct val="108000"/>
              </a:lnSpc>
              <a:spcAft>
                <a:spcPts val="600"/>
              </a:spcAft>
            </a:pPr>
            <a:r>
              <a:rPr lang="en-US" b="1">
                <a:latin typeface="Open Sans"/>
                <a:ea typeface="Open Sans"/>
                <a:cs typeface="Open Sans"/>
              </a:rPr>
              <a:t>Website: </a:t>
            </a:r>
            <a:r>
              <a:rPr lang="en-US">
                <a:latin typeface="Open Sans"/>
                <a:ea typeface="Open Sans"/>
                <a:cs typeface="Open Sans"/>
                <a:hlinkClick r:id="rId4"/>
              </a:rPr>
              <a:t>NIH Scientific Data Sharing</a:t>
            </a:r>
            <a:endParaRPr lang="en-US">
              <a:latin typeface="Open Sans"/>
              <a:ea typeface="Open Sans"/>
              <a:cs typeface="Open Sans"/>
            </a:endParaRPr>
          </a:p>
          <a:p>
            <a:pPr>
              <a:lnSpc>
                <a:spcPct val="108000"/>
              </a:lnSpc>
              <a:spcAft>
                <a:spcPts val="600"/>
              </a:spcAft>
            </a:pPr>
            <a:r>
              <a:rPr lang="en-US" b="1">
                <a:latin typeface="Open Sans"/>
                <a:ea typeface="Open Sans"/>
                <a:cs typeface="Open Sans"/>
              </a:rPr>
              <a:t>FAQs: </a:t>
            </a:r>
            <a:r>
              <a:rPr lang="en-US">
                <a:latin typeface="Open Sans"/>
                <a:ea typeface="Open Sans"/>
                <a:cs typeface="Open Sans"/>
                <a:hlinkClick r:id="rId5"/>
              </a:rPr>
              <a:t>DMS Policy FAQs</a:t>
            </a:r>
            <a:endParaRPr lang="en-US">
              <a:latin typeface="Open Sans"/>
              <a:ea typeface="Open Sans"/>
              <a:cs typeface="Open Sans"/>
              <a:hlinkClick r:id="rId4">
                <a:extLst>
                  <a:ext uri="{A12FA001-AC4F-418D-AE19-62706E023703}">
                    <ahyp:hlinkClr xmlns:ahyp="http://schemas.microsoft.com/office/drawing/2018/hyperlinkcolor" val="tx"/>
                  </a:ext>
                </a:extLst>
              </a:hlinkClick>
            </a:endParaRPr>
          </a:p>
          <a:p>
            <a:pPr>
              <a:lnSpc>
                <a:spcPct val="108000"/>
              </a:lnSpc>
              <a:spcAft>
                <a:spcPts val="600"/>
              </a:spcAft>
            </a:pPr>
            <a:r>
              <a:rPr lang="en-US" b="1">
                <a:latin typeface="Open Sans"/>
                <a:ea typeface="Open Sans"/>
                <a:cs typeface="Open Sans"/>
              </a:rPr>
              <a:t>Email Box: </a:t>
            </a:r>
            <a:r>
              <a:rPr lang="en-US">
                <a:latin typeface="Open Sans"/>
                <a:ea typeface="Open Sans"/>
                <a:cs typeface="Open Sans"/>
                <a:hlinkClick r:id="rId6"/>
              </a:rPr>
              <a:t>Sharing@nih.gov</a:t>
            </a:r>
            <a:endParaRPr lang="en-US">
              <a:latin typeface="Open Sans"/>
              <a:ea typeface="Open Sans"/>
              <a:cs typeface="Open Sans"/>
            </a:endParaRPr>
          </a:p>
          <a:p>
            <a:pPr>
              <a:lnSpc>
                <a:spcPct val="108000"/>
              </a:lnSpc>
              <a:spcAft>
                <a:spcPts val="600"/>
              </a:spcAft>
            </a:pPr>
            <a:r>
              <a:rPr lang="en-US" b="1">
                <a:latin typeface="Open Sans"/>
                <a:ea typeface="Open Sans"/>
                <a:cs typeface="Open Sans"/>
              </a:rPr>
              <a:t>Webinar Part II: </a:t>
            </a:r>
            <a:r>
              <a:rPr lang="en-US">
                <a:latin typeface="Open Sans"/>
                <a:ea typeface="Open Sans"/>
                <a:cs typeface="Open Sans"/>
                <a:hlinkClick r:id="rId7"/>
              </a:rPr>
              <a:t>Diving Deeper into the New NIH Data Management and Sharing Policy </a:t>
            </a:r>
            <a:r>
              <a:rPr lang="en-US">
                <a:latin typeface="Open Sans"/>
                <a:ea typeface="Open Sans"/>
                <a:cs typeface="Open Sans"/>
              </a:rPr>
              <a:t>- September 22</a:t>
            </a:r>
            <a:endParaRPr lang="en-US"/>
          </a:p>
          <a:p>
            <a:endParaRPr lang="en-US"/>
          </a:p>
          <a:p>
            <a:pPr lvl="1"/>
            <a:endParaRPr lang="en-US"/>
          </a:p>
        </p:txBody>
      </p:sp>
    </p:spTree>
    <p:extLst>
      <p:ext uri="{BB962C8B-B14F-4D97-AF65-F5344CB8AC3E}">
        <p14:creationId xmlns:p14="http://schemas.microsoft.com/office/powerpoint/2010/main" val="230107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03274" y="-58098"/>
            <a:ext cx="6810068" cy="1325563"/>
          </a:xfrm>
        </p:spPr>
        <p:txBody>
          <a:bodyPr>
            <a:normAutofit/>
          </a:bodyPr>
          <a:lstStyle/>
          <a:p>
            <a:r>
              <a:rPr lang="en-US">
                <a:solidFill>
                  <a:schemeClr val="tx1"/>
                </a:solidFill>
                <a:latin typeface="Open Sans"/>
                <a:ea typeface="Open Sans"/>
                <a:cs typeface="Open Sans"/>
              </a:rPr>
              <a:t>DMS Policy: Scope</a:t>
            </a:r>
            <a:endParaRPr lang="en-US">
              <a:solidFill>
                <a:schemeClr val="tx1"/>
              </a:solidFill>
            </a:endParaRP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788127" y="1150375"/>
            <a:ext cx="6164826" cy="1828800"/>
          </a:xfrm>
        </p:spPr>
        <p:txBody>
          <a:bodyPr vert="horz" lIns="91440" tIns="45720" rIns="91440" bIns="45720" rtlCol="0" anchor="t">
            <a:normAutofit/>
          </a:bodyPr>
          <a:lstStyle/>
          <a:p>
            <a:pPr marL="0" indent="0">
              <a:buNone/>
            </a:pPr>
            <a:r>
              <a:rPr lang="en-US">
                <a:latin typeface="Open Sans" panose="020B0606030504020204" pitchFamily="34" charset="0"/>
                <a:ea typeface="Open Sans" panose="020B0606030504020204" pitchFamily="34" charset="0"/>
                <a:cs typeface="Open Sans" panose="020B0606030504020204" pitchFamily="34" charset="0"/>
              </a:rPr>
              <a:t>Applies to all research, funded or conducted in whole or in part by NIH, that results in the generation of "scientific data“.</a:t>
            </a:r>
          </a:p>
          <a:p>
            <a:endParaRPr lang="en-US" sz="1200">
              <a:latin typeface="Open Sans"/>
              <a:ea typeface="Open Sans"/>
              <a:cs typeface="Open Sans"/>
            </a:endParaRPr>
          </a:p>
        </p:txBody>
      </p:sp>
      <p:sp>
        <p:nvSpPr>
          <p:cNvPr id="7" name="TextBox 6">
            <a:extLst>
              <a:ext uri="{FF2B5EF4-FFF2-40B4-BE49-F238E27FC236}">
                <a16:creationId xmlns:a16="http://schemas.microsoft.com/office/drawing/2014/main" id="{706931F7-0A29-461C-9C45-1D7461DDDD27}"/>
              </a:ext>
            </a:extLst>
          </p:cNvPr>
          <p:cNvSpPr txBox="1"/>
          <p:nvPr/>
        </p:nvSpPr>
        <p:spPr>
          <a:xfrm>
            <a:off x="5625895" y="3288892"/>
            <a:ext cx="6164826" cy="3277820"/>
          </a:xfrm>
          <a:prstGeom prst="rect">
            <a:avLst/>
          </a:prstGeom>
          <a:noFill/>
          <a:ln w="28575">
            <a:solidFill>
              <a:srgbClr val="F27900"/>
            </a:solidFill>
          </a:ln>
        </p:spPr>
        <p:txBody>
          <a:bodyPr wrap="square" rtlCol="0">
            <a:spAutoFit/>
          </a:bodyPr>
          <a:lstStyle/>
          <a:p>
            <a:r>
              <a:rPr lang="en-US" sz="2800">
                <a:latin typeface="Open Sans" panose="020B0606030504020204" pitchFamily="34" charset="0"/>
                <a:ea typeface="Open Sans" panose="020B0606030504020204" pitchFamily="34" charset="0"/>
                <a:cs typeface="Open Sans" panose="020B0606030504020204" pitchFamily="34" charset="0"/>
              </a:rPr>
              <a:t>"Scientific data" is defined as: </a:t>
            </a:r>
            <a:endParaRPr lang="en-US" sz="1600">
              <a:latin typeface="Open Sans" panose="020B0606030504020204" pitchFamily="34" charset="0"/>
              <a:ea typeface="Open Sans" panose="020B0606030504020204" pitchFamily="34" charset="0"/>
              <a:cs typeface="Open Sans" panose="020B0606030504020204" pitchFamily="34" charset="0"/>
            </a:endParaRPr>
          </a:p>
          <a:p>
            <a:pPr lvl="1"/>
            <a:endParaRPr lang="en-US" sz="1100">
              <a:latin typeface="Open Sans" panose="020B0606030504020204" pitchFamily="34" charset="0"/>
              <a:ea typeface="Open Sans" panose="020B0606030504020204" pitchFamily="34" charset="0"/>
              <a:cs typeface="Open Sans" panose="020B0606030504020204" pitchFamily="34" charset="0"/>
            </a:endParaRPr>
          </a:p>
          <a:p>
            <a:pPr lvl="1"/>
            <a:r>
              <a:rPr lang="en-US" sz="2400" b="1" i="1">
                <a:latin typeface="Open Sans" panose="020B0606030504020204" pitchFamily="34" charset="0"/>
                <a:ea typeface="Open Sans" panose="020B0606030504020204" pitchFamily="34" charset="0"/>
                <a:cs typeface="Open Sans" panose="020B0606030504020204" pitchFamily="34" charset="0"/>
              </a:rPr>
              <a:t>"the recorded factual material commonly accepted in the scientific community as of sufficient quality to validate and replicate research findings, regardless of whether the data are used to support scholarly publications."</a:t>
            </a:r>
          </a:p>
        </p:txBody>
      </p:sp>
      <p:pic>
        <p:nvPicPr>
          <p:cNvPr id="6" name="Picture 5">
            <a:hlinkClick r:id="rId3"/>
            <a:extLst>
              <a:ext uri="{FF2B5EF4-FFF2-40B4-BE49-F238E27FC236}">
                <a16:creationId xmlns:a16="http://schemas.microsoft.com/office/drawing/2014/main" id="{E421647C-C3B0-4B50-A428-5F84F2B54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26" y="693175"/>
            <a:ext cx="3923071" cy="5471650"/>
          </a:xfrm>
          <a:prstGeom prst="rect">
            <a:avLst/>
          </a:prstGeom>
        </p:spPr>
      </p:pic>
    </p:spTree>
    <p:extLst>
      <p:ext uri="{BB962C8B-B14F-4D97-AF65-F5344CB8AC3E}">
        <p14:creationId xmlns:p14="http://schemas.microsoft.com/office/powerpoint/2010/main" val="75649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p:txBody>
          <a:bodyPr>
            <a:normAutofit/>
          </a:bodyPr>
          <a:lstStyle/>
          <a:p>
            <a:r>
              <a:rPr lang="en-US"/>
              <a:t>Stay in the loop!</a:t>
            </a:r>
          </a:p>
        </p:txBody>
      </p:sp>
      <p:grpSp>
        <p:nvGrpSpPr>
          <p:cNvPr id="31" name="Group 30" descr="list of relevant blogs">
            <a:extLst>
              <a:ext uri="{FF2B5EF4-FFF2-40B4-BE49-F238E27FC236}">
                <a16:creationId xmlns:a16="http://schemas.microsoft.com/office/drawing/2014/main" id="{570A13EA-62B1-48E6-A9F4-67AEE9DC83CF}"/>
              </a:ext>
            </a:extLst>
          </p:cNvPr>
          <p:cNvGrpSpPr/>
          <p:nvPr/>
        </p:nvGrpSpPr>
        <p:grpSpPr>
          <a:xfrm>
            <a:off x="502200" y="1881963"/>
            <a:ext cx="3319775" cy="2194306"/>
            <a:chOff x="707923" y="1342821"/>
            <a:chExt cx="3149654" cy="2041241"/>
          </a:xfrm>
        </p:grpSpPr>
        <p:sp>
          <p:nvSpPr>
            <p:cNvPr id="32" name="TextBox 31">
              <a:extLst>
                <a:ext uri="{FF2B5EF4-FFF2-40B4-BE49-F238E27FC236}">
                  <a16:creationId xmlns:a16="http://schemas.microsoft.com/office/drawing/2014/main" id="{7B9A044C-EBEC-4999-B20C-8E6D15807F58}"/>
                </a:ext>
              </a:extLst>
            </p:cNvPr>
            <p:cNvSpPr txBox="1"/>
            <p:nvPr/>
          </p:nvSpPr>
          <p:spPr>
            <a:xfrm>
              <a:off x="707923" y="1342821"/>
              <a:ext cx="2890683" cy="578882"/>
            </a:xfrm>
            <a:prstGeom prst="roundRect">
              <a:avLst/>
            </a:prstGeom>
            <a:solidFill>
              <a:schemeClr val="accent6"/>
            </a:solidFill>
            <a:ln>
              <a:noFill/>
            </a:ln>
          </p:spPr>
          <p:txBody>
            <a:bodyPr wrap="square" rtlCol="0">
              <a:spAutoFit/>
            </a:bodyPr>
            <a:lstStyle/>
            <a:p>
              <a:pPr algn="ctr"/>
              <a:r>
                <a:rPr lang="en-US" sz="2800" b="1" dirty="0">
                  <a:solidFill>
                    <a:schemeClr val="bg1"/>
                  </a:solidFill>
                </a:rPr>
                <a:t>BLOGS</a:t>
              </a:r>
            </a:p>
          </p:txBody>
        </p:sp>
        <p:sp>
          <p:nvSpPr>
            <p:cNvPr id="33" name="TextBox 32">
              <a:extLst>
                <a:ext uri="{FF2B5EF4-FFF2-40B4-BE49-F238E27FC236}">
                  <a16:creationId xmlns:a16="http://schemas.microsoft.com/office/drawing/2014/main" id="{92903C84-0A7A-48BA-B14D-6709B2B0D93E}"/>
                </a:ext>
              </a:extLst>
            </p:cNvPr>
            <p:cNvSpPr txBox="1"/>
            <p:nvPr/>
          </p:nvSpPr>
          <p:spPr>
            <a:xfrm>
              <a:off x="707923" y="2069484"/>
              <a:ext cx="3149654" cy="1314578"/>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2"/>
                </a:rPr>
                <a:t>Under the </a:t>
              </a:r>
              <a:r>
                <a:rPr lang="en-US" sz="2400" b="1" err="1">
                  <a:hlinkClick r:id="rId2"/>
                </a:rPr>
                <a:t>Poliscope</a:t>
              </a:r>
              <a:endParaRPr lang="en-US" sz="2400" b="1"/>
            </a:p>
            <a:p>
              <a:pPr marL="342900" indent="-342900">
                <a:spcAft>
                  <a:spcPts val="600"/>
                </a:spcAft>
                <a:buFont typeface="Arial" panose="020B0604020202020204" pitchFamily="34" charset="0"/>
                <a:buChar char="•"/>
              </a:pPr>
              <a:r>
                <a:rPr lang="en-US" sz="2400" b="1">
                  <a:hlinkClick r:id="rId3"/>
                </a:rPr>
                <a:t>Open Mike</a:t>
              </a:r>
              <a:endParaRPr lang="en-US" sz="2400" b="1"/>
            </a:p>
          </p:txBody>
        </p:sp>
      </p:grpSp>
      <p:grpSp>
        <p:nvGrpSpPr>
          <p:cNvPr id="7" name="Group 6" descr="list of relevant listservs">
            <a:extLst>
              <a:ext uri="{FF2B5EF4-FFF2-40B4-BE49-F238E27FC236}">
                <a16:creationId xmlns:a16="http://schemas.microsoft.com/office/drawing/2014/main" id="{DBDD6D7E-3318-494D-8CD9-967BA826B970}"/>
              </a:ext>
            </a:extLst>
          </p:cNvPr>
          <p:cNvGrpSpPr/>
          <p:nvPr/>
        </p:nvGrpSpPr>
        <p:grpSpPr>
          <a:xfrm>
            <a:off x="4075569" y="1925372"/>
            <a:ext cx="3988931" cy="4082024"/>
            <a:chOff x="707923" y="1279128"/>
            <a:chExt cx="3026839" cy="3412313"/>
          </a:xfrm>
        </p:grpSpPr>
        <p:sp>
          <p:nvSpPr>
            <p:cNvPr id="5" name="TextBox 4">
              <a:extLst>
                <a:ext uri="{FF2B5EF4-FFF2-40B4-BE49-F238E27FC236}">
                  <a16:creationId xmlns:a16="http://schemas.microsoft.com/office/drawing/2014/main" id="{6C6A139C-410D-434D-B10F-2C46C34EA6A7}"/>
                </a:ext>
              </a:extLst>
            </p:cNvPr>
            <p:cNvSpPr txBox="1"/>
            <p:nvPr/>
          </p:nvSpPr>
          <p:spPr>
            <a:xfrm>
              <a:off x="707923" y="1279128"/>
              <a:ext cx="2890683" cy="483909"/>
            </a:xfrm>
            <a:prstGeom prst="roundRect">
              <a:avLst/>
            </a:prstGeom>
            <a:solidFill>
              <a:schemeClr val="accent6"/>
            </a:solidFill>
            <a:ln>
              <a:noFill/>
            </a:ln>
          </p:spPr>
          <p:txBody>
            <a:bodyPr wrap="square" rtlCol="0">
              <a:spAutoFit/>
            </a:bodyPr>
            <a:lstStyle/>
            <a:p>
              <a:pPr algn="ctr"/>
              <a:r>
                <a:rPr lang="en-US" sz="2800" b="1">
                  <a:solidFill>
                    <a:schemeClr val="bg1"/>
                  </a:solidFill>
                </a:rPr>
                <a:t>LISTSERVS</a:t>
              </a:r>
            </a:p>
          </p:txBody>
        </p:sp>
        <p:sp>
          <p:nvSpPr>
            <p:cNvPr id="6" name="TextBox 5">
              <a:extLst>
                <a:ext uri="{FF2B5EF4-FFF2-40B4-BE49-F238E27FC236}">
                  <a16:creationId xmlns:a16="http://schemas.microsoft.com/office/drawing/2014/main" id="{81F83052-9188-4CD7-B640-4A333C860B72}"/>
                </a:ext>
              </a:extLst>
            </p:cNvPr>
            <p:cNvSpPr txBox="1"/>
            <p:nvPr/>
          </p:nvSpPr>
          <p:spPr>
            <a:xfrm>
              <a:off x="707923" y="1950265"/>
              <a:ext cx="3026839" cy="2741176"/>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4"/>
                </a:rPr>
                <a:t>Extramural Nexus</a:t>
              </a:r>
              <a:endParaRPr lang="en-US" sz="2400" b="1"/>
            </a:p>
            <a:p>
              <a:pPr marL="342900" indent="-342900">
                <a:spcAft>
                  <a:spcPts val="600"/>
                </a:spcAft>
                <a:buFont typeface="Arial" panose="020B0604020202020204" pitchFamily="34" charset="0"/>
                <a:buChar char="•"/>
              </a:pPr>
              <a:r>
                <a:rPr lang="en-US" sz="2400" b="1">
                  <a:hlinkClick r:id="rId5"/>
                </a:rPr>
                <a:t>NIH Guide to Grants &amp; Contracts </a:t>
              </a:r>
              <a:endParaRPr lang="en-US" sz="2400" b="1"/>
            </a:p>
            <a:p>
              <a:pPr marL="342900" indent="-342900">
                <a:spcAft>
                  <a:spcPts val="600"/>
                </a:spcAft>
                <a:buFont typeface="Arial" panose="020B0604020202020204" pitchFamily="34" charset="0"/>
                <a:buChar char="•"/>
              </a:pPr>
              <a:r>
                <a:rPr lang="en-US" sz="2400" b="1">
                  <a:hlinkClick r:id="rId6"/>
                </a:rPr>
                <a:t>Office of Science Policy News</a:t>
              </a:r>
              <a:endParaRPr lang="en-US" sz="2400" b="1"/>
            </a:p>
            <a:p>
              <a:pPr marL="342900" indent="-342900">
                <a:spcAft>
                  <a:spcPts val="600"/>
                </a:spcAft>
                <a:buFont typeface="Arial" panose="020B0604020202020204" pitchFamily="34" charset="0"/>
                <a:buChar char="•"/>
              </a:pPr>
              <a:r>
                <a:rPr lang="en-US" sz="2400" b="1">
                  <a:hlinkClick r:id="rId7"/>
                </a:rPr>
                <a:t>NIH Scientific Data Sharing News &amp; Events</a:t>
              </a:r>
              <a:endParaRPr lang="en-US" sz="2400" b="1"/>
            </a:p>
          </p:txBody>
        </p:sp>
      </p:grpSp>
      <p:grpSp>
        <p:nvGrpSpPr>
          <p:cNvPr id="18" name="Group 17" descr="list of relevant social media">
            <a:extLst>
              <a:ext uri="{FF2B5EF4-FFF2-40B4-BE49-F238E27FC236}">
                <a16:creationId xmlns:a16="http://schemas.microsoft.com/office/drawing/2014/main" id="{88D5E9F7-F50C-45B8-8D4C-70CD2BB217B9}"/>
              </a:ext>
            </a:extLst>
          </p:cNvPr>
          <p:cNvGrpSpPr/>
          <p:nvPr/>
        </p:nvGrpSpPr>
        <p:grpSpPr>
          <a:xfrm>
            <a:off x="8370024" y="1925372"/>
            <a:ext cx="3428275" cy="1807994"/>
            <a:chOff x="707923" y="1342821"/>
            <a:chExt cx="3135346" cy="1807994"/>
          </a:xfrm>
        </p:grpSpPr>
        <p:sp>
          <p:nvSpPr>
            <p:cNvPr id="19" name="TextBox 18">
              <a:extLst>
                <a:ext uri="{FF2B5EF4-FFF2-40B4-BE49-F238E27FC236}">
                  <a16:creationId xmlns:a16="http://schemas.microsoft.com/office/drawing/2014/main" id="{D512EC1B-7DB8-468C-AC44-E475C6903506}"/>
                </a:ext>
              </a:extLst>
            </p:cNvPr>
            <p:cNvSpPr txBox="1"/>
            <p:nvPr/>
          </p:nvSpPr>
          <p:spPr>
            <a:xfrm>
              <a:off x="707923" y="1342821"/>
              <a:ext cx="3135346" cy="578882"/>
            </a:xfrm>
            <a:prstGeom prst="roundRect">
              <a:avLst/>
            </a:prstGeom>
            <a:solidFill>
              <a:schemeClr val="accent6"/>
            </a:solidFill>
            <a:ln>
              <a:noFill/>
            </a:ln>
          </p:spPr>
          <p:txBody>
            <a:bodyPr wrap="square" rtlCol="0">
              <a:spAutoFit/>
            </a:bodyPr>
            <a:lstStyle/>
            <a:p>
              <a:pPr algn="ctr"/>
              <a:r>
                <a:rPr lang="en-US" sz="2800" b="1">
                  <a:solidFill>
                    <a:schemeClr val="bg1"/>
                  </a:solidFill>
                </a:rPr>
                <a:t>SOCIAL MEDIA</a:t>
              </a:r>
            </a:p>
          </p:txBody>
        </p:sp>
        <p:sp>
          <p:nvSpPr>
            <p:cNvPr id="23" name="TextBox 22">
              <a:extLst>
                <a:ext uri="{FF2B5EF4-FFF2-40B4-BE49-F238E27FC236}">
                  <a16:creationId xmlns:a16="http://schemas.microsoft.com/office/drawing/2014/main" id="{9CD84187-8947-40E6-9B59-A999A46D141F}"/>
                </a:ext>
              </a:extLst>
            </p:cNvPr>
            <p:cNvSpPr txBox="1"/>
            <p:nvPr/>
          </p:nvSpPr>
          <p:spPr>
            <a:xfrm>
              <a:off x="878044" y="2146285"/>
              <a:ext cx="2890683" cy="1004530"/>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8"/>
                </a:rPr>
                <a:t>@NIHGrants</a:t>
              </a:r>
              <a:endParaRPr lang="en-US" sz="2400" b="1"/>
            </a:p>
            <a:p>
              <a:pPr marL="342900" indent="-342900">
                <a:spcAft>
                  <a:spcPts val="600"/>
                </a:spcAft>
                <a:buFont typeface="Arial" panose="020B0604020202020204" pitchFamily="34" charset="0"/>
                <a:buChar char="•"/>
              </a:pPr>
              <a:r>
                <a:rPr lang="en-US" sz="2400" b="1">
                  <a:hlinkClick r:id="rId9"/>
                </a:rPr>
                <a:t>@NIH_OSP</a:t>
              </a:r>
              <a:endParaRPr lang="en-US" sz="2400" b="1"/>
            </a:p>
          </p:txBody>
        </p:sp>
      </p:grpSp>
      <p:pic>
        <p:nvPicPr>
          <p:cNvPr id="4" name="Graphic 3">
            <a:extLst>
              <a:ext uri="{FF2B5EF4-FFF2-40B4-BE49-F238E27FC236}">
                <a16:creationId xmlns:a16="http://schemas.microsoft.com/office/drawing/2014/main" id="{567BDF4D-B022-4CE9-AF2D-F977B9A67A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26021" y="-179427"/>
            <a:ext cx="1718931" cy="1718931"/>
          </a:xfrm>
          <a:prstGeom prst="rect">
            <a:avLst/>
          </a:prstGeom>
        </p:spPr>
      </p:pic>
    </p:spTree>
    <p:extLst>
      <p:ext uri="{BB962C8B-B14F-4D97-AF65-F5344CB8AC3E}">
        <p14:creationId xmlns:p14="http://schemas.microsoft.com/office/powerpoint/2010/main" val="383801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a:xfrm>
            <a:off x="867267" y="-802873"/>
            <a:ext cx="10515600" cy="802873"/>
          </a:xfrm>
        </p:spPr>
        <p:txBody>
          <a:bodyPr>
            <a:normAutofit/>
          </a:bodyPr>
          <a:lstStyle/>
          <a:p>
            <a:r>
              <a:rPr lang="en-US" sz="3100"/>
              <a:t>Virtual NIH Grants Conference &amp; PreCon Events</a:t>
            </a:r>
            <a:endParaRPr lang="en-US"/>
          </a:p>
        </p:txBody>
      </p:sp>
      <p:pic>
        <p:nvPicPr>
          <p:cNvPr id="11" name="Picture 10" descr="Virtual NIH Grants Conference &amp; PreCon Events banner &#10;August 2022 - February 2023">
            <a:hlinkClick r:id="rId2"/>
            <a:extLst>
              <a:ext uri="{FF2B5EF4-FFF2-40B4-BE49-F238E27FC236}">
                <a16:creationId xmlns:a16="http://schemas.microsoft.com/office/drawing/2014/main" id="{44CF8A26-CBDA-4B71-8D5C-2D67F52F385E}"/>
              </a:ext>
            </a:extLst>
          </p:cNvPr>
          <p:cNvPicPr>
            <a:picLocks noChangeAspect="1"/>
          </p:cNvPicPr>
          <p:nvPr/>
        </p:nvPicPr>
        <p:blipFill rotWithShape="1">
          <a:blip r:embed="rId3"/>
          <a:srcRect t="4713"/>
          <a:stretch/>
        </p:blipFill>
        <p:spPr>
          <a:xfrm>
            <a:off x="920929" y="-238826"/>
            <a:ext cx="10408276" cy="4791163"/>
          </a:xfrm>
          <a:prstGeom prst="rect">
            <a:avLst/>
          </a:prstGeom>
        </p:spPr>
      </p:pic>
      <p:sp>
        <p:nvSpPr>
          <p:cNvPr id="16" name="Rectangle 15">
            <a:extLst>
              <a:ext uri="{FF2B5EF4-FFF2-40B4-BE49-F238E27FC236}">
                <a16:creationId xmlns:a16="http://schemas.microsoft.com/office/drawing/2014/main" id="{D126C603-D7D2-402D-B05A-8D9B8EFDF9D0}"/>
              </a:ext>
              <a:ext uri="{C183D7F6-B498-43B3-948B-1728B52AA6E4}">
                <adec:decorative xmlns:adec="http://schemas.microsoft.com/office/drawing/2017/decorative" val="1"/>
              </a:ext>
            </a:extLst>
          </p:cNvPr>
          <p:cNvSpPr/>
          <p:nvPr/>
        </p:nvSpPr>
        <p:spPr>
          <a:xfrm>
            <a:off x="1" y="6112797"/>
            <a:ext cx="12192000" cy="973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36640DB-A7AF-49C8-9604-90B8A3274E11}"/>
              </a:ext>
            </a:extLst>
          </p:cNvPr>
          <p:cNvSpPr txBox="1"/>
          <p:nvPr/>
        </p:nvSpPr>
        <p:spPr>
          <a:xfrm>
            <a:off x="0" y="4552337"/>
            <a:ext cx="12192000" cy="2659382"/>
          </a:xfrm>
          <a:prstGeom prst="rect">
            <a:avLst/>
          </a:prstGeom>
          <a:solidFill>
            <a:srgbClr val="286090">
              <a:alpha val="5098"/>
            </a:srgbClr>
          </a:solidFill>
        </p:spPr>
        <p:txBody>
          <a:bodyPr wrap="square" lIns="91440" tIns="45720" rIns="91440" bIns="45720" rtlCol="0" anchor="t">
            <a:spAutoFit/>
          </a:bodyPr>
          <a:lstStyle/>
          <a:p>
            <a:r>
              <a:rPr lang="en-US" sz="1400" b="1"/>
              <a:t>				PreCon Events</a:t>
            </a:r>
          </a:p>
          <a:p>
            <a:pPr fontAlgn="base">
              <a:lnSpc>
                <a:spcPct val="107000"/>
              </a:lnSpc>
            </a:pPr>
            <a:r>
              <a:rPr lang="en-US" sz="1400">
                <a:effectLst/>
                <a:ea typeface="Times New Roman" panose="02020603050405020304" pitchFamily="18" charset="0"/>
                <a:cs typeface="Calibri"/>
              </a:rPr>
              <a:t>				August 25:</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 </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NIH Loan Repayment Programs: Supporting the Next Generation of Researchers</a:t>
            </a:r>
            <a:endParaRPr lang="en-US" sz="1400">
              <a:effectLst/>
              <a:ea typeface="Calibri" panose="020F0502020204030204" pitchFamily="34" charset="0"/>
              <a:cs typeface="Calibri"/>
            </a:endParaRPr>
          </a:p>
          <a:p>
            <a:pPr fontAlgn="base">
              <a:lnSpc>
                <a:spcPct val="107000"/>
              </a:lnSpc>
            </a:pPr>
            <a:r>
              <a:rPr lang="en-US" sz="1400">
                <a:effectLst/>
                <a:ea typeface="Times New Roman" panose="02020603050405020304" pitchFamily="18" charset="0"/>
                <a:cs typeface="Calibri"/>
              </a:rPr>
              <a:t>				September 15:</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 </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Navigating Early Career Funding Opportunities</a:t>
            </a:r>
            <a:endParaRPr lang="en-US" sz="1400">
              <a:effectLst/>
              <a:ea typeface="Calibri" panose="020F0502020204030204" pitchFamily="34" charset="0"/>
              <a:cs typeface="Calibri"/>
            </a:endParaRPr>
          </a:p>
          <a:p>
            <a:pPr fontAlgn="base">
              <a:lnSpc>
                <a:spcPct val="107000"/>
              </a:lnSpc>
            </a:pPr>
            <a:r>
              <a:rPr lang="en-US" sz="1400">
                <a:effectLst/>
                <a:ea typeface="Times New Roman" panose="02020603050405020304" pitchFamily="18" charset="0"/>
                <a:cs typeface="Calibri"/>
              </a:rPr>
              <a:t>				October </a:t>
            </a:r>
            <a:r>
              <a:rPr lang="en-US" sz="1400">
                <a:ea typeface="Times New Roman" panose="02020603050405020304" pitchFamily="18" charset="0"/>
                <a:cs typeface="Calibri"/>
              </a:rPr>
              <a:t>14</a:t>
            </a:r>
            <a:r>
              <a:rPr lang="en-US" sz="1400">
                <a:effectLst/>
                <a:ea typeface="Times New Roman" panose="02020603050405020304" pitchFamily="18" charset="0"/>
                <a:cs typeface="Calibri"/>
              </a:rPr>
              <a:t>:</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Research Misconduct &amp; Integrity</a:t>
            </a:r>
            <a:endParaRPr lang="en-US" sz="1400">
              <a:effectLst/>
              <a:ea typeface="Calibri" panose="020F0502020204030204" pitchFamily="34" charset="0"/>
              <a:cs typeface="Calibri"/>
            </a:endParaRPr>
          </a:p>
          <a:p>
            <a:pPr fontAlgn="base">
              <a:lnSpc>
                <a:spcPct val="107000"/>
              </a:lnSpc>
            </a:pPr>
            <a:r>
              <a:rPr lang="en-US" sz="1400">
                <a:effectLst/>
                <a:ea typeface="Times New Roman" panose="02020603050405020304" pitchFamily="18" charset="0"/>
                <a:cs typeface="Calibri"/>
              </a:rPr>
              <a:t>				November 9:</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Foreign Collaborations: Policies, Processes, &amp; Partnerships</a:t>
            </a:r>
            <a:endParaRPr lang="en-US" sz="1400">
              <a:effectLst/>
              <a:ea typeface="Calibri" panose="020F0502020204030204" pitchFamily="34" charset="0"/>
              <a:cs typeface="Times New Roman" panose="02020603050405020304" pitchFamily="18" charset="0"/>
            </a:endParaRPr>
          </a:p>
          <a:p>
            <a:pPr fontAlgn="base">
              <a:lnSpc>
                <a:spcPct val="107000"/>
              </a:lnSpc>
            </a:pPr>
            <a:r>
              <a:rPr lang="en-US" sz="1400">
                <a:effectLst/>
                <a:ea typeface="Times New Roman" panose="02020603050405020304" pitchFamily="18" charset="0"/>
                <a:cs typeface="Calibri"/>
              </a:rPr>
              <a:t>				December 6 &amp; 7:</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Human Subjects: Policies, Clinical Trials, &amp; Inclusion</a:t>
            </a:r>
            <a:endParaRPr lang="en-US" sz="1400">
              <a:effectLst/>
              <a:ea typeface="Calibri" panose="020F0502020204030204" pitchFamily="34" charset="0"/>
              <a:cs typeface="Calibri"/>
            </a:endParaRPr>
          </a:p>
          <a:p>
            <a:pPr fontAlgn="base">
              <a:lnSpc>
                <a:spcPct val="107000"/>
              </a:lnSpc>
            </a:pPr>
            <a:r>
              <a:rPr lang="en-US" sz="1400">
                <a:effectLst/>
                <a:ea typeface="Times New Roman" panose="02020603050405020304" pitchFamily="18" charset="0"/>
                <a:cs typeface="Calibri"/>
              </a:rPr>
              <a:t>				January 12, 2023</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Making the Most of the 2023 NIH Grants Conference</a:t>
            </a:r>
            <a:endParaRPr lang="en-US" sz="1400">
              <a:effectLst/>
              <a:ea typeface="Calibri" panose="020F0502020204030204" pitchFamily="34" charset="0"/>
              <a:cs typeface="Calibri"/>
            </a:endParaRPr>
          </a:p>
          <a:p>
            <a:pPr marL="0" marR="0" fontAlgn="base">
              <a:lnSpc>
                <a:spcPct val="107000"/>
              </a:lnSpc>
              <a:spcBef>
                <a:spcPts val="0"/>
              </a:spcBef>
              <a:spcAft>
                <a:spcPts val="0"/>
              </a:spcAft>
            </a:pPr>
            <a:endParaRPr lang="en-US" sz="1400" b="1">
              <a:effectLst/>
              <a:ea typeface="Times New Roman" panose="02020603050405020304" pitchFamily="18" charset="0"/>
              <a:cs typeface="Calibri" panose="020F0502020204030204" pitchFamily="34" charset="0"/>
            </a:endParaRPr>
          </a:p>
          <a:p>
            <a:pPr marL="0" marR="0" fontAlgn="base">
              <a:lnSpc>
                <a:spcPct val="107000"/>
              </a:lnSpc>
              <a:spcBef>
                <a:spcPts val="0"/>
              </a:spcBef>
              <a:spcAft>
                <a:spcPts val="0"/>
              </a:spcAft>
            </a:pPr>
            <a:r>
              <a:rPr lang="en-US" sz="1400" b="1">
                <a:effectLst/>
                <a:ea typeface="Times New Roman" panose="02020603050405020304" pitchFamily="18" charset="0"/>
                <a:cs typeface="Calibri" panose="020F0502020204030204" pitchFamily="34" charset="0"/>
              </a:rPr>
              <a:t>				2-Day Conference</a:t>
            </a:r>
          </a:p>
          <a:p>
            <a:pPr marL="0" marR="0" fontAlgn="base">
              <a:lnSpc>
                <a:spcPct val="107000"/>
              </a:lnSpc>
              <a:spcBef>
                <a:spcPts val="0"/>
              </a:spcBef>
              <a:spcAft>
                <a:spcPts val="0"/>
              </a:spcAft>
            </a:pPr>
            <a:r>
              <a:rPr lang="en-US" sz="1400">
                <a:effectLst/>
                <a:ea typeface="Times New Roman" panose="02020603050405020304" pitchFamily="18" charset="0"/>
                <a:cs typeface="Calibri" panose="020F0502020204030204" pitchFamily="34" charset="0"/>
              </a:rPr>
              <a:t>				February 1 &amp; 2, 2023:	2023 </a:t>
            </a:r>
            <a:r>
              <a:rPr lang="en-US" sz="1400" i="1">
                <a:effectLst/>
                <a:ea typeface="Times New Roman" panose="02020603050405020304" pitchFamily="18" charset="0"/>
                <a:cs typeface="Calibri" panose="020F0502020204030204" pitchFamily="34" charset="0"/>
              </a:rPr>
              <a:t>Virtual</a:t>
            </a:r>
            <a:r>
              <a:rPr lang="en-US" sz="1400">
                <a:effectLst/>
                <a:ea typeface="Times New Roman" panose="02020603050405020304" pitchFamily="18" charset="0"/>
                <a:cs typeface="Calibri" panose="020F0502020204030204" pitchFamily="34" charset="0"/>
              </a:rPr>
              <a:t> NIH Grants Conference: Funding, Policies, &amp; Processes</a:t>
            </a:r>
            <a:endParaRPr lang="en-US" sz="1400">
              <a:effectLst/>
              <a:ea typeface="Calibri" panose="020F0502020204030204" pitchFamily="34" charset="0"/>
              <a:cs typeface="Times New Roman" panose="02020603050405020304" pitchFamily="18" charset="0"/>
            </a:endParaRPr>
          </a:p>
          <a:p>
            <a:endParaRPr lang="en-US"/>
          </a:p>
        </p:txBody>
      </p:sp>
      <p:sp>
        <p:nvSpPr>
          <p:cNvPr id="14" name="TextBox 13">
            <a:extLst>
              <a:ext uri="{FF2B5EF4-FFF2-40B4-BE49-F238E27FC236}">
                <a16:creationId xmlns:a16="http://schemas.microsoft.com/office/drawing/2014/main" id="{9AE988AD-99D7-4289-B533-5BCDCDFE5A13}"/>
              </a:ext>
            </a:extLst>
          </p:cNvPr>
          <p:cNvSpPr txBox="1"/>
          <p:nvPr/>
        </p:nvSpPr>
        <p:spPr>
          <a:xfrm>
            <a:off x="920929" y="5251023"/>
            <a:ext cx="2488675" cy="861774"/>
          </a:xfrm>
          <a:prstGeom prst="rect">
            <a:avLst/>
          </a:prstGeom>
          <a:noFill/>
        </p:spPr>
        <p:txBody>
          <a:bodyPr wrap="square" rtlCol="0">
            <a:spAutoFit/>
          </a:bodyPr>
          <a:lstStyle/>
          <a:p>
            <a:r>
              <a:rPr lang="en-US" b="1">
                <a:solidFill>
                  <a:srgbClr val="286090"/>
                </a:solidFill>
              </a:rPr>
              <a:t>LEARN MORE AT </a:t>
            </a:r>
          </a:p>
          <a:p>
            <a:r>
              <a:rPr lang="en-US" sz="1600" b="1">
                <a:solidFill>
                  <a:srgbClr val="286090"/>
                </a:solidFill>
              </a:rPr>
              <a:t>Grants.nih.gov/learning-center/conference</a:t>
            </a:r>
          </a:p>
        </p:txBody>
      </p:sp>
    </p:spTree>
    <p:extLst>
      <p:ext uri="{BB962C8B-B14F-4D97-AF65-F5344CB8AC3E}">
        <p14:creationId xmlns:p14="http://schemas.microsoft.com/office/powerpoint/2010/main" val="549382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4C30D0-DC52-4A48-93F4-51F2651BDD47}"/>
              </a:ext>
            </a:extLst>
          </p:cNvPr>
          <p:cNvSpPr>
            <a:spLocks noGrp="1"/>
          </p:cNvSpPr>
          <p:nvPr>
            <p:ph idx="1"/>
          </p:nvPr>
        </p:nvSpPr>
        <p:spPr/>
        <p:txBody>
          <a:bodyPr>
            <a:normAutofit/>
          </a:bodyPr>
          <a:lstStyle/>
          <a:p>
            <a:pPr marL="342900" marR="0" lvl="0" indent="-342900">
              <a:lnSpc>
                <a:spcPct val="107000"/>
              </a:lnSpc>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Research Covered Under the Data Management &amp; Sharing Policy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Scientific Data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Frequently Asked Questions (FAQs) | Data Sharing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Data Management &amp; Sharing Policy Overview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Justifiable Reasons to Limit Data Sharing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Frequently Asked Questions (FAQs) | Data Sharing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Informed-Consent-Resource-for-Secondary-Research-with-Data-and-Biospecimens.pdf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Sharing Data From Human Participants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Data Sharing Approaches | Data Sharing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Reusing, Existing Shared Data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Frequently Asked Questions (FAQs) | Data Sharing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Writing a Data Management &amp; Sharing Plan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Management and Sharing Plan Format Page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NIH Forms &amp; Applications | grants.nih.gov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Selecting a Data Repository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C668DA6-038B-4C4D-942C-339229508AB8}"/>
              </a:ext>
            </a:extLst>
          </p:cNvPr>
          <p:cNvSpPr>
            <a:spLocks noGrp="1"/>
          </p:cNvSpPr>
          <p:nvPr>
            <p:ph type="title"/>
          </p:nvPr>
        </p:nvSpPr>
        <p:spPr/>
        <p:txBody>
          <a:bodyPr/>
          <a:lstStyle/>
          <a:p>
            <a:r>
              <a:rPr lang="en-US" dirty="0"/>
              <a:t>Resources from Webinar </a:t>
            </a:r>
          </a:p>
        </p:txBody>
      </p:sp>
    </p:spTree>
    <p:extLst>
      <p:ext uri="{BB962C8B-B14F-4D97-AF65-F5344CB8AC3E}">
        <p14:creationId xmlns:p14="http://schemas.microsoft.com/office/powerpoint/2010/main" val="289174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4C30D0-DC52-4A48-93F4-51F2651BDD47}"/>
              </a:ext>
            </a:extLst>
          </p:cNvPr>
          <p:cNvSpPr>
            <a:spLocks noGrp="1"/>
          </p:cNvSpPr>
          <p:nvPr>
            <p:ph idx="1"/>
          </p:nvPr>
        </p:nvSpPr>
        <p:spPr/>
        <p:txBody>
          <a:bodyPr>
            <a:normAutofit/>
          </a:bodyPr>
          <a:lstStyle/>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Repositories for Sharing Scientific Data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When to Share Data: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Frequently Asked Questions (FAQs)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Data Sharing Timelines When a No Cost Extension is Granted: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Frequently Asked Questions (FAQs)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Budgeting for Data Management &amp; Sharing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NOT-OD-22-189: Implementation Details for the NIH Data Management and Sharing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Noncompliance: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Frequently Asked Questions (FAQs)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Which Policies Apply to My Research?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NIH Institute and Center Data Sharing Policies | Data Sharing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Home Page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DC668DA6-038B-4C4D-942C-339229508AB8}"/>
              </a:ext>
            </a:extLst>
          </p:cNvPr>
          <p:cNvSpPr>
            <a:spLocks noGrp="1"/>
          </p:cNvSpPr>
          <p:nvPr>
            <p:ph type="title"/>
          </p:nvPr>
        </p:nvSpPr>
        <p:spPr/>
        <p:txBody>
          <a:bodyPr/>
          <a:lstStyle/>
          <a:p>
            <a:r>
              <a:rPr lang="en-US" dirty="0"/>
              <a:t>Resources from Webinar (cont.)</a:t>
            </a:r>
          </a:p>
        </p:txBody>
      </p:sp>
    </p:spTree>
    <p:extLst>
      <p:ext uri="{BB962C8B-B14F-4D97-AF65-F5344CB8AC3E}">
        <p14:creationId xmlns:p14="http://schemas.microsoft.com/office/powerpoint/2010/main" val="314769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269797"/>
            <a:ext cx="10515600" cy="1148938"/>
          </a:xfrm>
        </p:spPr>
        <p:txBody>
          <a:bodyPr vert="horz" lIns="91440" tIns="45720" rIns="91440" bIns="45720" rtlCol="0" anchor="t">
            <a:normAutofit/>
          </a:bodyPr>
          <a:lstStyle/>
          <a:p>
            <a:pPr marL="0" indent="0" algn="ctr">
              <a:buNone/>
            </a:pPr>
            <a:r>
              <a:rPr lang="en-US" sz="3200" b="1">
                <a:solidFill>
                  <a:srgbClr val="F27900"/>
                </a:solidFill>
                <a:latin typeface="Open Sans"/>
                <a:ea typeface="Open Sans"/>
                <a:cs typeface="Open Sans"/>
              </a:rPr>
              <a:t>Scientific data will vary depending on the </a:t>
            </a:r>
          </a:p>
          <a:p>
            <a:pPr marL="0" indent="0" algn="ctr">
              <a:buNone/>
            </a:pPr>
            <a:r>
              <a:rPr lang="en-US" sz="3200" b="1">
                <a:solidFill>
                  <a:srgbClr val="F27900"/>
                </a:solidFill>
                <a:latin typeface="Open Sans"/>
                <a:ea typeface="Open Sans"/>
                <a:cs typeface="Open Sans"/>
              </a:rPr>
              <a:t>project and the context.</a:t>
            </a:r>
            <a:endParaRPr lang="en-US" sz="3200" b="1">
              <a:solidFill>
                <a:srgbClr val="F27900"/>
              </a:solidFill>
            </a:endParaRPr>
          </a:p>
          <a:p>
            <a:pPr marL="0" indent="0">
              <a:buNone/>
            </a:pPr>
            <a:endParaRPr lang="en-US" sz="1200">
              <a:latin typeface="Open Sans"/>
              <a:ea typeface="Open Sans"/>
              <a:cs typeface="Open Sans"/>
            </a:endParaRPr>
          </a:p>
        </p:txBody>
      </p:sp>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latin typeface="Open Sans"/>
                <a:ea typeface="Open Sans"/>
                <a:cs typeface="Open Sans"/>
              </a:rPr>
              <a:t>Potential Examples of Scientific Data</a:t>
            </a:r>
            <a:endParaRPr lang="en-US"/>
          </a:p>
        </p:txBody>
      </p:sp>
      <p:graphicFrame>
        <p:nvGraphicFramePr>
          <p:cNvPr id="2" name="Diagram 1" descr="examples of scientific data">
            <a:extLst>
              <a:ext uri="{FF2B5EF4-FFF2-40B4-BE49-F238E27FC236}">
                <a16:creationId xmlns:a16="http://schemas.microsoft.com/office/drawing/2014/main" id="{9389BE63-3DE2-4E5A-8B71-613D130308F1}"/>
              </a:ext>
            </a:extLst>
          </p:cNvPr>
          <p:cNvGraphicFramePr/>
          <p:nvPr>
            <p:extLst>
              <p:ext uri="{D42A27DB-BD31-4B8C-83A1-F6EECF244321}">
                <p14:modId xmlns:p14="http://schemas.microsoft.com/office/powerpoint/2010/main" val="2885694253"/>
              </p:ext>
            </p:extLst>
          </p:nvPr>
        </p:nvGraphicFramePr>
        <p:xfrm>
          <a:off x="545690" y="2595360"/>
          <a:ext cx="10690123" cy="335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2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Autofit/>
          </a:bodyPr>
          <a:lstStyle/>
          <a:p>
            <a:r>
              <a:rPr lang="en-US" sz="4800">
                <a:latin typeface="Open Sans"/>
                <a:ea typeface="Open Sans"/>
                <a:cs typeface="Open Sans"/>
              </a:rPr>
              <a:t>Exclusions from the DMS Policy</a:t>
            </a:r>
            <a:endParaRPr lang="en-US" sz="4800"/>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29989" y="309717"/>
            <a:ext cx="6862011" cy="6430296"/>
          </a:xfrm>
        </p:spPr>
        <p:txBody>
          <a:bodyPr vert="horz" lIns="91440" tIns="45720" rIns="91440" bIns="45720" rtlCol="0" anchor="t">
            <a:normAutofit fontScale="92500"/>
          </a:bodyPr>
          <a:lstStyle/>
          <a:p>
            <a:pPr marL="0" indent="0" algn="ctr">
              <a:buNone/>
            </a:pPr>
            <a:r>
              <a:rPr lang="en-US" sz="3900" b="1">
                <a:latin typeface="Open Sans"/>
                <a:ea typeface="Open Sans"/>
                <a:cs typeface="Open Sans"/>
              </a:rPr>
              <a:t>Scientific data do </a:t>
            </a:r>
            <a:endParaRPr lang="en-US" sz="3900" b="1">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3900" b="1" u="sng">
                <a:latin typeface="Open Sans"/>
                <a:ea typeface="Open Sans"/>
                <a:cs typeface="Open Sans"/>
              </a:rPr>
              <a:t>not</a:t>
            </a:r>
            <a:r>
              <a:rPr lang="en-US" sz="3900" b="1">
                <a:latin typeface="Open Sans"/>
                <a:ea typeface="Open Sans"/>
                <a:cs typeface="Open Sans"/>
              </a:rPr>
              <a:t> include:</a:t>
            </a:r>
            <a:endParaRPr lang="en-US" sz="3900" b="1" i="1">
              <a:latin typeface="Open Sans"/>
              <a:ea typeface="Open Sans"/>
              <a:cs typeface="Open Sans"/>
            </a:endParaRPr>
          </a:p>
          <a:p>
            <a:pPr lvl="1"/>
            <a:endParaRPr lang="en-US" sz="2000">
              <a:latin typeface="Open Sans"/>
              <a:ea typeface="Open Sans"/>
              <a:cs typeface="Open Sans"/>
            </a:endParaRPr>
          </a:p>
          <a:p>
            <a:pPr lvl="1">
              <a:lnSpc>
                <a:spcPct val="128000"/>
              </a:lnSpc>
              <a:buClr>
                <a:srgbClr val="0070C0"/>
              </a:buClr>
            </a:pPr>
            <a:r>
              <a:rPr lang="en-US">
                <a:latin typeface="Open Sans"/>
                <a:ea typeface="Open Sans"/>
                <a:cs typeface="Open Sans"/>
              </a:rPr>
              <a:t>Data </a:t>
            </a:r>
            <a:r>
              <a:rPr lang="en-US" b="1">
                <a:latin typeface="Open Sans"/>
                <a:ea typeface="Open Sans"/>
                <a:cs typeface="Open Sans"/>
              </a:rPr>
              <a:t>not</a:t>
            </a:r>
            <a:r>
              <a:rPr lang="en-US">
                <a:latin typeface="Open Sans"/>
                <a:ea typeface="Open Sans"/>
                <a:cs typeface="Open Sans"/>
              </a:rPr>
              <a:t> necessary for or of sufficient quality to validate and replicate research findings, </a:t>
            </a:r>
            <a:endParaRPr lang="en-US"/>
          </a:p>
          <a:p>
            <a:pPr lvl="1">
              <a:lnSpc>
                <a:spcPct val="128000"/>
              </a:lnSpc>
              <a:buClr>
                <a:srgbClr val="0070C0"/>
              </a:buClr>
            </a:pPr>
            <a:r>
              <a:rPr lang="en-US">
                <a:latin typeface="Open Sans"/>
                <a:ea typeface="Open Sans"/>
                <a:cs typeface="Open Sans"/>
              </a:rPr>
              <a:t>Laboratory notebooks, </a:t>
            </a:r>
            <a:endParaRPr lang="en-US"/>
          </a:p>
          <a:p>
            <a:pPr lvl="1">
              <a:lnSpc>
                <a:spcPct val="128000"/>
              </a:lnSpc>
              <a:buClr>
                <a:srgbClr val="0070C0"/>
              </a:buClr>
            </a:pPr>
            <a:r>
              <a:rPr lang="en-US">
                <a:latin typeface="Open Sans"/>
                <a:ea typeface="Open Sans"/>
                <a:cs typeface="Open Sans"/>
              </a:rPr>
              <a:t>Preliminary analyses, </a:t>
            </a:r>
            <a:endParaRPr lang="en-US"/>
          </a:p>
          <a:p>
            <a:pPr lvl="1">
              <a:lnSpc>
                <a:spcPct val="128000"/>
              </a:lnSpc>
              <a:buClr>
                <a:srgbClr val="0070C0"/>
              </a:buClr>
            </a:pPr>
            <a:r>
              <a:rPr lang="en-US">
                <a:latin typeface="Open Sans"/>
                <a:ea typeface="Open Sans"/>
                <a:cs typeface="Open Sans"/>
              </a:rPr>
              <a:t>Completed case report forms, </a:t>
            </a:r>
            <a:endParaRPr lang="en-US"/>
          </a:p>
          <a:p>
            <a:pPr lvl="1">
              <a:lnSpc>
                <a:spcPct val="128000"/>
              </a:lnSpc>
              <a:buClr>
                <a:srgbClr val="0070C0"/>
              </a:buClr>
            </a:pPr>
            <a:r>
              <a:rPr lang="en-US">
                <a:latin typeface="Open Sans"/>
                <a:ea typeface="Open Sans"/>
                <a:cs typeface="Open Sans"/>
              </a:rPr>
              <a:t>Drafts of scientific papers,  </a:t>
            </a:r>
            <a:endParaRPr lang="en-US"/>
          </a:p>
          <a:p>
            <a:pPr lvl="1">
              <a:lnSpc>
                <a:spcPct val="128000"/>
              </a:lnSpc>
              <a:buClr>
                <a:srgbClr val="0070C0"/>
              </a:buClr>
            </a:pPr>
            <a:r>
              <a:rPr lang="en-US">
                <a:latin typeface="Open Sans"/>
                <a:ea typeface="Open Sans"/>
                <a:cs typeface="Open Sans"/>
              </a:rPr>
              <a:t>Plans for future research,  </a:t>
            </a:r>
            <a:endParaRPr lang="en-US"/>
          </a:p>
          <a:p>
            <a:pPr lvl="1">
              <a:lnSpc>
                <a:spcPct val="128000"/>
              </a:lnSpc>
              <a:buClr>
                <a:srgbClr val="0070C0"/>
              </a:buClr>
            </a:pPr>
            <a:r>
              <a:rPr lang="en-US">
                <a:latin typeface="Open Sans"/>
                <a:ea typeface="Open Sans"/>
                <a:cs typeface="Open Sans"/>
              </a:rPr>
              <a:t>Peer reviews,  </a:t>
            </a:r>
            <a:endParaRPr lang="en-US"/>
          </a:p>
          <a:p>
            <a:pPr lvl="1">
              <a:lnSpc>
                <a:spcPct val="128000"/>
              </a:lnSpc>
              <a:buClr>
                <a:srgbClr val="0070C0"/>
              </a:buClr>
            </a:pPr>
            <a:r>
              <a:rPr lang="en-US">
                <a:latin typeface="Open Sans"/>
                <a:ea typeface="Open Sans"/>
                <a:cs typeface="Open Sans"/>
              </a:rPr>
              <a:t>Communications with colleagues, or  </a:t>
            </a:r>
            <a:endParaRPr lang="en-US" b="1" i="1"/>
          </a:p>
          <a:p>
            <a:pPr lvl="1">
              <a:lnSpc>
                <a:spcPct val="128000"/>
              </a:lnSpc>
              <a:buClr>
                <a:srgbClr val="0070C0"/>
              </a:buClr>
            </a:pPr>
            <a:r>
              <a:rPr lang="en-US">
                <a:latin typeface="Open Sans"/>
                <a:ea typeface="Open Sans"/>
                <a:cs typeface="Open Sans"/>
              </a:rPr>
              <a:t>Physical objects, (e.g., laboratory specimens) </a:t>
            </a:r>
            <a:endParaRPr lang="en-US" b="1" i="1">
              <a:latin typeface="Open Sans"/>
              <a:ea typeface="Open Sans"/>
              <a:cs typeface="Open Sans"/>
            </a:endParaRPr>
          </a:p>
        </p:txBody>
      </p:sp>
    </p:spTree>
    <p:extLst>
      <p:ext uri="{BB962C8B-B14F-4D97-AF65-F5344CB8AC3E}">
        <p14:creationId xmlns:p14="http://schemas.microsoft.com/office/powerpoint/2010/main" val="61788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3" y="1314638"/>
            <a:ext cx="5582265" cy="4893221"/>
          </a:xfrm>
        </p:spPr>
        <p:txBody>
          <a:bodyPr vert="horz" lIns="91440" tIns="45720" rIns="91440" bIns="45720" rtlCol="0" anchor="t">
            <a:normAutofit fontScale="92500" lnSpcReduction="10000"/>
          </a:bodyPr>
          <a:lstStyle/>
          <a:p>
            <a:pPr marL="0" indent="0">
              <a:buNone/>
            </a:pPr>
            <a:r>
              <a:rPr lang="en-US" b="1">
                <a:solidFill>
                  <a:schemeClr val="accent1">
                    <a:lumMod val="50000"/>
                  </a:schemeClr>
                </a:solidFill>
                <a:latin typeface="Open Sans"/>
                <a:ea typeface="Open Sans"/>
                <a:cs typeface="Open Sans"/>
              </a:rPr>
              <a:t>DOES NOT APPLY TO…</a:t>
            </a:r>
          </a:p>
          <a:p>
            <a:pPr marL="0" indent="0">
              <a:buNone/>
            </a:pPr>
            <a:r>
              <a:rPr lang="en-US" sz="2400" b="1">
                <a:latin typeface="Open Sans"/>
                <a:ea typeface="Open Sans"/>
                <a:cs typeface="Open Sans"/>
              </a:rPr>
              <a:t>research projects </a:t>
            </a:r>
            <a:r>
              <a:rPr lang="en-US" sz="2400" b="1" u="sng">
                <a:latin typeface="Open Sans"/>
                <a:ea typeface="Open Sans"/>
                <a:cs typeface="Open Sans"/>
              </a:rPr>
              <a:t>not</a:t>
            </a:r>
            <a:r>
              <a:rPr lang="en-US" sz="2400" b="1">
                <a:latin typeface="Open Sans"/>
                <a:ea typeface="Open Sans"/>
                <a:cs typeface="Open Sans"/>
              </a:rPr>
              <a:t> generating scientific data or non-research projects</a:t>
            </a:r>
            <a:r>
              <a:rPr lang="en-US" sz="2400">
                <a:latin typeface="Open Sans"/>
                <a:ea typeface="Open Sans"/>
                <a:cs typeface="Open Sans"/>
              </a:rPr>
              <a:t>, including but not limited to:</a:t>
            </a:r>
          </a:p>
          <a:p>
            <a:r>
              <a:rPr lang="en-US" sz="2400">
                <a:latin typeface="Open Sans"/>
                <a:ea typeface="Open Sans"/>
                <a:cs typeface="Open Sans"/>
              </a:rPr>
              <a:t>Training (Ts)</a:t>
            </a:r>
          </a:p>
          <a:p>
            <a:r>
              <a:rPr lang="en-US" sz="2400">
                <a:latin typeface="Open Sans"/>
                <a:ea typeface="Open Sans"/>
                <a:cs typeface="Open Sans"/>
              </a:rPr>
              <a:t>Fellowships (Fs)</a:t>
            </a:r>
          </a:p>
          <a:p>
            <a:r>
              <a:rPr lang="en-US" sz="2400">
                <a:latin typeface="Open Sans"/>
                <a:ea typeface="Open Sans"/>
                <a:cs typeface="Open Sans"/>
              </a:rPr>
              <a:t>Certain non-research Career Awards (e.g., KM1)</a:t>
            </a:r>
          </a:p>
          <a:p>
            <a:r>
              <a:rPr lang="en-US" sz="2400">
                <a:latin typeface="Open Sans"/>
                <a:ea typeface="Open Sans"/>
                <a:cs typeface="Open Sans"/>
              </a:rPr>
              <a:t>Construction (C06)</a:t>
            </a:r>
          </a:p>
          <a:p>
            <a:r>
              <a:rPr lang="en-US" sz="2400">
                <a:latin typeface="Open Sans"/>
                <a:ea typeface="Open Sans"/>
                <a:cs typeface="Open Sans"/>
              </a:rPr>
              <a:t>Conference Grants (R13)</a:t>
            </a:r>
          </a:p>
          <a:p>
            <a:r>
              <a:rPr lang="en-US" sz="2400">
                <a:latin typeface="Open Sans"/>
                <a:ea typeface="Open Sans"/>
                <a:cs typeface="Open Sans"/>
              </a:rPr>
              <a:t>Resources (Gs)</a:t>
            </a:r>
          </a:p>
          <a:p>
            <a:r>
              <a:rPr lang="en-US" sz="2400">
                <a:latin typeface="Open Sans"/>
                <a:ea typeface="Open Sans"/>
                <a:cs typeface="Open Sans"/>
              </a:rPr>
              <a:t>Research-Related Infrastructure Programs (e.g., S06)</a:t>
            </a:r>
            <a:endParaRPr lang="en-US">
              <a:latin typeface="Open Sans"/>
              <a:ea typeface="Open Sans"/>
              <a:cs typeface="Open Sans"/>
            </a:endParaRP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13735" y="1318521"/>
            <a:ext cx="5582265" cy="4893221"/>
          </a:xfrm>
        </p:spPr>
        <p:txBody>
          <a:bodyPr vert="horz" lIns="91440" tIns="45720" rIns="91440" bIns="45720" rtlCol="0" anchor="t">
            <a:normAutofit/>
          </a:bodyPr>
          <a:lstStyle/>
          <a:p>
            <a:pPr marL="0" indent="0">
              <a:buNone/>
            </a:pPr>
            <a:r>
              <a:rPr lang="en-US" b="1">
                <a:solidFill>
                  <a:schemeClr val="accent1">
                    <a:lumMod val="50000"/>
                  </a:schemeClr>
                </a:solidFill>
                <a:latin typeface="Open Sans"/>
                <a:ea typeface="Open Sans"/>
                <a:cs typeface="Open Sans"/>
              </a:rPr>
              <a:t>APPLIES TO</a:t>
            </a:r>
            <a:r>
              <a:rPr lang="en-US">
                <a:solidFill>
                  <a:schemeClr val="accent1">
                    <a:lumMod val="50000"/>
                  </a:schemeClr>
                </a:solidFill>
                <a:latin typeface="Open Sans"/>
                <a:ea typeface="Open Sans"/>
                <a:cs typeface="Open Sans"/>
              </a:rPr>
              <a:t>…</a:t>
            </a:r>
          </a:p>
          <a:p>
            <a:pPr marL="0" indent="0">
              <a:buNone/>
            </a:pPr>
            <a:r>
              <a:rPr lang="en-US" sz="2200" b="1">
                <a:latin typeface="Open Sans"/>
                <a:ea typeface="Open Sans"/>
                <a:cs typeface="Open Sans"/>
              </a:rPr>
              <a:t>All research generating scientific              data, </a:t>
            </a:r>
            <a:r>
              <a:rPr lang="en-US" sz="2200">
                <a:latin typeface="Open Sans"/>
                <a:ea typeface="Open Sans"/>
                <a:cs typeface="Open Sans"/>
              </a:rPr>
              <a:t>including but not limited to:</a:t>
            </a:r>
            <a:endParaRPr lang="en-US"/>
          </a:p>
          <a:p>
            <a:r>
              <a:rPr lang="en-US" sz="2200">
                <a:latin typeface="Open Sans"/>
                <a:ea typeface="Open Sans"/>
                <a:cs typeface="Open Sans"/>
              </a:rPr>
              <a:t>Research Projects</a:t>
            </a:r>
          </a:p>
          <a:p>
            <a:r>
              <a:rPr lang="en-US" sz="2200">
                <a:latin typeface="Open Sans"/>
                <a:ea typeface="Open Sans"/>
                <a:cs typeface="Open Sans"/>
              </a:rPr>
              <a:t>Certain Career Development Awards (Ks)</a:t>
            </a:r>
          </a:p>
          <a:p>
            <a:r>
              <a:rPr lang="en-US" sz="2200">
                <a:latin typeface="Open Sans"/>
                <a:ea typeface="Open Sans"/>
                <a:cs typeface="Open Sans"/>
              </a:rPr>
              <a:t>Small Business SBIR/STTR</a:t>
            </a:r>
          </a:p>
          <a:p>
            <a:r>
              <a:rPr lang="en-US" sz="2200">
                <a:latin typeface="Open Sans"/>
                <a:ea typeface="Open Sans"/>
                <a:cs typeface="Open Sans"/>
              </a:rPr>
              <a:t>Research Centers</a:t>
            </a:r>
          </a:p>
        </p:txBody>
      </p:sp>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normAutofit fontScale="90000"/>
          </a:bodyPr>
          <a:lstStyle/>
          <a:p>
            <a:r>
              <a:rPr lang="en-US"/>
              <a:t>Activities Subject to the DMS Policy</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p:nvPr/>
        </p:nvCxnSpPr>
        <p:spPr>
          <a:xfrm>
            <a:off x="6096000" y="1348552"/>
            <a:ext cx="0" cy="4918835"/>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685F-4B84-412B-9373-DC0C0279A9ED}"/>
              </a:ext>
            </a:extLst>
          </p:cNvPr>
          <p:cNvSpPr>
            <a:spLocks noGrp="1"/>
          </p:cNvSpPr>
          <p:nvPr>
            <p:ph type="title"/>
          </p:nvPr>
        </p:nvSpPr>
        <p:spPr/>
        <p:txBody>
          <a:bodyPr/>
          <a:lstStyle/>
          <a:p>
            <a:r>
              <a:rPr lang="en-US"/>
              <a:t>Policy Effective Dates</a:t>
            </a:r>
          </a:p>
        </p:txBody>
      </p:sp>
      <p:sp>
        <p:nvSpPr>
          <p:cNvPr id="3" name="Content Placeholder 2">
            <a:extLst>
              <a:ext uri="{FF2B5EF4-FFF2-40B4-BE49-F238E27FC236}">
                <a16:creationId xmlns:a16="http://schemas.microsoft.com/office/drawing/2014/main" id="{006D137D-1886-4D61-9E8B-77F33476663D}"/>
              </a:ext>
            </a:extLst>
          </p:cNvPr>
          <p:cNvSpPr>
            <a:spLocks noGrp="1"/>
          </p:cNvSpPr>
          <p:nvPr>
            <p:ph idx="1"/>
          </p:nvPr>
        </p:nvSpPr>
        <p:spPr/>
        <p:txBody>
          <a:bodyPr vert="horz" lIns="91440" tIns="45720" rIns="91440" bIns="45720" rtlCol="0" anchor="t">
            <a:normAutofit/>
          </a:bodyPr>
          <a:lstStyle/>
          <a:p>
            <a:pPr marL="0" indent="0">
              <a:buNone/>
            </a:pPr>
            <a:r>
              <a:rPr lang="en-US" sz="2800" b="1">
                <a:latin typeface="Open Sans"/>
                <a:ea typeface="Open Sans"/>
                <a:cs typeface="Open Sans"/>
              </a:rPr>
              <a:t>The DMS </a:t>
            </a:r>
            <a:r>
              <a:rPr lang="en-US" b="1">
                <a:latin typeface="Open Sans"/>
                <a:ea typeface="Open Sans"/>
                <a:cs typeface="Open Sans"/>
              </a:rPr>
              <a:t>Policy</a:t>
            </a:r>
            <a:r>
              <a:rPr lang="en-US" sz="2800" b="1">
                <a:latin typeface="Open Sans"/>
                <a:ea typeface="Open Sans"/>
                <a:cs typeface="Open Sans"/>
              </a:rPr>
              <a:t> applies to all NIH funding mechanisms</a:t>
            </a:r>
          </a:p>
        </p:txBody>
      </p:sp>
      <p:graphicFrame>
        <p:nvGraphicFramePr>
          <p:cNvPr id="5" name="Table 5">
            <a:extLst>
              <a:ext uri="{FF2B5EF4-FFF2-40B4-BE49-F238E27FC236}">
                <a16:creationId xmlns:a16="http://schemas.microsoft.com/office/drawing/2014/main" id="{E99FB921-15F6-404C-B3F1-F9F51E8CFADF}"/>
              </a:ext>
            </a:extLst>
          </p:cNvPr>
          <p:cNvGraphicFramePr>
            <a:graphicFrameLocks noGrp="1"/>
          </p:cNvGraphicFramePr>
          <p:nvPr>
            <p:extLst>
              <p:ext uri="{D42A27DB-BD31-4B8C-83A1-F6EECF244321}">
                <p14:modId xmlns:p14="http://schemas.microsoft.com/office/powerpoint/2010/main" val="1099537395"/>
              </p:ext>
            </p:extLst>
          </p:nvPr>
        </p:nvGraphicFramePr>
        <p:xfrm>
          <a:off x="705555" y="1933222"/>
          <a:ext cx="10582641" cy="4053840"/>
        </p:xfrm>
        <a:graphic>
          <a:graphicData uri="http://schemas.openxmlformats.org/drawingml/2006/table">
            <a:tbl>
              <a:tblPr firstRow="1" bandRow="1">
                <a:tableStyleId>{5DA37D80-6434-44D0-A028-1B22A696006F}</a:tableStyleId>
              </a:tblPr>
              <a:tblGrid>
                <a:gridCol w="2893690">
                  <a:extLst>
                    <a:ext uri="{9D8B030D-6E8A-4147-A177-3AD203B41FA5}">
                      <a16:colId xmlns:a16="http://schemas.microsoft.com/office/drawing/2014/main" val="2967797436"/>
                    </a:ext>
                  </a:extLst>
                </a:gridCol>
                <a:gridCol w="7688951">
                  <a:extLst>
                    <a:ext uri="{9D8B030D-6E8A-4147-A177-3AD203B41FA5}">
                      <a16:colId xmlns:a16="http://schemas.microsoft.com/office/drawing/2014/main" val="2182383722"/>
                    </a:ext>
                  </a:extLst>
                </a:gridCol>
              </a:tblGrid>
              <a:tr h="1143000">
                <a:tc>
                  <a:txBody>
                    <a:bodyPr/>
                    <a:lstStyle/>
                    <a:p>
                      <a:pPr lvl="0" algn="l"/>
                      <a:r>
                        <a:rPr lang="en-US" sz="2400" b="1">
                          <a:solidFill>
                            <a:schemeClr val="tx1"/>
                          </a:solidFill>
                        </a:rPr>
                        <a:t>Extramural</a:t>
                      </a:r>
                      <a:endParaRPr lang="en-US" sz="24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kern="1200">
                          <a:solidFill>
                            <a:schemeClr val="tx1"/>
                          </a:solidFill>
                        </a:rPr>
                        <a:t>Competing</a:t>
                      </a:r>
                      <a:r>
                        <a:rPr lang="en-US" sz="2400" b="1" kern="1200">
                          <a:solidFill>
                            <a:schemeClr val="tx1"/>
                          </a:solidFill>
                        </a:rPr>
                        <a:t> applications submitted for Jan 25, 2023, and subsequent receipt dates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a:solidFill>
                            <a:schemeClr val="tx1"/>
                          </a:solidFill>
                        </a:rPr>
                        <a:t>- Non-competing awards will not immediately become subject to Policy</a:t>
                      </a:r>
                      <a:endParaRPr lang="en-US" sz="2000" b="0" kern="1200">
                        <a:solidFill>
                          <a:schemeClr val="tx1"/>
                        </a:solidFill>
                        <a:latin typeface="+mn-lt"/>
                        <a:ea typeface="+mn-ea"/>
                        <a:cs typeface="+mn-cs"/>
                      </a:endParaRPr>
                    </a:p>
                  </a:txBody>
                  <a:tcPr marL="137160" marR="137160" marT="137160" marB="137160" anchor="ctr"/>
                </a:tc>
                <a:extLst>
                  <a:ext uri="{0D108BD9-81ED-4DB2-BD59-A6C34878D82A}">
                    <a16:rowId xmlns:a16="http://schemas.microsoft.com/office/drawing/2014/main" val="4293292365"/>
                  </a:ext>
                </a:extLst>
              </a:tr>
              <a:tr h="685800">
                <a:tc>
                  <a:txBody>
                    <a:bodyPr/>
                    <a:lstStyle/>
                    <a:p>
                      <a:pPr marL="0" lvl="0" algn="l" defTabSz="457200" rtl="0" eaLnBrk="1" latinLnBrk="0" hangingPunct="1"/>
                      <a:r>
                        <a:rPr lang="en-US" sz="2400" b="1" kern="1200">
                          <a:solidFill>
                            <a:schemeClr val="tx1"/>
                          </a:solidFill>
                        </a:rPr>
                        <a:t>Contracts</a:t>
                      </a:r>
                      <a:endParaRPr lang="en-US" sz="2400" b="1" kern="1200">
                        <a:solidFill>
                          <a:schemeClr val="tx1"/>
                        </a:solidFill>
                        <a:latin typeface="+mn-lt"/>
                        <a:ea typeface="+mn-ea"/>
                        <a:cs typeface="+mn-cs"/>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a:solidFill>
                            <a:schemeClr val="tx1"/>
                          </a:solidFill>
                        </a:rPr>
                        <a:t>Proposals submitted on or after Jan 25, 2023</a:t>
                      </a:r>
                    </a:p>
                  </a:txBody>
                  <a:tcPr marL="137160" marR="137160" marT="137160" marB="137160" anchor="ctr"/>
                </a:tc>
                <a:extLst>
                  <a:ext uri="{0D108BD9-81ED-4DB2-BD59-A6C34878D82A}">
                    <a16:rowId xmlns:a16="http://schemas.microsoft.com/office/drawing/2014/main" val="229394736"/>
                  </a:ext>
                </a:extLst>
              </a:tr>
              <a:tr h="685800">
                <a:tc>
                  <a:txBody>
                    <a:bodyPr/>
                    <a:lstStyle/>
                    <a:p>
                      <a:pPr lvl="0" algn="l"/>
                      <a:r>
                        <a:rPr lang="en-US" sz="2400" b="1">
                          <a:solidFill>
                            <a:schemeClr val="tx1"/>
                          </a:solidFill>
                        </a:rPr>
                        <a:t>Intramural </a:t>
                      </a:r>
                      <a:endParaRPr lang="en-US" sz="24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a:solidFill>
                            <a:schemeClr val="tx1"/>
                          </a:solidFill>
                        </a:rPr>
                        <a:t>Projects conducted on or after Jan 25, 2023</a:t>
                      </a:r>
                    </a:p>
                  </a:txBody>
                  <a:tcPr marL="137160" marR="137160" marT="137160" marB="137160" anchor="ctr"/>
                </a:tc>
                <a:extLst>
                  <a:ext uri="{0D108BD9-81ED-4DB2-BD59-A6C34878D82A}">
                    <a16:rowId xmlns:a16="http://schemas.microsoft.com/office/drawing/2014/main" val="2401690849"/>
                  </a:ext>
                </a:extLst>
              </a:tr>
              <a:tr h="880533">
                <a:tc>
                  <a:txBody>
                    <a:bodyPr/>
                    <a:lstStyle/>
                    <a:p>
                      <a:pPr lvl="0" algn="l"/>
                      <a:r>
                        <a:rPr lang="en-US" sz="2400" b="1">
                          <a:solidFill>
                            <a:schemeClr val="tx1"/>
                          </a:solidFill>
                        </a:rPr>
                        <a:t>Other funding agreements (e.g., Other Transactions) </a:t>
                      </a:r>
                      <a:endParaRPr lang="en-US" sz="2400" b="1" i="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tx1"/>
                          </a:solidFill>
                        </a:rPr>
                        <a:t>Executed on or after Jan 25, 2023, unless otherwise stipulated by NIH</a:t>
                      </a:r>
                    </a:p>
                  </a:txBody>
                  <a:tcPr marL="137160" marR="137160" marT="137160" marB="137160" anchor="ctr"/>
                </a:tc>
                <a:extLst>
                  <a:ext uri="{0D108BD9-81ED-4DB2-BD59-A6C34878D82A}">
                    <a16:rowId xmlns:a16="http://schemas.microsoft.com/office/drawing/2014/main" val="1144074133"/>
                  </a:ext>
                </a:extLst>
              </a:tr>
            </a:tbl>
          </a:graphicData>
        </a:graphic>
      </p:graphicFrame>
      <p:sp>
        <p:nvSpPr>
          <p:cNvPr id="4" name="Slide Number Placeholder 3">
            <a:extLst>
              <a:ext uri="{FF2B5EF4-FFF2-40B4-BE49-F238E27FC236}">
                <a16:creationId xmlns:a16="http://schemas.microsoft.com/office/drawing/2014/main" id="{DE985A2C-8815-43F7-B46E-A097990818E2}"/>
              </a:ext>
            </a:extLst>
          </p:cNvPr>
          <p:cNvSpPr>
            <a:spLocks noGrp="1"/>
          </p:cNvSpPr>
          <p:nvPr>
            <p:ph type="sldNum" sz="quarter" idx="10"/>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7</a:t>
            </a:fld>
            <a:endParaRPr lang="en-US"/>
          </a:p>
        </p:txBody>
      </p:sp>
    </p:spTree>
    <p:extLst>
      <p:ext uri="{BB962C8B-B14F-4D97-AF65-F5344CB8AC3E}">
        <p14:creationId xmlns:p14="http://schemas.microsoft.com/office/powerpoint/2010/main" val="200688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DA5A5-C2D8-436A-A7C5-47027E13D4C3}"/>
              </a:ext>
            </a:extLst>
          </p:cNvPr>
          <p:cNvSpPr>
            <a:spLocks noGrp="1"/>
          </p:cNvSpPr>
          <p:nvPr>
            <p:ph idx="1"/>
          </p:nvPr>
        </p:nvSpPr>
        <p:spPr>
          <a:xfrm>
            <a:off x="262757" y="1298276"/>
            <a:ext cx="11361683" cy="4871898"/>
          </a:xfrm>
        </p:spPr>
        <p:txBody>
          <a:bodyPr vert="horz" lIns="91440" tIns="45720" rIns="91440" bIns="45720" rtlCol="0" anchor="t">
            <a:normAutofit/>
          </a:bodyPr>
          <a:lstStyle/>
          <a:p>
            <a:pPr marL="514350" indent="-514350">
              <a:buAutoNum type="arabicPeriod"/>
            </a:pPr>
            <a:endParaRPr lang="en-US" sz="3200" b="1"/>
          </a:p>
          <a:p>
            <a:pPr marL="971550" lvl="1" indent="-514350">
              <a:lnSpc>
                <a:spcPct val="108000"/>
              </a:lnSpc>
              <a:buAutoNum type="arabicPeriod"/>
            </a:pPr>
            <a:r>
              <a:rPr lang="en-US" sz="3200" b="1">
                <a:latin typeface="Open Sans"/>
                <a:ea typeface="Open Sans"/>
                <a:cs typeface="Open Sans"/>
              </a:rPr>
              <a:t>Submission</a:t>
            </a:r>
            <a:r>
              <a:rPr lang="en-US" sz="3200">
                <a:latin typeface="Open Sans"/>
                <a:ea typeface="Open Sans"/>
                <a:cs typeface="Open Sans"/>
              </a:rPr>
              <a:t> of Data Management &amp; Sharing Plan with all applications for funding beginning January 25, 2023</a:t>
            </a:r>
            <a:endParaRPr lang="en-US" sz="3200"/>
          </a:p>
          <a:p>
            <a:pPr marL="971550" lvl="1" indent="-514350">
              <a:lnSpc>
                <a:spcPct val="108000"/>
              </a:lnSpc>
              <a:buAutoNum type="arabicPeriod"/>
            </a:pPr>
            <a:endParaRPr lang="en-US" sz="3200" b="1">
              <a:latin typeface="Open Sans"/>
              <a:ea typeface="Open Sans"/>
              <a:cs typeface="Open Sans"/>
            </a:endParaRPr>
          </a:p>
          <a:p>
            <a:pPr marL="971550" lvl="1" indent="-514350">
              <a:lnSpc>
                <a:spcPct val="108000"/>
              </a:lnSpc>
              <a:buAutoNum type="arabicPeriod"/>
            </a:pPr>
            <a:r>
              <a:rPr lang="en-US" sz="3200" b="1">
                <a:latin typeface="Open Sans"/>
                <a:ea typeface="Open Sans"/>
                <a:cs typeface="Open Sans"/>
              </a:rPr>
              <a:t>Compliance</a:t>
            </a:r>
            <a:r>
              <a:rPr lang="en-US" sz="3200">
                <a:latin typeface="Open Sans"/>
                <a:ea typeface="Open Sans"/>
                <a:cs typeface="Open Sans"/>
              </a:rPr>
              <a:t> with the Data Management and Sharing Plan approved by the funding NIH Institute, Center, or Office </a:t>
            </a:r>
            <a:endParaRPr lang="en-US" sz="3200"/>
          </a:p>
        </p:txBody>
      </p:sp>
      <p:sp>
        <p:nvSpPr>
          <p:cNvPr id="3" name="Title 2">
            <a:extLst>
              <a:ext uri="{FF2B5EF4-FFF2-40B4-BE49-F238E27FC236}">
                <a16:creationId xmlns:a16="http://schemas.microsoft.com/office/drawing/2014/main" id="{BC12100B-74F3-451C-A272-54EC1774AC50}"/>
              </a:ext>
            </a:extLst>
          </p:cNvPr>
          <p:cNvSpPr>
            <a:spLocks noGrp="1"/>
          </p:cNvSpPr>
          <p:nvPr>
            <p:ph type="title"/>
          </p:nvPr>
        </p:nvSpPr>
        <p:spPr/>
        <p:txBody>
          <a:bodyPr/>
          <a:lstStyle/>
          <a:p>
            <a:r>
              <a:rPr lang="en-US">
                <a:latin typeface="Open Sans"/>
                <a:ea typeface="Open Sans"/>
                <a:cs typeface="Open Sans"/>
              </a:rPr>
              <a:t>Policy Requirements</a:t>
            </a:r>
            <a:endParaRPr lang="en-US"/>
          </a:p>
        </p:txBody>
      </p:sp>
    </p:spTree>
    <p:extLst>
      <p:ext uri="{BB962C8B-B14F-4D97-AF65-F5344CB8AC3E}">
        <p14:creationId xmlns:p14="http://schemas.microsoft.com/office/powerpoint/2010/main" val="34845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Limitations on Sharing</a:t>
            </a:r>
            <a:endParaRPr lang="en-US"/>
          </a:p>
        </p:txBody>
      </p:sp>
      <p:sp>
        <p:nvSpPr>
          <p:cNvPr id="2" name="TextBox 1">
            <a:extLst>
              <a:ext uri="{FF2B5EF4-FFF2-40B4-BE49-F238E27FC236}">
                <a16:creationId xmlns:a16="http://schemas.microsoft.com/office/drawing/2014/main" id="{5751AFAC-317D-4248-A7B5-E05E9BC69506}"/>
              </a:ext>
            </a:extLst>
          </p:cNvPr>
          <p:cNvSpPr txBox="1"/>
          <p:nvPr/>
        </p:nvSpPr>
        <p:spPr>
          <a:xfrm>
            <a:off x="491613" y="1342821"/>
            <a:ext cx="11208774" cy="738664"/>
          </a:xfrm>
          <a:prstGeom prst="rect">
            <a:avLst/>
          </a:prstGeom>
          <a:solidFill>
            <a:srgbClr val="FF8205"/>
          </a:solidFill>
          <a:effectLst>
            <a:outerShdw blurRad="50800" dist="38100" dir="18900000" algn="bl" rotWithShape="0">
              <a:prstClr val="black">
                <a:alpha val="40000"/>
              </a:prstClr>
            </a:outerShdw>
          </a:effectLst>
        </p:spPr>
        <p:txBody>
          <a:bodyPr wrap="square" tIns="182880" bIns="182880" rtlCol="0">
            <a:spAutoFit/>
          </a:bodyP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DMS Plans should maximize appropriate sharing</a:t>
            </a:r>
            <a:endParaRPr lang="en-US" b="1"/>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24236" y="2454326"/>
            <a:ext cx="11208774" cy="3718872"/>
          </a:xfrm>
        </p:spPr>
        <p:txBody>
          <a:bodyPr vert="horz" lIns="91440" tIns="45720" rIns="91440" bIns="45720" rtlCol="0" anchor="t">
            <a:normAutofit/>
          </a:bodyPr>
          <a:lstStyle/>
          <a:p>
            <a:pPr marL="457200" lvl="1" indent="0">
              <a:lnSpc>
                <a:spcPct val="108000"/>
              </a:lnSpc>
              <a:buNone/>
            </a:pPr>
            <a:r>
              <a:rPr lang="en-US" b="1">
                <a:solidFill>
                  <a:schemeClr val="accent1">
                    <a:lumMod val="50000"/>
                  </a:schemeClr>
                </a:solidFill>
                <a:latin typeface="Open Sans"/>
                <a:ea typeface="Open Sans"/>
                <a:cs typeface="Open Sans"/>
              </a:rPr>
              <a:t>Justifiable ethical, legal, and technical factors for limiting sharing include: </a:t>
            </a:r>
            <a:endParaRPr lang="en-US">
              <a:solidFill>
                <a:schemeClr val="accent1">
                  <a:lumMod val="50000"/>
                </a:schemeClr>
              </a:solidFill>
            </a:endParaRPr>
          </a:p>
          <a:p>
            <a:pPr lvl="2">
              <a:lnSpc>
                <a:spcPct val="108000"/>
              </a:lnSpc>
              <a:spcAft>
                <a:spcPts val="1200"/>
              </a:spcAft>
            </a:pPr>
            <a:r>
              <a:rPr lang="en-US">
                <a:latin typeface="Open Sans"/>
                <a:ea typeface="Open Sans"/>
                <a:cs typeface="Open Sans"/>
              </a:rPr>
              <a:t>Informed consent will not permit or limits scope of sharing or use </a:t>
            </a:r>
            <a:endParaRPr lang="en-US"/>
          </a:p>
          <a:p>
            <a:pPr lvl="2">
              <a:lnSpc>
                <a:spcPct val="108000"/>
              </a:lnSpc>
              <a:spcAft>
                <a:spcPts val="1200"/>
              </a:spcAft>
            </a:pPr>
            <a:r>
              <a:rPr lang="en-US">
                <a:latin typeface="Open Sans"/>
                <a:ea typeface="Open Sans"/>
                <a:cs typeface="Open Sans"/>
              </a:rPr>
              <a:t>Privacy or safety of research participants would be compromised and available protections insufficient</a:t>
            </a:r>
            <a:endParaRPr lang="en-US"/>
          </a:p>
          <a:p>
            <a:pPr lvl="2">
              <a:lnSpc>
                <a:spcPct val="108000"/>
              </a:lnSpc>
              <a:spcAft>
                <a:spcPts val="1200"/>
              </a:spcAft>
            </a:pPr>
            <a:r>
              <a:rPr lang="en-US">
                <a:latin typeface="Open Sans"/>
                <a:ea typeface="Open Sans"/>
                <a:cs typeface="Open Sans"/>
              </a:rPr>
              <a:t>Explicit federal, state, local, or Tribal law, regulation, or policy prohibits disclosure </a:t>
            </a:r>
          </a:p>
          <a:p>
            <a:pPr lvl="2">
              <a:lnSpc>
                <a:spcPct val="108000"/>
              </a:lnSpc>
              <a:spcAft>
                <a:spcPts val="1200"/>
              </a:spcAft>
            </a:pPr>
            <a:r>
              <a:rPr lang="en-US">
                <a:latin typeface="Open Sans"/>
                <a:ea typeface="Open Sans"/>
                <a:cs typeface="Open Sans"/>
              </a:rPr>
              <a:t>Restrictions imposed by existing or anticipated agreements with other parties </a:t>
            </a:r>
            <a:endParaRPr lang="en-US"/>
          </a:p>
        </p:txBody>
      </p:sp>
    </p:spTree>
    <p:extLst>
      <p:ext uri="{BB962C8B-B14F-4D97-AF65-F5344CB8AC3E}">
        <p14:creationId xmlns:p14="http://schemas.microsoft.com/office/powerpoint/2010/main" val="2295285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6E4AD92DAE4A96509A5049277B0D" ma:contentTypeVersion="13" ma:contentTypeDescription="Create a new document." ma:contentTypeScope="" ma:versionID="77c3f37a071506a751d21a8f09564fa2">
  <xsd:schema xmlns:xsd="http://www.w3.org/2001/XMLSchema" xmlns:xs="http://www.w3.org/2001/XMLSchema" xmlns:p="http://schemas.microsoft.com/office/2006/metadata/properties" xmlns:ns2="5990453b-a366-4db8-b1a1-e11880f9ba71" xmlns:ns3="6145f55b-83f8-4fcf-a351-87838bf097dc" targetNamespace="http://schemas.microsoft.com/office/2006/metadata/properties" ma:root="true" ma:fieldsID="2f28dec793aecf746662dd5a7b16f271" ns2:_="" ns3:_="">
    <xsd:import namespace="5990453b-a366-4db8-b1a1-e11880f9ba71"/>
    <xsd:import namespace="6145f55b-83f8-4fcf-a351-87838bf09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0453b-a366-4db8-b1a1-e11880f9b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5f55b-83f8-4fcf-a351-87838bf097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18db4e-441d-42fb-bf5e-d497a3d29d54}" ma:internalName="TaxCatchAll" ma:showField="CatchAllData" ma:web="6145f55b-83f8-4fcf-a351-87838bf09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45f55b-83f8-4fcf-a351-87838bf097dc" xsi:nil="true"/>
    <lcf76f155ced4ddcb4097134ff3c332f xmlns="5990453b-a366-4db8-b1a1-e11880f9ba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F27191-ABDC-4299-A52F-56C70890A158}">
  <ds:schemaRefs>
    <ds:schemaRef ds:uri="5990453b-a366-4db8-b1a1-e11880f9ba71"/>
    <ds:schemaRef ds:uri="6145f55b-83f8-4fcf-a351-87838bf09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8446BB0C-6012-465E-87C1-5EA49490DF4E}">
  <ds:schemaRefs>
    <ds:schemaRef ds:uri="5990453b-a366-4db8-b1a1-e11880f9ba71"/>
    <ds:schemaRef ds:uri="6145f55b-83f8-4fcf-a351-87838bf097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25</TotalTime>
  <Words>2218</Words>
  <Application>Microsoft Office PowerPoint</Application>
  <PresentationFormat>Widescreen</PresentationFormat>
  <Paragraphs>295</Paragraphs>
  <Slides>33</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Open Sans</vt:lpstr>
      <vt:lpstr>Wingdings</vt:lpstr>
      <vt:lpstr>Helvetica</vt:lpstr>
      <vt:lpstr>Arial</vt:lpstr>
      <vt:lpstr>Open Sans ExtraBold</vt:lpstr>
      <vt:lpstr>Wingdings,Sans-Serif</vt:lpstr>
      <vt:lpstr>Calibri</vt:lpstr>
      <vt:lpstr>Open Sans Light</vt:lpstr>
      <vt:lpstr>Symbol</vt:lpstr>
      <vt:lpstr>Open Sans Light ITALIC</vt:lpstr>
      <vt:lpstr>Office Theme</vt:lpstr>
      <vt:lpstr>Custom Design</vt:lpstr>
      <vt:lpstr>Understanding the New NIH Data Management &amp; Sharing Policy</vt:lpstr>
      <vt:lpstr>NIH has a longstanding commitment to making the results of research available.</vt:lpstr>
      <vt:lpstr>DMS Policy: Scope</vt:lpstr>
      <vt:lpstr>Potential Examples of Scientific Data</vt:lpstr>
      <vt:lpstr>Exclusions from the DMS Policy</vt:lpstr>
      <vt:lpstr>Activities Subject to the DMS Policy</vt:lpstr>
      <vt:lpstr>Policy Effective Dates</vt:lpstr>
      <vt:lpstr>Policy Requirements</vt:lpstr>
      <vt:lpstr>Limitations on Sharing</vt:lpstr>
      <vt:lpstr>Limitations on Sharing:  Other Considerations</vt:lpstr>
      <vt:lpstr>Elements of a DMS Plan</vt:lpstr>
      <vt:lpstr>Format of a DMS Plan</vt:lpstr>
      <vt:lpstr>DMS Plan Submission</vt:lpstr>
      <vt:lpstr>Sharing Data</vt:lpstr>
      <vt:lpstr>Finding and Selecting a Repository:                      Desirable Characteristics for All Data Repositories</vt:lpstr>
      <vt:lpstr>Finding and Selecting a Repository:  NIH &amp; Other Resources </vt:lpstr>
      <vt:lpstr>When should I share my data?</vt:lpstr>
      <vt:lpstr>For how long should data be shared?    </vt:lpstr>
      <vt:lpstr>Data Management and Sharing Costs</vt:lpstr>
      <vt:lpstr>Submitting DMS Budgets</vt:lpstr>
      <vt:lpstr>Justifying DMS Budgets</vt:lpstr>
      <vt:lpstr>DMS Plan Assessment</vt:lpstr>
      <vt:lpstr>Resolving Issues Before Award</vt:lpstr>
      <vt:lpstr>Incentives for Good Sharing Practices</vt:lpstr>
      <vt:lpstr>Is the use of a Unique Persistent Identifier (PID) required?</vt:lpstr>
      <vt:lpstr>Monitoring Compliance</vt:lpstr>
      <vt:lpstr> Is my research also subject to other NIH data sharing policies?  </vt:lpstr>
      <vt:lpstr>You Can Prepare Now</vt:lpstr>
      <vt:lpstr>For More Information…</vt:lpstr>
      <vt:lpstr>Stay in the loop!</vt:lpstr>
      <vt:lpstr>Virtual NIH Grants Conference &amp; PreCon Events</vt:lpstr>
      <vt:lpstr>Resources from Webinar </vt:lpstr>
      <vt:lpstr>Resources from Webinar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Dwyer</dc:creator>
  <cp:lastModifiedBy>Sullivan, Elyse (NIH/OD) [E]</cp:lastModifiedBy>
  <cp:revision>1</cp:revision>
  <dcterms:created xsi:type="dcterms:W3CDTF">2017-11-13T14:56:05Z</dcterms:created>
  <dcterms:modified xsi:type="dcterms:W3CDTF">2022-08-15T19:01:15Z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0x010100EDDD6E4AD92DAE4A96509A5049277B0D</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