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diagrams/quickStyle2.xml" ContentType="application/vnd.openxmlformats-officedocument.drawingml.diagramStyle+xml"/>
  <Override PartName="/ppt/diagrams/layout2.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theme/theme10.xml" ContentType="application/vnd.openxmlformats-officedocument.theme+xml"/>
  <Override PartName="/ppt/theme/theme9.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8" r:id="rId2"/>
    <p:sldMasterId id="2147483688" r:id="rId3"/>
    <p:sldMasterId id="2147483702" r:id="rId4"/>
    <p:sldMasterId id="2147483725" r:id="rId5"/>
    <p:sldMasterId id="2147483726" r:id="rId6"/>
    <p:sldMasterId id="2147483728" r:id="rId7"/>
    <p:sldMasterId id="2147483741" r:id="rId8"/>
  </p:sldMasterIdLst>
  <p:notesMasterIdLst>
    <p:notesMasterId r:id="rId29"/>
  </p:notesMasterIdLst>
  <p:handoutMasterIdLst>
    <p:handoutMasterId r:id="rId30"/>
  </p:handoutMasterIdLst>
  <p:sldIdLst>
    <p:sldId id="271" r:id="rId9"/>
    <p:sldId id="551" r:id="rId10"/>
    <p:sldId id="264" r:id="rId11"/>
    <p:sldId id="465" r:id="rId12"/>
    <p:sldId id="676" r:id="rId13"/>
    <p:sldId id="653" r:id="rId14"/>
    <p:sldId id="679" r:id="rId15"/>
    <p:sldId id="674" r:id="rId16"/>
    <p:sldId id="681" r:id="rId17"/>
    <p:sldId id="684" r:id="rId18"/>
    <p:sldId id="670" r:id="rId19"/>
    <p:sldId id="682" r:id="rId20"/>
    <p:sldId id="686" r:id="rId21"/>
    <p:sldId id="657" r:id="rId22"/>
    <p:sldId id="673" r:id="rId23"/>
    <p:sldId id="687" r:id="rId24"/>
    <p:sldId id="689" r:id="rId25"/>
    <p:sldId id="675" r:id="rId26"/>
    <p:sldId id="683" r:id="rId27"/>
    <p:sldId id="643"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BDF5F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99" autoAdjust="0"/>
    <p:restoredTop sz="68467" autoAdjust="0"/>
  </p:normalViewPr>
  <p:slideViewPr>
    <p:cSldViewPr snapToGrid="0" snapToObjects="1" showGuides="1">
      <p:cViewPr varScale="1">
        <p:scale>
          <a:sx n="55" d="100"/>
          <a:sy n="55" d="100"/>
        </p:scale>
        <p:origin x="389"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500"/>
    </p:cViewPr>
  </p:sorterViewPr>
  <p:notesViewPr>
    <p:cSldViewPr snapToGrid="0" snapToObjects="1">
      <p:cViewPr varScale="1">
        <p:scale>
          <a:sx n="59" d="100"/>
          <a:sy n="59" d="100"/>
        </p:scale>
        <p:origin x="1976"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ustomXml" Target="../customXml/item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886D9F-E95B-4CCB-A2E6-E81626A5B548}"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FECE1BB9-3D63-464E-9E46-7C0B859D775E}">
      <dgm:prSet phldrT="[Text]"/>
      <dgm:spPr/>
      <dgm:t>
        <a:bodyPr/>
        <a:lstStyle/>
        <a:p>
          <a:endParaRPr lang="en-US" dirty="0"/>
        </a:p>
      </dgm:t>
    </dgm:pt>
    <dgm:pt modelId="{9B636980-898C-4639-A999-034029E3572B}" type="parTrans" cxnId="{8D861038-FE45-42EB-899A-06C855FEE401}">
      <dgm:prSet/>
      <dgm:spPr/>
      <dgm:t>
        <a:bodyPr/>
        <a:lstStyle/>
        <a:p>
          <a:endParaRPr lang="en-US"/>
        </a:p>
      </dgm:t>
    </dgm:pt>
    <dgm:pt modelId="{B6AB5D3F-21C9-41C8-B427-C16B55D64D01}" type="sibTrans" cxnId="{8D861038-FE45-42EB-899A-06C855FEE401}">
      <dgm:prSet/>
      <dgm:spPr/>
      <dgm:t>
        <a:bodyPr/>
        <a:lstStyle/>
        <a:p>
          <a:endParaRPr lang="en-US"/>
        </a:p>
      </dgm:t>
    </dgm:pt>
    <dgm:pt modelId="{6AFB9774-6687-4281-B043-BA0FABCC2173}">
      <dgm:prSet phldrT="[Text]"/>
      <dgm:spPr/>
      <dgm:t>
        <a:bodyPr/>
        <a:lstStyle/>
        <a:p>
          <a:endParaRPr lang="en-US" dirty="0"/>
        </a:p>
      </dgm:t>
    </dgm:pt>
    <dgm:pt modelId="{30DE7F43-F5E7-49D2-BE9A-EC3A844E0866}" type="parTrans" cxnId="{DC233AC8-99C3-49F6-83E3-DD1159275E0B}">
      <dgm:prSet/>
      <dgm:spPr/>
      <dgm:t>
        <a:bodyPr/>
        <a:lstStyle/>
        <a:p>
          <a:endParaRPr lang="en-US"/>
        </a:p>
      </dgm:t>
    </dgm:pt>
    <dgm:pt modelId="{297CAD75-5419-4669-818E-1AB15B66E155}" type="sibTrans" cxnId="{DC233AC8-99C3-49F6-83E3-DD1159275E0B}">
      <dgm:prSet/>
      <dgm:spPr/>
      <dgm:t>
        <a:bodyPr/>
        <a:lstStyle/>
        <a:p>
          <a:endParaRPr lang="en-US"/>
        </a:p>
      </dgm:t>
    </dgm:pt>
    <dgm:pt modelId="{86B5E263-2993-4313-84A9-F865B4A38B51}">
      <dgm:prSet phldrT="[Text]"/>
      <dgm:spPr/>
      <dgm:t>
        <a:bodyPr/>
        <a:lstStyle/>
        <a:p>
          <a:endParaRPr lang="en-US" dirty="0"/>
        </a:p>
      </dgm:t>
    </dgm:pt>
    <dgm:pt modelId="{FD36BE32-660C-4E3B-ACD6-7CC25AB7E5A9}" type="parTrans" cxnId="{CB557E85-A748-48D2-BC85-F94F4A578533}">
      <dgm:prSet/>
      <dgm:spPr/>
      <dgm:t>
        <a:bodyPr/>
        <a:lstStyle/>
        <a:p>
          <a:endParaRPr lang="en-US"/>
        </a:p>
      </dgm:t>
    </dgm:pt>
    <dgm:pt modelId="{65AEC601-4B37-4197-A232-A7A643B236BC}" type="sibTrans" cxnId="{CB557E85-A748-48D2-BC85-F94F4A578533}">
      <dgm:prSet/>
      <dgm:spPr/>
      <dgm:t>
        <a:bodyPr/>
        <a:lstStyle/>
        <a:p>
          <a:endParaRPr lang="en-US"/>
        </a:p>
      </dgm:t>
    </dgm:pt>
    <dgm:pt modelId="{1412A3F8-48EB-46AD-B406-862BA1FF19DD}">
      <dgm:prSet phldrT="[Text]"/>
      <dgm:spPr/>
      <dgm:t>
        <a:bodyPr/>
        <a:lstStyle/>
        <a:p>
          <a:endParaRPr lang="en-US" dirty="0"/>
        </a:p>
      </dgm:t>
    </dgm:pt>
    <dgm:pt modelId="{B4A39137-5410-4207-A292-D6E5E97CA172}" type="parTrans" cxnId="{8DCEA947-315D-48D9-87A7-E9C5CF766372}">
      <dgm:prSet/>
      <dgm:spPr/>
      <dgm:t>
        <a:bodyPr/>
        <a:lstStyle/>
        <a:p>
          <a:endParaRPr lang="en-US"/>
        </a:p>
      </dgm:t>
    </dgm:pt>
    <dgm:pt modelId="{3F2B124F-69EB-4E95-A5EA-39EA67BC2079}" type="sibTrans" cxnId="{8DCEA947-315D-48D9-87A7-E9C5CF766372}">
      <dgm:prSet/>
      <dgm:spPr/>
      <dgm:t>
        <a:bodyPr/>
        <a:lstStyle/>
        <a:p>
          <a:endParaRPr lang="en-US"/>
        </a:p>
      </dgm:t>
    </dgm:pt>
    <dgm:pt modelId="{6E0438B4-F705-4418-A9A1-842A8BA12D1C}">
      <dgm:prSet phldrT="[Text]"/>
      <dgm:spPr/>
      <dgm:t>
        <a:bodyPr/>
        <a:lstStyle/>
        <a:p>
          <a:endParaRPr lang="en-US" dirty="0"/>
        </a:p>
      </dgm:t>
    </dgm:pt>
    <dgm:pt modelId="{0FB8EC14-F76E-403D-9337-70BAADE6E3EF}" type="parTrans" cxnId="{C4668FE2-9836-4952-8E8E-CAB4BBA667D3}">
      <dgm:prSet/>
      <dgm:spPr/>
      <dgm:t>
        <a:bodyPr/>
        <a:lstStyle/>
        <a:p>
          <a:endParaRPr lang="en-US"/>
        </a:p>
      </dgm:t>
    </dgm:pt>
    <dgm:pt modelId="{D081063F-A4BD-4F73-AB39-175FCB9CFA88}" type="sibTrans" cxnId="{C4668FE2-9836-4952-8E8E-CAB4BBA667D3}">
      <dgm:prSet/>
      <dgm:spPr/>
      <dgm:t>
        <a:bodyPr/>
        <a:lstStyle/>
        <a:p>
          <a:endParaRPr lang="en-US"/>
        </a:p>
      </dgm:t>
    </dgm:pt>
    <dgm:pt modelId="{BE84B358-AA33-4407-B007-B34A8AB9293F}">
      <dgm:prSet phldrT="[Text]"/>
      <dgm:spPr/>
      <dgm:t>
        <a:bodyPr/>
        <a:lstStyle/>
        <a:p>
          <a:endParaRPr lang="en-US" dirty="0"/>
        </a:p>
      </dgm:t>
    </dgm:pt>
    <dgm:pt modelId="{D2F37B07-258C-433D-AF1C-E1D8CE701D66}" type="parTrans" cxnId="{9F4BFC04-29BD-4482-80E8-784B4AFC6E9D}">
      <dgm:prSet/>
      <dgm:spPr/>
      <dgm:t>
        <a:bodyPr/>
        <a:lstStyle/>
        <a:p>
          <a:endParaRPr lang="en-US"/>
        </a:p>
      </dgm:t>
    </dgm:pt>
    <dgm:pt modelId="{1C21610C-1EE0-42F4-A776-9C58876CCBD7}" type="sibTrans" cxnId="{9F4BFC04-29BD-4482-80E8-784B4AFC6E9D}">
      <dgm:prSet/>
      <dgm:spPr/>
      <dgm:t>
        <a:bodyPr/>
        <a:lstStyle/>
        <a:p>
          <a:endParaRPr lang="en-US"/>
        </a:p>
      </dgm:t>
    </dgm:pt>
    <dgm:pt modelId="{F2C66000-7B49-4869-AC0F-7B212D6B3EF0}" type="pres">
      <dgm:prSet presAssocID="{3B886D9F-E95B-4CCB-A2E6-E81626A5B548}" presName="cycle" presStyleCnt="0">
        <dgm:presLayoutVars>
          <dgm:dir/>
          <dgm:resizeHandles val="exact"/>
        </dgm:presLayoutVars>
      </dgm:prSet>
      <dgm:spPr/>
    </dgm:pt>
    <dgm:pt modelId="{D8DC50E2-5659-4F5B-A7B3-ED6F0841AABD}" type="pres">
      <dgm:prSet presAssocID="{FECE1BB9-3D63-464E-9E46-7C0B859D775E}" presName="node" presStyleLbl="node1" presStyleIdx="0" presStyleCnt="6">
        <dgm:presLayoutVars>
          <dgm:bulletEnabled val="1"/>
        </dgm:presLayoutVars>
      </dgm:prSet>
      <dgm:spPr/>
    </dgm:pt>
    <dgm:pt modelId="{4CB75DFD-DBAC-439A-876C-35F5BE5E30AD}" type="pres">
      <dgm:prSet presAssocID="{FECE1BB9-3D63-464E-9E46-7C0B859D775E}" presName="spNode" presStyleCnt="0"/>
      <dgm:spPr/>
    </dgm:pt>
    <dgm:pt modelId="{CF6C1965-9056-4820-B6BB-495C51BDC7A7}" type="pres">
      <dgm:prSet presAssocID="{B6AB5D3F-21C9-41C8-B427-C16B55D64D01}" presName="sibTrans" presStyleLbl="sibTrans1D1" presStyleIdx="0" presStyleCnt="6"/>
      <dgm:spPr/>
    </dgm:pt>
    <dgm:pt modelId="{27A958E2-4624-40D8-A101-D0B323ECDC74}" type="pres">
      <dgm:prSet presAssocID="{BE84B358-AA33-4407-B007-B34A8AB9293F}" presName="node" presStyleLbl="node1" presStyleIdx="1" presStyleCnt="6">
        <dgm:presLayoutVars>
          <dgm:bulletEnabled val="1"/>
        </dgm:presLayoutVars>
      </dgm:prSet>
      <dgm:spPr/>
    </dgm:pt>
    <dgm:pt modelId="{B1378263-56DE-4472-AB65-C60177FFB152}" type="pres">
      <dgm:prSet presAssocID="{BE84B358-AA33-4407-B007-B34A8AB9293F}" presName="spNode" presStyleCnt="0"/>
      <dgm:spPr/>
    </dgm:pt>
    <dgm:pt modelId="{388D2A78-A233-4796-8442-38FD35BEEC12}" type="pres">
      <dgm:prSet presAssocID="{1C21610C-1EE0-42F4-A776-9C58876CCBD7}" presName="sibTrans" presStyleLbl="sibTrans1D1" presStyleIdx="1" presStyleCnt="6"/>
      <dgm:spPr/>
    </dgm:pt>
    <dgm:pt modelId="{45EF206B-2F93-4E48-804C-C7CCFB01C9A4}" type="pres">
      <dgm:prSet presAssocID="{6AFB9774-6687-4281-B043-BA0FABCC2173}" presName="node" presStyleLbl="node1" presStyleIdx="2" presStyleCnt="6">
        <dgm:presLayoutVars>
          <dgm:bulletEnabled val="1"/>
        </dgm:presLayoutVars>
      </dgm:prSet>
      <dgm:spPr/>
    </dgm:pt>
    <dgm:pt modelId="{537B17A9-E680-4FF4-A417-349D3E0A587F}" type="pres">
      <dgm:prSet presAssocID="{6AFB9774-6687-4281-B043-BA0FABCC2173}" presName="spNode" presStyleCnt="0"/>
      <dgm:spPr/>
    </dgm:pt>
    <dgm:pt modelId="{5DD99FDF-89F5-451A-B0E2-69A101D2AE9B}" type="pres">
      <dgm:prSet presAssocID="{297CAD75-5419-4669-818E-1AB15B66E155}" presName="sibTrans" presStyleLbl="sibTrans1D1" presStyleIdx="2" presStyleCnt="6"/>
      <dgm:spPr/>
    </dgm:pt>
    <dgm:pt modelId="{BAC92AF3-97F7-4F20-9661-461DB46D9C2A}" type="pres">
      <dgm:prSet presAssocID="{86B5E263-2993-4313-84A9-F865B4A38B51}" presName="node" presStyleLbl="node1" presStyleIdx="3" presStyleCnt="6">
        <dgm:presLayoutVars>
          <dgm:bulletEnabled val="1"/>
        </dgm:presLayoutVars>
      </dgm:prSet>
      <dgm:spPr/>
    </dgm:pt>
    <dgm:pt modelId="{D3BE7E63-AEF4-4EFB-B6DB-95AE973179F1}" type="pres">
      <dgm:prSet presAssocID="{86B5E263-2993-4313-84A9-F865B4A38B51}" presName="spNode" presStyleCnt="0"/>
      <dgm:spPr/>
    </dgm:pt>
    <dgm:pt modelId="{0DAB58DA-6D53-41E6-8CB3-9C6BA5977DF2}" type="pres">
      <dgm:prSet presAssocID="{65AEC601-4B37-4197-A232-A7A643B236BC}" presName="sibTrans" presStyleLbl="sibTrans1D1" presStyleIdx="3" presStyleCnt="6"/>
      <dgm:spPr/>
    </dgm:pt>
    <dgm:pt modelId="{11BD25C1-C1E1-4DA4-AC09-E449931642C8}" type="pres">
      <dgm:prSet presAssocID="{1412A3F8-48EB-46AD-B406-862BA1FF19DD}" presName="node" presStyleLbl="node1" presStyleIdx="4" presStyleCnt="6" custRadScaleRad="100000" custRadScaleInc="0">
        <dgm:presLayoutVars>
          <dgm:bulletEnabled val="1"/>
        </dgm:presLayoutVars>
      </dgm:prSet>
      <dgm:spPr/>
    </dgm:pt>
    <dgm:pt modelId="{933B8C77-1C33-4421-AC84-400D5DC5D2B1}" type="pres">
      <dgm:prSet presAssocID="{1412A3F8-48EB-46AD-B406-862BA1FF19DD}" presName="spNode" presStyleCnt="0"/>
      <dgm:spPr/>
    </dgm:pt>
    <dgm:pt modelId="{88DDAA93-53F0-4AA6-9C66-D3DD89BC0A72}" type="pres">
      <dgm:prSet presAssocID="{3F2B124F-69EB-4E95-A5EA-39EA67BC2079}" presName="sibTrans" presStyleLbl="sibTrans1D1" presStyleIdx="4" presStyleCnt="6"/>
      <dgm:spPr/>
    </dgm:pt>
    <dgm:pt modelId="{A18BC398-8177-4495-AF66-58A0773BA98E}" type="pres">
      <dgm:prSet presAssocID="{6E0438B4-F705-4418-A9A1-842A8BA12D1C}" presName="node" presStyleLbl="node1" presStyleIdx="5" presStyleCnt="6">
        <dgm:presLayoutVars>
          <dgm:bulletEnabled val="1"/>
        </dgm:presLayoutVars>
      </dgm:prSet>
      <dgm:spPr/>
    </dgm:pt>
    <dgm:pt modelId="{6B37A5D8-B2C6-47C6-B2F6-4FD87D9D0128}" type="pres">
      <dgm:prSet presAssocID="{6E0438B4-F705-4418-A9A1-842A8BA12D1C}" presName="spNode" presStyleCnt="0"/>
      <dgm:spPr/>
    </dgm:pt>
    <dgm:pt modelId="{5AAD4F51-C210-4D04-A48D-E8A8D286CE2F}" type="pres">
      <dgm:prSet presAssocID="{D081063F-A4BD-4F73-AB39-175FCB9CFA88}" presName="sibTrans" presStyleLbl="sibTrans1D1" presStyleIdx="5" presStyleCnt="6"/>
      <dgm:spPr/>
    </dgm:pt>
  </dgm:ptLst>
  <dgm:cxnLst>
    <dgm:cxn modelId="{9F4BFC04-29BD-4482-80E8-784B4AFC6E9D}" srcId="{3B886D9F-E95B-4CCB-A2E6-E81626A5B548}" destId="{BE84B358-AA33-4407-B007-B34A8AB9293F}" srcOrd="1" destOrd="0" parTransId="{D2F37B07-258C-433D-AF1C-E1D8CE701D66}" sibTransId="{1C21610C-1EE0-42F4-A776-9C58876CCBD7}"/>
    <dgm:cxn modelId="{4A84FD0E-9BE2-4993-8501-B034B0EB8D10}" type="presOf" srcId="{3B886D9F-E95B-4CCB-A2E6-E81626A5B548}" destId="{F2C66000-7B49-4869-AC0F-7B212D6B3EF0}" srcOrd="0" destOrd="0" presId="urn:microsoft.com/office/officeart/2005/8/layout/cycle6"/>
    <dgm:cxn modelId="{8D861038-FE45-42EB-899A-06C855FEE401}" srcId="{3B886D9F-E95B-4CCB-A2E6-E81626A5B548}" destId="{FECE1BB9-3D63-464E-9E46-7C0B859D775E}" srcOrd="0" destOrd="0" parTransId="{9B636980-898C-4639-A999-034029E3572B}" sibTransId="{B6AB5D3F-21C9-41C8-B427-C16B55D64D01}"/>
    <dgm:cxn modelId="{E9B62E61-35D8-44BE-9D20-AC167DE377E0}" type="presOf" srcId="{65AEC601-4B37-4197-A232-A7A643B236BC}" destId="{0DAB58DA-6D53-41E6-8CB3-9C6BA5977DF2}" srcOrd="0" destOrd="0" presId="urn:microsoft.com/office/officeart/2005/8/layout/cycle6"/>
    <dgm:cxn modelId="{8DCEA947-315D-48D9-87A7-E9C5CF766372}" srcId="{3B886D9F-E95B-4CCB-A2E6-E81626A5B548}" destId="{1412A3F8-48EB-46AD-B406-862BA1FF19DD}" srcOrd="4" destOrd="0" parTransId="{B4A39137-5410-4207-A292-D6E5E97CA172}" sibTransId="{3F2B124F-69EB-4E95-A5EA-39EA67BC2079}"/>
    <dgm:cxn modelId="{AFF8E14D-5406-4F0F-B917-1DD4CB29482B}" type="presOf" srcId="{297CAD75-5419-4669-818E-1AB15B66E155}" destId="{5DD99FDF-89F5-451A-B0E2-69A101D2AE9B}" srcOrd="0" destOrd="0" presId="urn:microsoft.com/office/officeart/2005/8/layout/cycle6"/>
    <dgm:cxn modelId="{AA077F75-B3BB-4FF1-B146-E60E9FDD964F}" type="presOf" srcId="{3F2B124F-69EB-4E95-A5EA-39EA67BC2079}" destId="{88DDAA93-53F0-4AA6-9C66-D3DD89BC0A72}" srcOrd="0" destOrd="0" presId="urn:microsoft.com/office/officeart/2005/8/layout/cycle6"/>
    <dgm:cxn modelId="{CB557E85-A748-48D2-BC85-F94F4A578533}" srcId="{3B886D9F-E95B-4CCB-A2E6-E81626A5B548}" destId="{86B5E263-2993-4313-84A9-F865B4A38B51}" srcOrd="3" destOrd="0" parTransId="{FD36BE32-660C-4E3B-ACD6-7CC25AB7E5A9}" sibTransId="{65AEC601-4B37-4197-A232-A7A643B236BC}"/>
    <dgm:cxn modelId="{5D64CE87-DAB7-47B2-97D6-4E4448D6C8DF}" type="presOf" srcId="{86B5E263-2993-4313-84A9-F865B4A38B51}" destId="{BAC92AF3-97F7-4F20-9661-461DB46D9C2A}" srcOrd="0" destOrd="0" presId="urn:microsoft.com/office/officeart/2005/8/layout/cycle6"/>
    <dgm:cxn modelId="{77559095-0033-47B3-87C4-205FA08C75E4}" type="presOf" srcId="{6AFB9774-6687-4281-B043-BA0FABCC2173}" destId="{45EF206B-2F93-4E48-804C-C7CCFB01C9A4}" srcOrd="0" destOrd="0" presId="urn:microsoft.com/office/officeart/2005/8/layout/cycle6"/>
    <dgm:cxn modelId="{98A919AC-93D7-4705-91D3-702D5EF16EEC}" type="presOf" srcId="{1C21610C-1EE0-42F4-A776-9C58876CCBD7}" destId="{388D2A78-A233-4796-8442-38FD35BEEC12}" srcOrd="0" destOrd="0" presId="urn:microsoft.com/office/officeart/2005/8/layout/cycle6"/>
    <dgm:cxn modelId="{B66162AC-C736-415A-8F0B-6935CAE604FA}" type="presOf" srcId="{D081063F-A4BD-4F73-AB39-175FCB9CFA88}" destId="{5AAD4F51-C210-4D04-A48D-E8A8D286CE2F}" srcOrd="0" destOrd="0" presId="urn:microsoft.com/office/officeart/2005/8/layout/cycle6"/>
    <dgm:cxn modelId="{AB331AAF-0269-408B-A3B8-583E374DF0E9}" type="presOf" srcId="{FECE1BB9-3D63-464E-9E46-7C0B859D775E}" destId="{D8DC50E2-5659-4F5B-A7B3-ED6F0841AABD}" srcOrd="0" destOrd="0" presId="urn:microsoft.com/office/officeart/2005/8/layout/cycle6"/>
    <dgm:cxn modelId="{36CF0ABD-FD5E-440A-A50F-832FC89318B0}" type="presOf" srcId="{B6AB5D3F-21C9-41C8-B427-C16B55D64D01}" destId="{CF6C1965-9056-4820-B6BB-495C51BDC7A7}" srcOrd="0" destOrd="0" presId="urn:microsoft.com/office/officeart/2005/8/layout/cycle6"/>
    <dgm:cxn modelId="{4E25BCC3-26E2-4B46-98A5-D45AFD16A46B}" type="presOf" srcId="{6E0438B4-F705-4418-A9A1-842A8BA12D1C}" destId="{A18BC398-8177-4495-AF66-58A0773BA98E}" srcOrd="0" destOrd="0" presId="urn:microsoft.com/office/officeart/2005/8/layout/cycle6"/>
    <dgm:cxn modelId="{DC233AC8-99C3-49F6-83E3-DD1159275E0B}" srcId="{3B886D9F-E95B-4CCB-A2E6-E81626A5B548}" destId="{6AFB9774-6687-4281-B043-BA0FABCC2173}" srcOrd="2" destOrd="0" parTransId="{30DE7F43-F5E7-49D2-BE9A-EC3A844E0866}" sibTransId="{297CAD75-5419-4669-818E-1AB15B66E155}"/>
    <dgm:cxn modelId="{C4668FE2-9836-4952-8E8E-CAB4BBA667D3}" srcId="{3B886D9F-E95B-4CCB-A2E6-E81626A5B548}" destId="{6E0438B4-F705-4418-A9A1-842A8BA12D1C}" srcOrd="5" destOrd="0" parTransId="{0FB8EC14-F76E-403D-9337-70BAADE6E3EF}" sibTransId="{D081063F-A4BD-4F73-AB39-175FCB9CFA88}"/>
    <dgm:cxn modelId="{53A9E0E3-8407-423D-8855-49CA42A1D6A6}" type="presOf" srcId="{BE84B358-AA33-4407-B007-B34A8AB9293F}" destId="{27A958E2-4624-40D8-A101-D0B323ECDC74}" srcOrd="0" destOrd="0" presId="urn:microsoft.com/office/officeart/2005/8/layout/cycle6"/>
    <dgm:cxn modelId="{E7E6ADF3-0E91-4275-9421-060D8EAE3F18}" type="presOf" srcId="{1412A3F8-48EB-46AD-B406-862BA1FF19DD}" destId="{11BD25C1-C1E1-4DA4-AC09-E449931642C8}" srcOrd="0" destOrd="0" presId="urn:microsoft.com/office/officeart/2005/8/layout/cycle6"/>
    <dgm:cxn modelId="{80172423-35E7-419E-BD34-EEC45A2634A3}" type="presParOf" srcId="{F2C66000-7B49-4869-AC0F-7B212D6B3EF0}" destId="{D8DC50E2-5659-4F5B-A7B3-ED6F0841AABD}" srcOrd="0" destOrd="0" presId="urn:microsoft.com/office/officeart/2005/8/layout/cycle6"/>
    <dgm:cxn modelId="{41530AB4-3898-441C-972E-8C8A643F2BF8}" type="presParOf" srcId="{F2C66000-7B49-4869-AC0F-7B212D6B3EF0}" destId="{4CB75DFD-DBAC-439A-876C-35F5BE5E30AD}" srcOrd="1" destOrd="0" presId="urn:microsoft.com/office/officeart/2005/8/layout/cycle6"/>
    <dgm:cxn modelId="{F632647B-9898-427B-BB5A-4F3BC07B7632}" type="presParOf" srcId="{F2C66000-7B49-4869-AC0F-7B212D6B3EF0}" destId="{CF6C1965-9056-4820-B6BB-495C51BDC7A7}" srcOrd="2" destOrd="0" presId="urn:microsoft.com/office/officeart/2005/8/layout/cycle6"/>
    <dgm:cxn modelId="{70BF4A38-361D-447E-B029-6133C3BEFAD0}" type="presParOf" srcId="{F2C66000-7B49-4869-AC0F-7B212D6B3EF0}" destId="{27A958E2-4624-40D8-A101-D0B323ECDC74}" srcOrd="3" destOrd="0" presId="urn:microsoft.com/office/officeart/2005/8/layout/cycle6"/>
    <dgm:cxn modelId="{686C6B63-792C-4BD0-8601-E076E8B75C76}" type="presParOf" srcId="{F2C66000-7B49-4869-AC0F-7B212D6B3EF0}" destId="{B1378263-56DE-4472-AB65-C60177FFB152}" srcOrd="4" destOrd="0" presId="urn:microsoft.com/office/officeart/2005/8/layout/cycle6"/>
    <dgm:cxn modelId="{189F719A-0A49-456C-8B4A-61E31AFFD652}" type="presParOf" srcId="{F2C66000-7B49-4869-AC0F-7B212D6B3EF0}" destId="{388D2A78-A233-4796-8442-38FD35BEEC12}" srcOrd="5" destOrd="0" presId="urn:microsoft.com/office/officeart/2005/8/layout/cycle6"/>
    <dgm:cxn modelId="{8A07EE80-E01E-495A-B808-06D96F697693}" type="presParOf" srcId="{F2C66000-7B49-4869-AC0F-7B212D6B3EF0}" destId="{45EF206B-2F93-4E48-804C-C7CCFB01C9A4}" srcOrd="6" destOrd="0" presId="urn:microsoft.com/office/officeart/2005/8/layout/cycle6"/>
    <dgm:cxn modelId="{17845622-192B-4212-895E-68527D9FBED2}" type="presParOf" srcId="{F2C66000-7B49-4869-AC0F-7B212D6B3EF0}" destId="{537B17A9-E680-4FF4-A417-349D3E0A587F}" srcOrd="7" destOrd="0" presId="urn:microsoft.com/office/officeart/2005/8/layout/cycle6"/>
    <dgm:cxn modelId="{FED32C1D-DED3-4FC3-8F9E-744DF034F462}" type="presParOf" srcId="{F2C66000-7B49-4869-AC0F-7B212D6B3EF0}" destId="{5DD99FDF-89F5-451A-B0E2-69A101D2AE9B}" srcOrd="8" destOrd="0" presId="urn:microsoft.com/office/officeart/2005/8/layout/cycle6"/>
    <dgm:cxn modelId="{9A203BDB-E5B1-4B4A-8952-5BD84E29657F}" type="presParOf" srcId="{F2C66000-7B49-4869-AC0F-7B212D6B3EF0}" destId="{BAC92AF3-97F7-4F20-9661-461DB46D9C2A}" srcOrd="9" destOrd="0" presId="urn:microsoft.com/office/officeart/2005/8/layout/cycle6"/>
    <dgm:cxn modelId="{8B77B7AF-EF85-43F7-96FD-67F64F22C30D}" type="presParOf" srcId="{F2C66000-7B49-4869-AC0F-7B212D6B3EF0}" destId="{D3BE7E63-AEF4-4EFB-B6DB-95AE973179F1}" srcOrd="10" destOrd="0" presId="urn:microsoft.com/office/officeart/2005/8/layout/cycle6"/>
    <dgm:cxn modelId="{99DB0571-85C1-43EA-8F3A-DA51FCD69B3E}" type="presParOf" srcId="{F2C66000-7B49-4869-AC0F-7B212D6B3EF0}" destId="{0DAB58DA-6D53-41E6-8CB3-9C6BA5977DF2}" srcOrd="11" destOrd="0" presId="urn:microsoft.com/office/officeart/2005/8/layout/cycle6"/>
    <dgm:cxn modelId="{24324610-8395-40E7-B0A1-71FA16D03B0D}" type="presParOf" srcId="{F2C66000-7B49-4869-AC0F-7B212D6B3EF0}" destId="{11BD25C1-C1E1-4DA4-AC09-E449931642C8}" srcOrd="12" destOrd="0" presId="urn:microsoft.com/office/officeart/2005/8/layout/cycle6"/>
    <dgm:cxn modelId="{1EC1F9A4-E7AF-4F54-8CA7-9F16D8F9009E}" type="presParOf" srcId="{F2C66000-7B49-4869-AC0F-7B212D6B3EF0}" destId="{933B8C77-1C33-4421-AC84-400D5DC5D2B1}" srcOrd="13" destOrd="0" presId="urn:microsoft.com/office/officeart/2005/8/layout/cycle6"/>
    <dgm:cxn modelId="{03DEF645-A467-46F5-AD68-DFCC245A0449}" type="presParOf" srcId="{F2C66000-7B49-4869-AC0F-7B212D6B3EF0}" destId="{88DDAA93-53F0-4AA6-9C66-D3DD89BC0A72}" srcOrd="14" destOrd="0" presId="urn:microsoft.com/office/officeart/2005/8/layout/cycle6"/>
    <dgm:cxn modelId="{EBB87372-EACB-4065-8CDB-50CF662E2E6A}" type="presParOf" srcId="{F2C66000-7B49-4869-AC0F-7B212D6B3EF0}" destId="{A18BC398-8177-4495-AF66-58A0773BA98E}" srcOrd="15" destOrd="0" presId="urn:microsoft.com/office/officeart/2005/8/layout/cycle6"/>
    <dgm:cxn modelId="{DAEF175B-67E0-4D60-B904-4F39981B9AEE}" type="presParOf" srcId="{F2C66000-7B49-4869-AC0F-7B212D6B3EF0}" destId="{6B37A5D8-B2C6-47C6-B2F6-4FD87D9D0128}" srcOrd="16" destOrd="0" presId="urn:microsoft.com/office/officeart/2005/8/layout/cycle6"/>
    <dgm:cxn modelId="{C75ADA71-FF4F-4030-B662-BE74955C553A}" type="presParOf" srcId="{F2C66000-7B49-4869-AC0F-7B212D6B3EF0}" destId="{5AAD4F51-C210-4D04-A48D-E8A8D286CE2F}"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DB5C49-B616-46D8-BA4F-1596B6C8180D}"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9C002544-A1B3-49DF-AA70-9F2432AF5A06}">
      <dgm:prSet phldrT="[Text]"/>
      <dgm:spPr/>
      <dgm:t>
        <a:bodyPr/>
        <a:lstStyle/>
        <a:p>
          <a:r>
            <a:rPr lang="en-US" dirty="0"/>
            <a:t>HHS</a:t>
          </a:r>
        </a:p>
      </dgm:t>
    </dgm:pt>
    <dgm:pt modelId="{84370032-20F8-49D3-8888-C456B9DED3F4}" type="parTrans" cxnId="{0D60F095-18D9-4A2E-B4FE-4D7C6F2DDB24}">
      <dgm:prSet/>
      <dgm:spPr/>
      <dgm:t>
        <a:bodyPr/>
        <a:lstStyle/>
        <a:p>
          <a:endParaRPr lang="en-US"/>
        </a:p>
      </dgm:t>
    </dgm:pt>
    <dgm:pt modelId="{ED4BC918-6078-4EE7-9160-18211B99EF8F}" type="sibTrans" cxnId="{0D60F095-18D9-4A2E-B4FE-4D7C6F2DDB24}">
      <dgm:prSet/>
      <dgm:spPr/>
      <dgm:t>
        <a:bodyPr/>
        <a:lstStyle/>
        <a:p>
          <a:endParaRPr lang="en-US"/>
        </a:p>
      </dgm:t>
    </dgm:pt>
    <dgm:pt modelId="{8191018D-8E11-41B3-8F85-B64F7522B195}">
      <dgm:prSet phldrT="[Text]" custT="1"/>
      <dgm:spPr/>
      <dgm:t>
        <a:bodyPr/>
        <a:lstStyle/>
        <a:p>
          <a:r>
            <a:rPr lang="en-US" sz="2000" dirty="0"/>
            <a:t>OHRP (Office of the Secretary) – Regulator of Human Research</a:t>
          </a:r>
        </a:p>
      </dgm:t>
    </dgm:pt>
    <dgm:pt modelId="{D2678552-75DA-40E5-BB99-5D306866A4B6}" type="parTrans" cxnId="{8549BA0E-BD60-44FA-A6A1-322037E39AF8}">
      <dgm:prSet/>
      <dgm:spPr/>
      <dgm:t>
        <a:bodyPr/>
        <a:lstStyle/>
        <a:p>
          <a:endParaRPr lang="en-US"/>
        </a:p>
      </dgm:t>
    </dgm:pt>
    <dgm:pt modelId="{6BDFFD18-4D56-44F7-A2E9-B0FF44150E38}" type="sibTrans" cxnId="{8549BA0E-BD60-44FA-A6A1-322037E39AF8}">
      <dgm:prSet/>
      <dgm:spPr/>
      <dgm:t>
        <a:bodyPr/>
        <a:lstStyle/>
        <a:p>
          <a:endParaRPr lang="en-US"/>
        </a:p>
      </dgm:t>
    </dgm:pt>
    <dgm:pt modelId="{C90956F0-E5C3-4598-9DF7-324ECB7DE4E4}">
      <dgm:prSet phldrT="[Text]"/>
      <dgm:spPr/>
      <dgm:t>
        <a:bodyPr/>
        <a:lstStyle/>
        <a:p>
          <a:r>
            <a:rPr lang="en-US" dirty="0"/>
            <a:t>NIH – Sponsor of Research</a:t>
          </a:r>
        </a:p>
      </dgm:t>
    </dgm:pt>
    <dgm:pt modelId="{28743C28-5F43-4472-BBD8-5BFE3DD37705}" type="parTrans" cxnId="{CE89B803-7BCA-4D0B-B485-DD7F5C17AC96}">
      <dgm:prSet/>
      <dgm:spPr/>
      <dgm:t>
        <a:bodyPr/>
        <a:lstStyle/>
        <a:p>
          <a:endParaRPr lang="en-US"/>
        </a:p>
      </dgm:t>
    </dgm:pt>
    <dgm:pt modelId="{DB43C715-1054-4BA9-BA11-203B9C623B94}" type="sibTrans" cxnId="{CE89B803-7BCA-4D0B-B485-DD7F5C17AC96}">
      <dgm:prSet/>
      <dgm:spPr/>
      <dgm:t>
        <a:bodyPr/>
        <a:lstStyle/>
        <a:p>
          <a:endParaRPr lang="en-US"/>
        </a:p>
      </dgm:t>
    </dgm:pt>
    <dgm:pt modelId="{F5C52CBD-208C-41BE-842A-696678664786}">
      <dgm:prSet phldrT="[Text]"/>
      <dgm:spPr/>
      <dgm:t>
        <a:bodyPr/>
        <a:lstStyle/>
        <a:p>
          <a:r>
            <a:rPr lang="en-US" dirty="0"/>
            <a:t>FDA – Regulator of Drugs, Devices, Biologics etc.</a:t>
          </a:r>
        </a:p>
      </dgm:t>
    </dgm:pt>
    <dgm:pt modelId="{0F2F9FDF-B7C8-40DE-BE61-F00B0642FF15}" type="parTrans" cxnId="{2073202D-D695-4177-B24B-E62AEF0709AC}">
      <dgm:prSet/>
      <dgm:spPr/>
      <dgm:t>
        <a:bodyPr/>
        <a:lstStyle/>
        <a:p>
          <a:endParaRPr lang="en-US"/>
        </a:p>
      </dgm:t>
    </dgm:pt>
    <dgm:pt modelId="{D23A91D6-BF5F-465D-A450-B57F6B886AB6}" type="sibTrans" cxnId="{2073202D-D695-4177-B24B-E62AEF0709AC}">
      <dgm:prSet/>
      <dgm:spPr/>
      <dgm:t>
        <a:bodyPr/>
        <a:lstStyle/>
        <a:p>
          <a:endParaRPr lang="en-US"/>
        </a:p>
      </dgm:t>
    </dgm:pt>
    <dgm:pt modelId="{AA280F44-A523-4333-877C-0187AE1A63E6}" type="pres">
      <dgm:prSet presAssocID="{EADB5C49-B616-46D8-BA4F-1596B6C8180D}" presName="hierChild1" presStyleCnt="0">
        <dgm:presLayoutVars>
          <dgm:orgChart val="1"/>
          <dgm:chPref val="1"/>
          <dgm:dir/>
          <dgm:animOne val="branch"/>
          <dgm:animLvl val="lvl"/>
          <dgm:resizeHandles/>
        </dgm:presLayoutVars>
      </dgm:prSet>
      <dgm:spPr/>
    </dgm:pt>
    <dgm:pt modelId="{2ABB5936-09BD-419C-81AC-346CE77C7B7B}" type="pres">
      <dgm:prSet presAssocID="{9C002544-A1B3-49DF-AA70-9F2432AF5A06}" presName="hierRoot1" presStyleCnt="0">
        <dgm:presLayoutVars>
          <dgm:hierBranch val="init"/>
        </dgm:presLayoutVars>
      </dgm:prSet>
      <dgm:spPr/>
    </dgm:pt>
    <dgm:pt modelId="{43929102-9A7E-46FD-ADD3-3551526326B8}" type="pres">
      <dgm:prSet presAssocID="{9C002544-A1B3-49DF-AA70-9F2432AF5A06}" presName="rootComposite1" presStyleCnt="0"/>
      <dgm:spPr/>
    </dgm:pt>
    <dgm:pt modelId="{8BE74ABC-8BE0-4B83-B274-C9BC414258B4}" type="pres">
      <dgm:prSet presAssocID="{9C002544-A1B3-49DF-AA70-9F2432AF5A06}" presName="rootText1" presStyleLbl="node0" presStyleIdx="0" presStyleCnt="1" custLinFactY="-28516" custLinFactNeighborY="-100000">
        <dgm:presLayoutVars>
          <dgm:chPref val="3"/>
        </dgm:presLayoutVars>
      </dgm:prSet>
      <dgm:spPr/>
    </dgm:pt>
    <dgm:pt modelId="{718FF0F7-9F0D-4A02-9949-5EB49AF18215}" type="pres">
      <dgm:prSet presAssocID="{9C002544-A1B3-49DF-AA70-9F2432AF5A06}" presName="rootConnector1" presStyleLbl="node1" presStyleIdx="0" presStyleCnt="0"/>
      <dgm:spPr/>
    </dgm:pt>
    <dgm:pt modelId="{0A6C0FBB-C139-4E51-8738-D4ACF8926A38}" type="pres">
      <dgm:prSet presAssocID="{9C002544-A1B3-49DF-AA70-9F2432AF5A06}" presName="hierChild2" presStyleCnt="0"/>
      <dgm:spPr/>
    </dgm:pt>
    <dgm:pt modelId="{72CD9DDC-6A37-424C-8B46-81FEDC36EDB0}" type="pres">
      <dgm:prSet presAssocID="{D2678552-75DA-40E5-BB99-5D306866A4B6}" presName="Name37" presStyleLbl="parChTrans1D2" presStyleIdx="0" presStyleCnt="3"/>
      <dgm:spPr/>
    </dgm:pt>
    <dgm:pt modelId="{383E66DD-B5DA-48C6-9F76-B6C184E7F438}" type="pres">
      <dgm:prSet presAssocID="{8191018D-8E11-41B3-8F85-B64F7522B195}" presName="hierRoot2" presStyleCnt="0">
        <dgm:presLayoutVars>
          <dgm:hierBranch val="init"/>
        </dgm:presLayoutVars>
      </dgm:prSet>
      <dgm:spPr/>
    </dgm:pt>
    <dgm:pt modelId="{DD89048C-A6EC-46D8-936F-DFCC66AD50B4}" type="pres">
      <dgm:prSet presAssocID="{8191018D-8E11-41B3-8F85-B64F7522B195}" presName="rootComposite" presStyleCnt="0"/>
      <dgm:spPr/>
    </dgm:pt>
    <dgm:pt modelId="{A372FB8C-8FA7-4AB3-A150-8F4F807CE067}" type="pres">
      <dgm:prSet presAssocID="{8191018D-8E11-41B3-8F85-B64F7522B195}" presName="rootText" presStyleLbl="node2" presStyleIdx="0" presStyleCnt="3" custScaleX="127762" custScaleY="311489">
        <dgm:presLayoutVars>
          <dgm:chPref val="3"/>
        </dgm:presLayoutVars>
      </dgm:prSet>
      <dgm:spPr/>
    </dgm:pt>
    <dgm:pt modelId="{8E9647C1-1515-42B3-B330-C881D5E53EA7}" type="pres">
      <dgm:prSet presAssocID="{8191018D-8E11-41B3-8F85-B64F7522B195}" presName="rootConnector" presStyleLbl="node2" presStyleIdx="0" presStyleCnt="3"/>
      <dgm:spPr/>
    </dgm:pt>
    <dgm:pt modelId="{72EA1FDB-7926-43F2-A514-0F1CCF617CA6}" type="pres">
      <dgm:prSet presAssocID="{8191018D-8E11-41B3-8F85-B64F7522B195}" presName="hierChild4" presStyleCnt="0"/>
      <dgm:spPr/>
    </dgm:pt>
    <dgm:pt modelId="{96D43DDA-4CC3-4955-BF4A-EC5C59D0FCCA}" type="pres">
      <dgm:prSet presAssocID="{8191018D-8E11-41B3-8F85-B64F7522B195}" presName="hierChild5" presStyleCnt="0"/>
      <dgm:spPr/>
    </dgm:pt>
    <dgm:pt modelId="{5C090B46-E9B7-4858-8C62-B6387368BF8C}" type="pres">
      <dgm:prSet presAssocID="{28743C28-5F43-4472-BBD8-5BFE3DD37705}" presName="Name37" presStyleLbl="parChTrans1D2" presStyleIdx="1" presStyleCnt="3"/>
      <dgm:spPr/>
    </dgm:pt>
    <dgm:pt modelId="{F44AF65A-8630-415A-B7A0-B3F84E4F660B}" type="pres">
      <dgm:prSet presAssocID="{C90956F0-E5C3-4598-9DF7-324ECB7DE4E4}" presName="hierRoot2" presStyleCnt="0">
        <dgm:presLayoutVars>
          <dgm:hierBranch val="init"/>
        </dgm:presLayoutVars>
      </dgm:prSet>
      <dgm:spPr/>
    </dgm:pt>
    <dgm:pt modelId="{FFEB7822-F54E-4171-ABB8-DCE044F1F0AC}" type="pres">
      <dgm:prSet presAssocID="{C90956F0-E5C3-4598-9DF7-324ECB7DE4E4}" presName="rootComposite" presStyleCnt="0"/>
      <dgm:spPr/>
    </dgm:pt>
    <dgm:pt modelId="{C0B880DB-E326-4690-8F5E-8CF4DD23E1C0}" type="pres">
      <dgm:prSet presAssocID="{C90956F0-E5C3-4598-9DF7-324ECB7DE4E4}" presName="rootText" presStyleLbl="node2" presStyleIdx="1" presStyleCnt="3" custScaleY="186245">
        <dgm:presLayoutVars>
          <dgm:chPref val="3"/>
        </dgm:presLayoutVars>
      </dgm:prSet>
      <dgm:spPr/>
    </dgm:pt>
    <dgm:pt modelId="{60E510E7-1460-40CB-BA21-67142D43DAB3}" type="pres">
      <dgm:prSet presAssocID="{C90956F0-E5C3-4598-9DF7-324ECB7DE4E4}" presName="rootConnector" presStyleLbl="node2" presStyleIdx="1" presStyleCnt="3"/>
      <dgm:spPr/>
    </dgm:pt>
    <dgm:pt modelId="{85FB1E9B-06CD-42A2-9074-CD7B007FDE26}" type="pres">
      <dgm:prSet presAssocID="{C90956F0-E5C3-4598-9DF7-324ECB7DE4E4}" presName="hierChild4" presStyleCnt="0"/>
      <dgm:spPr/>
    </dgm:pt>
    <dgm:pt modelId="{5F2984EF-1650-4B2D-BF2D-A69F55E45112}" type="pres">
      <dgm:prSet presAssocID="{C90956F0-E5C3-4598-9DF7-324ECB7DE4E4}" presName="hierChild5" presStyleCnt="0"/>
      <dgm:spPr/>
    </dgm:pt>
    <dgm:pt modelId="{BB2F5DB9-D427-4E20-9CA6-C6F596A2E0DA}" type="pres">
      <dgm:prSet presAssocID="{0F2F9FDF-B7C8-40DE-BE61-F00B0642FF15}" presName="Name37" presStyleLbl="parChTrans1D2" presStyleIdx="2" presStyleCnt="3"/>
      <dgm:spPr/>
    </dgm:pt>
    <dgm:pt modelId="{9F71D0D6-D443-499E-AB73-3585E4E06A30}" type="pres">
      <dgm:prSet presAssocID="{F5C52CBD-208C-41BE-842A-696678664786}" presName="hierRoot2" presStyleCnt="0">
        <dgm:presLayoutVars>
          <dgm:hierBranch val="init"/>
        </dgm:presLayoutVars>
      </dgm:prSet>
      <dgm:spPr/>
    </dgm:pt>
    <dgm:pt modelId="{7E935B87-EF92-4E57-ACF8-409310D280F9}" type="pres">
      <dgm:prSet presAssocID="{F5C52CBD-208C-41BE-842A-696678664786}" presName="rootComposite" presStyleCnt="0"/>
      <dgm:spPr/>
    </dgm:pt>
    <dgm:pt modelId="{F106A832-EDF9-44A6-B53A-EC4EAA7C3946}" type="pres">
      <dgm:prSet presAssocID="{F5C52CBD-208C-41BE-842A-696678664786}" presName="rootText" presStyleLbl="node2" presStyleIdx="2" presStyleCnt="3" custScaleY="258617">
        <dgm:presLayoutVars>
          <dgm:chPref val="3"/>
        </dgm:presLayoutVars>
      </dgm:prSet>
      <dgm:spPr/>
    </dgm:pt>
    <dgm:pt modelId="{1DBF2FBF-832F-46C5-8D0E-CC78465E43A4}" type="pres">
      <dgm:prSet presAssocID="{F5C52CBD-208C-41BE-842A-696678664786}" presName="rootConnector" presStyleLbl="node2" presStyleIdx="2" presStyleCnt="3"/>
      <dgm:spPr/>
    </dgm:pt>
    <dgm:pt modelId="{7ADE862B-E452-4648-AB2A-5ED26BF5331E}" type="pres">
      <dgm:prSet presAssocID="{F5C52CBD-208C-41BE-842A-696678664786}" presName="hierChild4" presStyleCnt="0"/>
      <dgm:spPr/>
    </dgm:pt>
    <dgm:pt modelId="{DA444410-AC10-4B1E-8DC8-A5E7430F7280}" type="pres">
      <dgm:prSet presAssocID="{F5C52CBD-208C-41BE-842A-696678664786}" presName="hierChild5" presStyleCnt="0"/>
      <dgm:spPr/>
    </dgm:pt>
    <dgm:pt modelId="{87443732-3160-41D0-9340-3EAF61B6D34E}" type="pres">
      <dgm:prSet presAssocID="{9C002544-A1B3-49DF-AA70-9F2432AF5A06}" presName="hierChild3" presStyleCnt="0"/>
      <dgm:spPr/>
    </dgm:pt>
  </dgm:ptLst>
  <dgm:cxnLst>
    <dgm:cxn modelId="{CE89B803-7BCA-4D0B-B485-DD7F5C17AC96}" srcId="{9C002544-A1B3-49DF-AA70-9F2432AF5A06}" destId="{C90956F0-E5C3-4598-9DF7-324ECB7DE4E4}" srcOrd="1" destOrd="0" parTransId="{28743C28-5F43-4472-BBD8-5BFE3DD37705}" sibTransId="{DB43C715-1054-4BA9-BA11-203B9C623B94}"/>
    <dgm:cxn modelId="{8549BA0E-BD60-44FA-A6A1-322037E39AF8}" srcId="{9C002544-A1B3-49DF-AA70-9F2432AF5A06}" destId="{8191018D-8E11-41B3-8F85-B64F7522B195}" srcOrd="0" destOrd="0" parTransId="{D2678552-75DA-40E5-BB99-5D306866A4B6}" sibTransId="{6BDFFD18-4D56-44F7-A2E9-B0FF44150E38}"/>
    <dgm:cxn modelId="{C8F9CC0E-4B0A-47C6-9CFD-B7D4F4FA7001}" type="presOf" srcId="{D2678552-75DA-40E5-BB99-5D306866A4B6}" destId="{72CD9DDC-6A37-424C-8B46-81FEDC36EDB0}" srcOrd="0" destOrd="0" presId="urn:microsoft.com/office/officeart/2005/8/layout/orgChart1"/>
    <dgm:cxn modelId="{DC4AC71E-0724-403C-9A07-1192A548B941}" type="presOf" srcId="{8191018D-8E11-41B3-8F85-B64F7522B195}" destId="{A372FB8C-8FA7-4AB3-A150-8F4F807CE067}" srcOrd="0" destOrd="0" presId="urn:microsoft.com/office/officeart/2005/8/layout/orgChart1"/>
    <dgm:cxn modelId="{F442BD1F-AB27-4BFC-AD07-FF219DCB02EF}" type="presOf" srcId="{8191018D-8E11-41B3-8F85-B64F7522B195}" destId="{8E9647C1-1515-42B3-B330-C881D5E53EA7}" srcOrd="1" destOrd="0" presId="urn:microsoft.com/office/officeart/2005/8/layout/orgChart1"/>
    <dgm:cxn modelId="{2073202D-D695-4177-B24B-E62AEF0709AC}" srcId="{9C002544-A1B3-49DF-AA70-9F2432AF5A06}" destId="{F5C52CBD-208C-41BE-842A-696678664786}" srcOrd="2" destOrd="0" parTransId="{0F2F9FDF-B7C8-40DE-BE61-F00B0642FF15}" sibTransId="{D23A91D6-BF5F-465D-A450-B57F6B886AB6}"/>
    <dgm:cxn modelId="{E6697E39-2429-4CF2-B41C-9FE9CFB4C9E2}" type="presOf" srcId="{F5C52CBD-208C-41BE-842A-696678664786}" destId="{F106A832-EDF9-44A6-B53A-EC4EAA7C3946}" srcOrd="0" destOrd="0" presId="urn:microsoft.com/office/officeart/2005/8/layout/orgChart1"/>
    <dgm:cxn modelId="{2DF3685C-F70D-405A-907E-4FA96D47D5FB}" type="presOf" srcId="{9C002544-A1B3-49DF-AA70-9F2432AF5A06}" destId="{718FF0F7-9F0D-4A02-9949-5EB49AF18215}" srcOrd="1" destOrd="0" presId="urn:microsoft.com/office/officeart/2005/8/layout/orgChart1"/>
    <dgm:cxn modelId="{DDB0C766-A510-4826-8AB5-EA5A04E9EDB0}" type="presOf" srcId="{28743C28-5F43-4472-BBD8-5BFE3DD37705}" destId="{5C090B46-E9B7-4858-8C62-B6387368BF8C}" srcOrd="0" destOrd="0" presId="urn:microsoft.com/office/officeart/2005/8/layout/orgChart1"/>
    <dgm:cxn modelId="{5E083547-31E5-4767-8D90-119C389AEF95}" type="presOf" srcId="{F5C52CBD-208C-41BE-842A-696678664786}" destId="{1DBF2FBF-832F-46C5-8D0E-CC78465E43A4}" srcOrd="1" destOrd="0" presId="urn:microsoft.com/office/officeart/2005/8/layout/orgChart1"/>
    <dgm:cxn modelId="{126B636D-3CDB-4CBE-A213-31FE1CFB8CAD}" type="presOf" srcId="{0F2F9FDF-B7C8-40DE-BE61-F00B0642FF15}" destId="{BB2F5DB9-D427-4E20-9CA6-C6F596A2E0DA}" srcOrd="0" destOrd="0" presId="urn:microsoft.com/office/officeart/2005/8/layout/orgChart1"/>
    <dgm:cxn modelId="{2989667C-5CF6-4741-8415-BB2BB4DF3EBF}" type="presOf" srcId="{9C002544-A1B3-49DF-AA70-9F2432AF5A06}" destId="{8BE74ABC-8BE0-4B83-B274-C9BC414258B4}" srcOrd="0" destOrd="0" presId="urn:microsoft.com/office/officeart/2005/8/layout/orgChart1"/>
    <dgm:cxn modelId="{8A68F793-98FE-477B-A3FD-D60C86FBEC33}" type="presOf" srcId="{EADB5C49-B616-46D8-BA4F-1596B6C8180D}" destId="{AA280F44-A523-4333-877C-0187AE1A63E6}" srcOrd="0" destOrd="0" presId="urn:microsoft.com/office/officeart/2005/8/layout/orgChart1"/>
    <dgm:cxn modelId="{0D60F095-18D9-4A2E-B4FE-4D7C6F2DDB24}" srcId="{EADB5C49-B616-46D8-BA4F-1596B6C8180D}" destId="{9C002544-A1B3-49DF-AA70-9F2432AF5A06}" srcOrd="0" destOrd="0" parTransId="{84370032-20F8-49D3-8888-C456B9DED3F4}" sibTransId="{ED4BC918-6078-4EE7-9160-18211B99EF8F}"/>
    <dgm:cxn modelId="{1E1B5AB8-7856-4132-BB62-9DC27CFA7E8F}" type="presOf" srcId="{C90956F0-E5C3-4598-9DF7-324ECB7DE4E4}" destId="{C0B880DB-E326-4690-8F5E-8CF4DD23E1C0}" srcOrd="0" destOrd="0" presId="urn:microsoft.com/office/officeart/2005/8/layout/orgChart1"/>
    <dgm:cxn modelId="{83166DBF-54F7-43CC-BA27-8A17E9BEBC64}" type="presOf" srcId="{C90956F0-E5C3-4598-9DF7-324ECB7DE4E4}" destId="{60E510E7-1460-40CB-BA21-67142D43DAB3}" srcOrd="1" destOrd="0" presId="urn:microsoft.com/office/officeart/2005/8/layout/orgChart1"/>
    <dgm:cxn modelId="{29830870-3AD8-4FD9-B816-0DCB355151FA}" type="presParOf" srcId="{AA280F44-A523-4333-877C-0187AE1A63E6}" destId="{2ABB5936-09BD-419C-81AC-346CE77C7B7B}" srcOrd="0" destOrd="0" presId="urn:microsoft.com/office/officeart/2005/8/layout/orgChart1"/>
    <dgm:cxn modelId="{705291D4-8955-4907-865D-AFD4CB3484C0}" type="presParOf" srcId="{2ABB5936-09BD-419C-81AC-346CE77C7B7B}" destId="{43929102-9A7E-46FD-ADD3-3551526326B8}" srcOrd="0" destOrd="0" presId="urn:microsoft.com/office/officeart/2005/8/layout/orgChart1"/>
    <dgm:cxn modelId="{4735F503-B687-49E6-BBFB-3F4958E797F7}" type="presParOf" srcId="{43929102-9A7E-46FD-ADD3-3551526326B8}" destId="{8BE74ABC-8BE0-4B83-B274-C9BC414258B4}" srcOrd="0" destOrd="0" presId="urn:microsoft.com/office/officeart/2005/8/layout/orgChart1"/>
    <dgm:cxn modelId="{F43AAAD2-3033-4922-9A3D-5A182F78C77E}" type="presParOf" srcId="{43929102-9A7E-46FD-ADD3-3551526326B8}" destId="{718FF0F7-9F0D-4A02-9949-5EB49AF18215}" srcOrd="1" destOrd="0" presId="urn:microsoft.com/office/officeart/2005/8/layout/orgChart1"/>
    <dgm:cxn modelId="{3F8CC1AD-E6B7-4B8F-9343-23F3B7281491}" type="presParOf" srcId="{2ABB5936-09BD-419C-81AC-346CE77C7B7B}" destId="{0A6C0FBB-C139-4E51-8738-D4ACF8926A38}" srcOrd="1" destOrd="0" presId="urn:microsoft.com/office/officeart/2005/8/layout/orgChart1"/>
    <dgm:cxn modelId="{CB5DA888-D1C8-45EB-9E7F-4981C15B8596}" type="presParOf" srcId="{0A6C0FBB-C139-4E51-8738-D4ACF8926A38}" destId="{72CD9DDC-6A37-424C-8B46-81FEDC36EDB0}" srcOrd="0" destOrd="0" presId="urn:microsoft.com/office/officeart/2005/8/layout/orgChart1"/>
    <dgm:cxn modelId="{2DF4F04D-054D-4A2C-B1BA-70E868BA6BA5}" type="presParOf" srcId="{0A6C0FBB-C139-4E51-8738-D4ACF8926A38}" destId="{383E66DD-B5DA-48C6-9F76-B6C184E7F438}" srcOrd="1" destOrd="0" presId="urn:microsoft.com/office/officeart/2005/8/layout/orgChart1"/>
    <dgm:cxn modelId="{6492EE80-41EF-46A7-B539-E96FC334D2F9}" type="presParOf" srcId="{383E66DD-B5DA-48C6-9F76-B6C184E7F438}" destId="{DD89048C-A6EC-46D8-936F-DFCC66AD50B4}" srcOrd="0" destOrd="0" presId="urn:microsoft.com/office/officeart/2005/8/layout/orgChart1"/>
    <dgm:cxn modelId="{F016D9A2-2024-4CE7-85C3-3D15E285AC24}" type="presParOf" srcId="{DD89048C-A6EC-46D8-936F-DFCC66AD50B4}" destId="{A372FB8C-8FA7-4AB3-A150-8F4F807CE067}" srcOrd="0" destOrd="0" presId="urn:microsoft.com/office/officeart/2005/8/layout/orgChart1"/>
    <dgm:cxn modelId="{DA40871E-2DBF-4FE3-8BD8-17AB5C51221E}" type="presParOf" srcId="{DD89048C-A6EC-46D8-936F-DFCC66AD50B4}" destId="{8E9647C1-1515-42B3-B330-C881D5E53EA7}" srcOrd="1" destOrd="0" presId="urn:microsoft.com/office/officeart/2005/8/layout/orgChart1"/>
    <dgm:cxn modelId="{71E8F0DD-8F8B-4E4B-A8EE-6C8C7D413A43}" type="presParOf" srcId="{383E66DD-B5DA-48C6-9F76-B6C184E7F438}" destId="{72EA1FDB-7926-43F2-A514-0F1CCF617CA6}" srcOrd="1" destOrd="0" presId="urn:microsoft.com/office/officeart/2005/8/layout/orgChart1"/>
    <dgm:cxn modelId="{C8C864AD-A20C-4906-A78E-EDFBC2354821}" type="presParOf" srcId="{383E66DD-B5DA-48C6-9F76-B6C184E7F438}" destId="{96D43DDA-4CC3-4955-BF4A-EC5C59D0FCCA}" srcOrd="2" destOrd="0" presId="urn:microsoft.com/office/officeart/2005/8/layout/orgChart1"/>
    <dgm:cxn modelId="{9341BDCA-D9E7-44A7-8055-802BBB248FC4}" type="presParOf" srcId="{0A6C0FBB-C139-4E51-8738-D4ACF8926A38}" destId="{5C090B46-E9B7-4858-8C62-B6387368BF8C}" srcOrd="2" destOrd="0" presId="urn:microsoft.com/office/officeart/2005/8/layout/orgChart1"/>
    <dgm:cxn modelId="{0523FC76-810D-46A5-AFE6-8113D93DDBD2}" type="presParOf" srcId="{0A6C0FBB-C139-4E51-8738-D4ACF8926A38}" destId="{F44AF65A-8630-415A-B7A0-B3F84E4F660B}" srcOrd="3" destOrd="0" presId="urn:microsoft.com/office/officeart/2005/8/layout/orgChart1"/>
    <dgm:cxn modelId="{50F1245E-D8D0-43BA-9A8A-01A271B64010}" type="presParOf" srcId="{F44AF65A-8630-415A-B7A0-B3F84E4F660B}" destId="{FFEB7822-F54E-4171-ABB8-DCE044F1F0AC}" srcOrd="0" destOrd="0" presId="urn:microsoft.com/office/officeart/2005/8/layout/orgChart1"/>
    <dgm:cxn modelId="{3105DF1F-1F52-4BB4-B113-D2EB506CB5FE}" type="presParOf" srcId="{FFEB7822-F54E-4171-ABB8-DCE044F1F0AC}" destId="{C0B880DB-E326-4690-8F5E-8CF4DD23E1C0}" srcOrd="0" destOrd="0" presId="urn:microsoft.com/office/officeart/2005/8/layout/orgChart1"/>
    <dgm:cxn modelId="{C6585AAD-4D36-468B-B4CE-D1C7139DD09D}" type="presParOf" srcId="{FFEB7822-F54E-4171-ABB8-DCE044F1F0AC}" destId="{60E510E7-1460-40CB-BA21-67142D43DAB3}" srcOrd="1" destOrd="0" presId="urn:microsoft.com/office/officeart/2005/8/layout/orgChart1"/>
    <dgm:cxn modelId="{F07CB6E0-EC6A-42CD-9A71-A4A05F069C12}" type="presParOf" srcId="{F44AF65A-8630-415A-B7A0-B3F84E4F660B}" destId="{85FB1E9B-06CD-42A2-9074-CD7B007FDE26}" srcOrd="1" destOrd="0" presId="urn:microsoft.com/office/officeart/2005/8/layout/orgChart1"/>
    <dgm:cxn modelId="{E8E09642-4A80-40BB-AFF5-9FD80A113EB9}" type="presParOf" srcId="{F44AF65A-8630-415A-B7A0-B3F84E4F660B}" destId="{5F2984EF-1650-4B2D-BF2D-A69F55E45112}" srcOrd="2" destOrd="0" presId="urn:microsoft.com/office/officeart/2005/8/layout/orgChart1"/>
    <dgm:cxn modelId="{46DDE134-D0BB-4628-9DAC-FED309202CEC}" type="presParOf" srcId="{0A6C0FBB-C139-4E51-8738-D4ACF8926A38}" destId="{BB2F5DB9-D427-4E20-9CA6-C6F596A2E0DA}" srcOrd="4" destOrd="0" presId="urn:microsoft.com/office/officeart/2005/8/layout/orgChart1"/>
    <dgm:cxn modelId="{9924DCA4-EEAD-469E-9274-11D3029C338B}" type="presParOf" srcId="{0A6C0FBB-C139-4E51-8738-D4ACF8926A38}" destId="{9F71D0D6-D443-499E-AB73-3585E4E06A30}" srcOrd="5" destOrd="0" presId="urn:microsoft.com/office/officeart/2005/8/layout/orgChart1"/>
    <dgm:cxn modelId="{C045169E-B95A-4966-8AEF-9BF1846EBEE0}" type="presParOf" srcId="{9F71D0D6-D443-499E-AB73-3585E4E06A30}" destId="{7E935B87-EF92-4E57-ACF8-409310D280F9}" srcOrd="0" destOrd="0" presId="urn:microsoft.com/office/officeart/2005/8/layout/orgChart1"/>
    <dgm:cxn modelId="{E30368FB-9A48-420E-AF22-8E32AA90EDFF}" type="presParOf" srcId="{7E935B87-EF92-4E57-ACF8-409310D280F9}" destId="{F106A832-EDF9-44A6-B53A-EC4EAA7C3946}" srcOrd="0" destOrd="0" presId="urn:microsoft.com/office/officeart/2005/8/layout/orgChart1"/>
    <dgm:cxn modelId="{656E721B-39A7-4062-A166-29410E128314}" type="presParOf" srcId="{7E935B87-EF92-4E57-ACF8-409310D280F9}" destId="{1DBF2FBF-832F-46C5-8D0E-CC78465E43A4}" srcOrd="1" destOrd="0" presId="urn:microsoft.com/office/officeart/2005/8/layout/orgChart1"/>
    <dgm:cxn modelId="{B4C50D3B-ED55-41F7-9E63-C8BEAB713A82}" type="presParOf" srcId="{9F71D0D6-D443-499E-AB73-3585E4E06A30}" destId="{7ADE862B-E452-4648-AB2A-5ED26BF5331E}" srcOrd="1" destOrd="0" presId="urn:microsoft.com/office/officeart/2005/8/layout/orgChart1"/>
    <dgm:cxn modelId="{8D93B862-532B-40C6-9A47-86C8AF99AEBD}" type="presParOf" srcId="{9F71D0D6-D443-499E-AB73-3585E4E06A30}" destId="{DA444410-AC10-4B1E-8DC8-A5E7430F7280}" srcOrd="2" destOrd="0" presId="urn:microsoft.com/office/officeart/2005/8/layout/orgChart1"/>
    <dgm:cxn modelId="{68AA62A1-9384-48FF-B4BC-BDED5CDA4DDB}" type="presParOf" srcId="{2ABB5936-09BD-419C-81AC-346CE77C7B7B}" destId="{87443732-3160-41D0-9340-3EAF61B6D34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C50E2-5659-4F5B-A7B3-ED6F0841AABD}">
      <dsp:nvSpPr>
        <dsp:cNvPr id="0" name=""/>
        <dsp:cNvSpPr/>
      </dsp:nvSpPr>
      <dsp:spPr>
        <a:xfrm>
          <a:off x="3299218" y="3797"/>
          <a:ext cx="1727871" cy="11231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endParaRPr lang="en-US" sz="4600" kern="1200" dirty="0"/>
        </a:p>
      </dsp:txBody>
      <dsp:txXfrm>
        <a:off x="3354044" y="58623"/>
        <a:ext cx="1618219" cy="1013464"/>
      </dsp:txXfrm>
    </dsp:sp>
    <dsp:sp modelId="{CF6C1965-9056-4820-B6BB-495C51BDC7A7}">
      <dsp:nvSpPr>
        <dsp:cNvPr id="0" name=""/>
        <dsp:cNvSpPr/>
      </dsp:nvSpPr>
      <dsp:spPr>
        <a:xfrm>
          <a:off x="1514327" y="565355"/>
          <a:ext cx="5297654" cy="5297654"/>
        </a:xfrm>
        <a:custGeom>
          <a:avLst/>
          <a:gdLst/>
          <a:ahLst/>
          <a:cxnLst/>
          <a:rect l="0" t="0" r="0" b="0"/>
          <a:pathLst>
            <a:path>
              <a:moveTo>
                <a:pt x="3523835" y="148697"/>
              </a:moveTo>
              <a:arcTo wR="2648827" hR="2648827" stAng="17357357" swAng="150354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7A958E2-4624-40D8-A101-D0B323ECDC74}">
      <dsp:nvSpPr>
        <dsp:cNvPr id="0" name=""/>
        <dsp:cNvSpPr/>
      </dsp:nvSpPr>
      <dsp:spPr>
        <a:xfrm>
          <a:off x="5593170" y="1328210"/>
          <a:ext cx="1727871" cy="11231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endParaRPr lang="en-US" sz="4600" kern="1200" dirty="0"/>
        </a:p>
      </dsp:txBody>
      <dsp:txXfrm>
        <a:off x="5647996" y="1383036"/>
        <a:ext cx="1618219" cy="1013464"/>
      </dsp:txXfrm>
    </dsp:sp>
    <dsp:sp modelId="{388D2A78-A233-4796-8442-38FD35BEEC12}">
      <dsp:nvSpPr>
        <dsp:cNvPr id="0" name=""/>
        <dsp:cNvSpPr/>
      </dsp:nvSpPr>
      <dsp:spPr>
        <a:xfrm>
          <a:off x="1514327" y="565355"/>
          <a:ext cx="5297654" cy="5297654"/>
        </a:xfrm>
        <a:custGeom>
          <a:avLst/>
          <a:gdLst/>
          <a:ahLst/>
          <a:cxnLst/>
          <a:rect l="0" t="0" r="0" b="0"/>
          <a:pathLst>
            <a:path>
              <a:moveTo>
                <a:pt x="5189779" y="1900595"/>
              </a:moveTo>
              <a:arcTo wR="2648827" hR="2648827" stAng="20615515" swAng="196897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EF206B-2F93-4E48-804C-C7CCFB01C9A4}">
      <dsp:nvSpPr>
        <dsp:cNvPr id="0" name=""/>
        <dsp:cNvSpPr/>
      </dsp:nvSpPr>
      <dsp:spPr>
        <a:xfrm>
          <a:off x="5593170" y="3977038"/>
          <a:ext cx="1727871" cy="11231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endParaRPr lang="en-US" sz="4600" kern="1200" dirty="0"/>
        </a:p>
      </dsp:txBody>
      <dsp:txXfrm>
        <a:off x="5647996" y="4031864"/>
        <a:ext cx="1618219" cy="1013464"/>
      </dsp:txXfrm>
    </dsp:sp>
    <dsp:sp modelId="{5DD99FDF-89F5-451A-B0E2-69A101D2AE9B}">
      <dsp:nvSpPr>
        <dsp:cNvPr id="0" name=""/>
        <dsp:cNvSpPr/>
      </dsp:nvSpPr>
      <dsp:spPr>
        <a:xfrm>
          <a:off x="1514327" y="565355"/>
          <a:ext cx="5297654" cy="5297654"/>
        </a:xfrm>
        <a:custGeom>
          <a:avLst/>
          <a:gdLst/>
          <a:ahLst/>
          <a:cxnLst/>
          <a:rect l="0" t="0" r="0" b="0"/>
          <a:pathLst>
            <a:path>
              <a:moveTo>
                <a:pt x="4500408" y="4543011"/>
              </a:moveTo>
              <a:arcTo wR="2648827" hR="2648827" stAng="2739098" swAng="150354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AC92AF3-97F7-4F20-9661-461DB46D9C2A}">
      <dsp:nvSpPr>
        <dsp:cNvPr id="0" name=""/>
        <dsp:cNvSpPr/>
      </dsp:nvSpPr>
      <dsp:spPr>
        <a:xfrm>
          <a:off x="3299218" y="5301452"/>
          <a:ext cx="1727871" cy="11231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endParaRPr lang="en-US" sz="4600" kern="1200" dirty="0"/>
        </a:p>
      </dsp:txBody>
      <dsp:txXfrm>
        <a:off x="3354044" y="5356278"/>
        <a:ext cx="1618219" cy="1013464"/>
      </dsp:txXfrm>
    </dsp:sp>
    <dsp:sp modelId="{0DAB58DA-6D53-41E6-8CB3-9C6BA5977DF2}">
      <dsp:nvSpPr>
        <dsp:cNvPr id="0" name=""/>
        <dsp:cNvSpPr/>
      </dsp:nvSpPr>
      <dsp:spPr>
        <a:xfrm>
          <a:off x="1514327" y="565355"/>
          <a:ext cx="5297654" cy="5297654"/>
        </a:xfrm>
        <a:custGeom>
          <a:avLst/>
          <a:gdLst/>
          <a:ahLst/>
          <a:cxnLst/>
          <a:rect l="0" t="0" r="0" b="0"/>
          <a:pathLst>
            <a:path>
              <a:moveTo>
                <a:pt x="1773819" y="5148957"/>
              </a:moveTo>
              <a:arcTo wR="2648827" hR="2648827" stAng="6557357" swAng="150354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1BD25C1-C1E1-4DA4-AC09-E449931642C8}">
      <dsp:nvSpPr>
        <dsp:cNvPr id="0" name=""/>
        <dsp:cNvSpPr/>
      </dsp:nvSpPr>
      <dsp:spPr>
        <a:xfrm>
          <a:off x="1005266" y="3977038"/>
          <a:ext cx="1727871" cy="11231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endParaRPr lang="en-US" sz="4600" kern="1200" dirty="0"/>
        </a:p>
      </dsp:txBody>
      <dsp:txXfrm>
        <a:off x="1060092" y="4031864"/>
        <a:ext cx="1618219" cy="1013464"/>
      </dsp:txXfrm>
    </dsp:sp>
    <dsp:sp modelId="{88DDAA93-53F0-4AA6-9C66-D3DD89BC0A72}">
      <dsp:nvSpPr>
        <dsp:cNvPr id="0" name=""/>
        <dsp:cNvSpPr/>
      </dsp:nvSpPr>
      <dsp:spPr>
        <a:xfrm>
          <a:off x="1514327" y="565355"/>
          <a:ext cx="5297654" cy="5297654"/>
        </a:xfrm>
        <a:custGeom>
          <a:avLst/>
          <a:gdLst/>
          <a:ahLst/>
          <a:cxnLst/>
          <a:rect l="0" t="0" r="0" b="0"/>
          <a:pathLst>
            <a:path>
              <a:moveTo>
                <a:pt x="107875" y="3397059"/>
              </a:moveTo>
              <a:arcTo wR="2648827" hR="2648827" stAng="9815515" swAng="196897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18BC398-8177-4495-AF66-58A0773BA98E}">
      <dsp:nvSpPr>
        <dsp:cNvPr id="0" name=""/>
        <dsp:cNvSpPr/>
      </dsp:nvSpPr>
      <dsp:spPr>
        <a:xfrm>
          <a:off x="1005266" y="1328210"/>
          <a:ext cx="1727871" cy="11231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endParaRPr lang="en-US" sz="4600" kern="1200" dirty="0"/>
        </a:p>
      </dsp:txBody>
      <dsp:txXfrm>
        <a:off x="1060092" y="1383036"/>
        <a:ext cx="1618219" cy="1013464"/>
      </dsp:txXfrm>
    </dsp:sp>
    <dsp:sp modelId="{5AAD4F51-C210-4D04-A48D-E8A8D286CE2F}">
      <dsp:nvSpPr>
        <dsp:cNvPr id="0" name=""/>
        <dsp:cNvSpPr/>
      </dsp:nvSpPr>
      <dsp:spPr>
        <a:xfrm>
          <a:off x="1514327" y="565355"/>
          <a:ext cx="5297654" cy="5297654"/>
        </a:xfrm>
        <a:custGeom>
          <a:avLst/>
          <a:gdLst/>
          <a:ahLst/>
          <a:cxnLst/>
          <a:rect l="0" t="0" r="0" b="0"/>
          <a:pathLst>
            <a:path>
              <a:moveTo>
                <a:pt x="797246" y="754643"/>
              </a:moveTo>
              <a:arcTo wR="2648827" hR="2648827" stAng="13539098" swAng="150354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F5DB9-D427-4E20-9CA6-C6F596A2E0DA}">
      <dsp:nvSpPr>
        <dsp:cNvPr id="0" name=""/>
        <dsp:cNvSpPr/>
      </dsp:nvSpPr>
      <dsp:spPr>
        <a:xfrm>
          <a:off x="2519719" y="681296"/>
          <a:ext cx="1837878" cy="712354"/>
        </a:xfrm>
        <a:custGeom>
          <a:avLst/>
          <a:gdLst/>
          <a:ahLst/>
          <a:cxnLst/>
          <a:rect l="0" t="0" r="0" b="0"/>
          <a:pathLst>
            <a:path>
              <a:moveTo>
                <a:pt x="0" y="0"/>
              </a:moveTo>
              <a:lnTo>
                <a:pt x="0" y="569281"/>
              </a:lnTo>
              <a:lnTo>
                <a:pt x="1837878" y="569281"/>
              </a:lnTo>
              <a:lnTo>
                <a:pt x="1837878" y="71235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090B46-E9B7-4858-8C62-B6387368BF8C}">
      <dsp:nvSpPr>
        <dsp:cNvPr id="0" name=""/>
        <dsp:cNvSpPr/>
      </dsp:nvSpPr>
      <dsp:spPr>
        <a:xfrm>
          <a:off x="2519719" y="681296"/>
          <a:ext cx="189141" cy="712354"/>
        </a:xfrm>
        <a:custGeom>
          <a:avLst/>
          <a:gdLst/>
          <a:ahLst/>
          <a:cxnLst/>
          <a:rect l="0" t="0" r="0" b="0"/>
          <a:pathLst>
            <a:path>
              <a:moveTo>
                <a:pt x="0" y="0"/>
              </a:moveTo>
              <a:lnTo>
                <a:pt x="0" y="569281"/>
              </a:lnTo>
              <a:lnTo>
                <a:pt x="189141" y="569281"/>
              </a:lnTo>
              <a:lnTo>
                <a:pt x="189141" y="71235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CD9DDC-6A37-424C-8B46-81FEDC36EDB0}">
      <dsp:nvSpPr>
        <dsp:cNvPr id="0" name=""/>
        <dsp:cNvSpPr/>
      </dsp:nvSpPr>
      <dsp:spPr>
        <a:xfrm>
          <a:off x="870982" y="681296"/>
          <a:ext cx="1648736" cy="712354"/>
        </a:xfrm>
        <a:custGeom>
          <a:avLst/>
          <a:gdLst/>
          <a:ahLst/>
          <a:cxnLst/>
          <a:rect l="0" t="0" r="0" b="0"/>
          <a:pathLst>
            <a:path>
              <a:moveTo>
                <a:pt x="1648736" y="0"/>
              </a:moveTo>
              <a:lnTo>
                <a:pt x="1648736" y="569281"/>
              </a:lnTo>
              <a:lnTo>
                <a:pt x="0" y="569281"/>
              </a:lnTo>
              <a:lnTo>
                <a:pt x="0" y="71235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E74ABC-8BE0-4B83-B274-C9BC414258B4}">
      <dsp:nvSpPr>
        <dsp:cNvPr id="0" name=""/>
        <dsp:cNvSpPr/>
      </dsp:nvSpPr>
      <dsp:spPr>
        <a:xfrm>
          <a:off x="1838423" y="0"/>
          <a:ext cx="1362592" cy="6812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HHS</a:t>
          </a:r>
        </a:p>
      </dsp:txBody>
      <dsp:txXfrm>
        <a:off x="1838423" y="0"/>
        <a:ext cx="1362592" cy="681296"/>
      </dsp:txXfrm>
    </dsp:sp>
    <dsp:sp modelId="{A372FB8C-8FA7-4AB3-A150-8F4F807CE067}">
      <dsp:nvSpPr>
        <dsp:cNvPr id="0" name=""/>
        <dsp:cNvSpPr/>
      </dsp:nvSpPr>
      <dsp:spPr>
        <a:xfrm>
          <a:off x="544" y="1393650"/>
          <a:ext cx="1740875" cy="212216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OHRP (Office of the Secretary) – Regulator of Human Research</a:t>
          </a:r>
        </a:p>
      </dsp:txBody>
      <dsp:txXfrm>
        <a:off x="544" y="1393650"/>
        <a:ext cx="1740875" cy="2122162"/>
      </dsp:txXfrm>
    </dsp:sp>
    <dsp:sp modelId="{C0B880DB-E326-4690-8F5E-8CF4DD23E1C0}">
      <dsp:nvSpPr>
        <dsp:cNvPr id="0" name=""/>
        <dsp:cNvSpPr/>
      </dsp:nvSpPr>
      <dsp:spPr>
        <a:xfrm>
          <a:off x="2027564" y="1393650"/>
          <a:ext cx="1362592" cy="126888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NIH – Sponsor of Research</a:t>
          </a:r>
        </a:p>
      </dsp:txBody>
      <dsp:txXfrm>
        <a:off x="2027564" y="1393650"/>
        <a:ext cx="1362592" cy="1268880"/>
      </dsp:txXfrm>
    </dsp:sp>
    <dsp:sp modelId="{F106A832-EDF9-44A6-B53A-EC4EAA7C3946}">
      <dsp:nvSpPr>
        <dsp:cNvPr id="0" name=""/>
        <dsp:cNvSpPr/>
      </dsp:nvSpPr>
      <dsp:spPr>
        <a:xfrm>
          <a:off x="3676301" y="1393650"/>
          <a:ext cx="1362592" cy="176194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FDA – Regulator of Drugs, Devices, Biologics etc.</a:t>
          </a:r>
        </a:p>
      </dsp:txBody>
      <dsp:txXfrm>
        <a:off x="3676301" y="1393650"/>
        <a:ext cx="1362592" cy="176194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DB004-9DEB-42E5-B0FC-9896862430B7}"/>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634282D4-791F-40BB-8F80-CF08EBF21589}"/>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1A150622-E04D-490C-A74A-FAECB9B74613}" type="datetimeFigureOut">
              <a:rPr lang="en-US" smtClean="0"/>
              <a:t>11/29/2022</a:t>
            </a:fld>
            <a:endParaRPr lang="en-US"/>
          </a:p>
        </p:txBody>
      </p:sp>
      <p:sp>
        <p:nvSpPr>
          <p:cNvPr id="4" name="Footer Placeholder 3">
            <a:extLst>
              <a:ext uri="{FF2B5EF4-FFF2-40B4-BE49-F238E27FC236}">
                <a16:creationId xmlns:a16="http://schemas.microsoft.com/office/drawing/2014/main" id="{56C58C0D-4833-4709-90BD-59C5033118EB}"/>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968ACE-1217-45C6-80E5-D2C6823EDC0A}"/>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C4A42222-1B20-4BE5-8140-E160D501C4ED}" type="slidenum">
              <a:rPr lang="en-US" smtClean="0"/>
              <a:t>‹#›</a:t>
            </a:fld>
            <a:endParaRPr lang="en-US"/>
          </a:p>
        </p:txBody>
      </p:sp>
    </p:spTree>
    <p:extLst>
      <p:ext uri="{BB962C8B-B14F-4D97-AF65-F5344CB8AC3E}">
        <p14:creationId xmlns:p14="http://schemas.microsoft.com/office/powerpoint/2010/main" val="204702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D953DA7-A58B-E24F-9E5D-A7A3F531BC74}" type="datetimeFigureOut">
              <a:rPr lang="en-US" smtClean="0"/>
              <a:t>11/29/2022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FB36DFB-7DB6-2A4C-B837-27FB59B6494E}" type="slidenum">
              <a:rPr lang="en-US" smtClean="0"/>
              <a:t>‹#›</a:t>
            </a:fld>
            <a:endParaRPr lang="en-US" dirty="0"/>
          </a:p>
        </p:txBody>
      </p:sp>
    </p:spTree>
    <p:extLst>
      <p:ext uri="{BB962C8B-B14F-4D97-AF65-F5344CB8AC3E}">
        <p14:creationId xmlns:p14="http://schemas.microsoft.com/office/powerpoint/2010/main" val="386034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u="sng"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1:15 – 2:00 pm (45 mins)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Presentation	: 35 mins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Q&amp;A               	: 10 mins</a:t>
            </a:r>
          </a:p>
        </p:txBody>
      </p:sp>
      <p:sp>
        <p:nvSpPr>
          <p:cNvPr id="4" name="Slide Number Placeholder 3"/>
          <p:cNvSpPr>
            <a:spLocks noGrp="1"/>
          </p:cNvSpPr>
          <p:nvPr>
            <p:ph type="sldNum" sz="quarter" idx="5"/>
          </p:nvPr>
        </p:nvSpPr>
        <p:spPr/>
        <p:txBody>
          <a:bodyPr/>
          <a:lstStyle/>
          <a:p>
            <a:pPr defTabSz="942289">
              <a:defRPr/>
            </a:pPr>
            <a:fld id="{9FB36DFB-7DB6-2A4C-B837-27FB59B6494E}" type="slidenum">
              <a:rPr lang="en-US">
                <a:solidFill>
                  <a:prstClr val="black"/>
                </a:solidFill>
                <a:latin typeface="Calibri" panose="020F0502020204030204"/>
              </a:rPr>
              <a:pPr defTabSz="942289">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78861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36DFB-7DB6-2A4C-B837-27FB59B64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816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36DFB-7DB6-2A4C-B837-27FB59B64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873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36DFB-7DB6-2A4C-B837-27FB59B6494E}" type="slidenum">
              <a:rPr lang="en-US" smtClean="0"/>
              <a:t>12</a:t>
            </a:fld>
            <a:endParaRPr lang="en-US" dirty="0"/>
          </a:p>
        </p:txBody>
      </p:sp>
    </p:spTree>
    <p:extLst>
      <p:ext uri="{BB962C8B-B14F-4D97-AF65-F5344CB8AC3E}">
        <p14:creationId xmlns:p14="http://schemas.microsoft.com/office/powerpoint/2010/main" val="1637545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36DFB-7DB6-2A4C-B837-27FB59B6494E}" type="slidenum">
              <a:rPr lang="en-US" smtClean="0"/>
              <a:t>13</a:t>
            </a:fld>
            <a:endParaRPr lang="en-US" dirty="0"/>
          </a:p>
        </p:txBody>
      </p:sp>
    </p:spTree>
    <p:extLst>
      <p:ext uri="{BB962C8B-B14F-4D97-AF65-F5344CB8AC3E}">
        <p14:creationId xmlns:p14="http://schemas.microsoft.com/office/powerpoint/2010/main" val="3016055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36DFB-7DB6-2A4C-B837-27FB59B64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26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36DFB-7DB6-2A4C-B837-27FB59B64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379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36DFB-7DB6-2A4C-B837-27FB59B64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740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36DFB-7DB6-2A4C-B837-27FB59B6494E}" type="slidenum">
              <a:rPr lang="en-US" smtClean="0"/>
              <a:t>17</a:t>
            </a:fld>
            <a:endParaRPr lang="en-US" dirty="0"/>
          </a:p>
        </p:txBody>
      </p:sp>
    </p:spTree>
    <p:extLst>
      <p:ext uri="{BB962C8B-B14F-4D97-AF65-F5344CB8AC3E}">
        <p14:creationId xmlns:p14="http://schemas.microsoft.com/office/powerpoint/2010/main" val="3395538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9FB36DFB-7DB6-2A4C-B837-27FB59B6494E}" type="slidenum">
              <a:rPr lang="en-US">
                <a:solidFill>
                  <a:prstClr val="black"/>
                </a:solidFill>
                <a:latin typeface="Calibri" panose="020F0502020204030204"/>
              </a:rPr>
              <a:pPr defTabSz="942289">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6233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36DFB-7DB6-2A4C-B837-27FB59B6494E}" type="slidenum">
              <a:rPr lang="en-US" smtClean="0"/>
              <a:t>2</a:t>
            </a:fld>
            <a:endParaRPr lang="en-US" dirty="0"/>
          </a:p>
        </p:txBody>
      </p:sp>
    </p:spTree>
    <p:extLst>
      <p:ext uri="{BB962C8B-B14F-4D97-AF65-F5344CB8AC3E}">
        <p14:creationId xmlns:p14="http://schemas.microsoft.com/office/powerpoint/2010/main" val="2272636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36DFB-7DB6-2A4C-B837-27FB59B6494E}" type="slidenum">
              <a:rPr lang="en-US" smtClean="0"/>
              <a:t>3</a:t>
            </a:fld>
            <a:endParaRPr lang="en-US" dirty="0"/>
          </a:p>
        </p:txBody>
      </p:sp>
    </p:spTree>
    <p:extLst>
      <p:ext uri="{BB962C8B-B14F-4D97-AF65-F5344CB8AC3E}">
        <p14:creationId xmlns:p14="http://schemas.microsoft.com/office/powerpoint/2010/main" val="99541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9FB36DFB-7DB6-2A4C-B837-27FB59B6494E}" type="slidenum">
              <a:rPr lang="en-US">
                <a:solidFill>
                  <a:prstClr val="black"/>
                </a:solidFill>
                <a:latin typeface="Calibri" panose="020F0502020204030204"/>
              </a:rPr>
              <a:pPr defTabSz="942289">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16111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36DFB-7DB6-2A4C-B837-27FB59B64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681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36DFB-7DB6-2A4C-B837-27FB59B64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595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36DFB-7DB6-2A4C-B837-27FB59B64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19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36DFB-7DB6-2A4C-B837-27FB59B64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196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36DFB-7DB6-2A4C-B837-27FB59B64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769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3" y="1130400"/>
            <a:ext cx="8474842" cy="2187126"/>
          </a:xfrm>
        </p:spPr>
        <p:txBody>
          <a:bodyPr>
            <a:normAutofit/>
          </a:bodyPr>
          <a:lstStyle>
            <a:lvl1pPr>
              <a:defRPr sz="3600" b="1" i="0">
                <a:solidFill>
                  <a:schemeClr val="tx1"/>
                </a:solidFill>
                <a:latin typeface="Arial" panose="020B0604020202020204" pitchFamily="34" charset="0"/>
                <a:cs typeface="Arial" panose="020B0604020202020204" pitchFamily="34" charset="0"/>
              </a:defRPr>
            </a:lvl1pPr>
          </a:lstStyle>
          <a:p>
            <a:r>
              <a:rPr lang="en-US" dirty="0"/>
              <a:t>Presentation Title in Arial Bold, 36pt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on first line, Month DD, YYYY on second line</a:t>
            </a:r>
          </a:p>
        </p:txBody>
      </p:sp>
      <p:cxnSp>
        <p:nvCxnSpPr>
          <p:cNvPr id="5" name="Straight Connector 4">
            <a:extLst>
              <a:ext uri="{FF2B5EF4-FFF2-40B4-BE49-F238E27FC236}">
                <a16:creationId xmlns:a16="http://schemas.microsoft.com/office/drawing/2014/main" id="{F7D0124E-2069-2E48-82AE-8743ED1ECCED}"/>
              </a:ext>
            </a:extLst>
          </p:cNvPr>
          <p:cNvCxnSpPr/>
          <p:nvPr userDrawn="1"/>
        </p:nvCxnSpPr>
        <p:spPr>
          <a:xfrm>
            <a:off x="942295"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sp>
        <p:nvSpPr>
          <p:cNvPr id="7" name="Footer Placeholder 4">
            <a:extLst>
              <a:ext uri="{FF2B5EF4-FFF2-40B4-BE49-F238E27FC236}">
                <a16:creationId xmlns:a16="http://schemas.microsoft.com/office/drawing/2014/main" id="{0C8B181B-92C6-453F-8487-FC0D1F4D6E53}"/>
              </a:ext>
            </a:extLst>
          </p:cNvPr>
          <p:cNvSpPr>
            <a:spLocks noGrp="1"/>
          </p:cNvSpPr>
          <p:nvPr>
            <p:ph type="ftr" sz="quarter" idx="3"/>
          </p:nvPr>
        </p:nvSpPr>
        <p:spPr>
          <a:xfrm>
            <a:off x="826813" y="5617342"/>
            <a:ext cx="41148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endParaRPr lang="en-US" dirty="0"/>
          </a:p>
        </p:txBody>
      </p:sp>
      <p:pic>
        <p:nvPicPr>
          <p:cNvPr id="3" name="Picture 2" descr="Graphical user interface, text&#10;&#10;Description automatically generated">
            <a:extLst>
              <a:ext uri="{FF2B5EF4-FFF2-40B4-BE49-F238E27FC236}">
                <a16:creationId xmlns:a16="http://schemas.microsoft.com/office/drawing/2014/main" id="{D0942FC3-D151-48A7-B02D-FFB102D905AD}"/>
              </a:ext>
            </a:extLst>
          </p:cNvPr>
          <p:cNvPicPr>
            <a:picLocks noChangeAspect="1"/>
          </p:cNvPicPr>
          <p:nvPr userDrawn="1"/>
        </p:nvPicPr>
        <p:blipFill>
          <a:blip r:embed="rId3"/>
          <a:stretch>
            <a:fillRect/>
          </a:stretch>
        </p:blipFill>
        <p:spPr>
          <a:xfrm>
            <a:off x="1648950" y="6124147"/>
            <a:ext cx="2470525" cy="476809"/>
          </a:xfrm>
          <a:prstGeom prst="rect">
            <a:avLst/>
          </a:prstGeom>
        </p:spPr>
      </p:pic>
      <p:pic>
        <p:nvPicPr>
          <p:cNvPr id="4" name="Picture 3">
            <a:extLst>
              <a:ext uri="{FF2B5EF4-FFF2-40B4-BE49-F238E27FC236}">
                <a16:creationId xmlns:a16="http://schemas.microsoft.com/office/drawing/2014/main" id="{841E45BF-CF55-4792-909D-6F3A8C944EAD}"/>
              </a:ext>
            </a:extLst>
          </p:cNvPr>
          <p:cNvPicPr>
            <a:picLocks noChangeAspect="1"/>
          </p:cNvPicPr>
          <p:nvPr userDrawn="1"/>
        </p:nvPicPr>
        <p:blipFill>
          <a:blip r:embed="rId4"/>
          <a:stretch>
            <a:fillRect/>
          </a:stretch>
        </p:blipFill>
        <p:spPr>
          <a:xfrm>
            <a:off x="826813" y="6048598"/>
            <a:ext cx="742950" cy="628650"/>
          </a:xfrm>
          <a:prstGeom prst="rect">
            <a:avLst/>
          </a:prstGeom>
        </p:spPr>
      </p:pic>
    </p:spTree>
    <p:extLst>
      <p:ext uri="{BB962C8B-B14F-4D97-AF65-F5344CB8AC3E}">
        <p14:creationId xmlns:p14="http://schemas.microsoft.com/office/powerpoint/2010/main" val="10865398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1E55-9FD7-4375-8E7F-F5B5BF526ABA}"/>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1FFFC0B-4CEB-4D25-9275-C50C55EFB9A3}"/>
              </a:ext>
            </a:extLst>
          </p:cNvPr>
          <p:cNvSpPr>
            <a:spLocks noGrp="1"/>
          </p:cNvSpPr>
          <p:nvPr>
            <p:ph type="ftr" sz="quarter" idx="10"/>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55932C8-700A-48AA-ABDF-F5F1675B8320}"/>
              </a:ext>
            </a:extLst>
          </p:cNvPr>
          <p:cNvSpPr>
            <a:spLocks noGrp="1"/>
          </p:cNvSpPr>
          <p:nvPr>
            <p:ph type="sldNum" sz="quarter" idx="11"/>
          </p:nvPr>
        </p:nvSpPr>
        <p:spPr/>
        <p:txBody>
          <a:bodyPr/>
          <a:lstStyle/>
          <a:p>
            <a:fld id="{549D6600-C6B9-CF4F-8A0C-864766A79F48}"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973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a:xfrm rot="16200000">
            <a:off x="10474870" y="1584960"/>
            <a:ext cx="2438399" cy="487680"/>
          </a:xfrm>
          <a:prstGeom prst="rect">
            <a:avLst/>
          </a:prstGeom>
        </p:spPr>
        <p:txBody>
          <a:bodyPr/>
          <a:lstStyle>
            <a:lvl1pPr>
              <a:defRPr/>
            </a:lvl1pPr>
          </a:lstStyle>
          <a:p>
            <a:pPr>
              <a:defRPr/>
            </a:pPr>
            <a:endParaRPr lang="en-US"/>
          </a:p>
        </p:txBody>
      </p:sp>
      <p:sp>
        <p:nvSpPr>
          <p:cNvPr id="5" name="Footer Placeholder 21"/>
          <p:cNvSpPr>
            <a:spLocks noGrp="1"/>
          </p:cNvSpPr>
          <p:nvPr>
            <p:ph type="ftr" sz="quarter" idx="11"/>
          </p:nvPr>
        </p:nvSpPr>
        <p:spPr>
          <a:xfrm rot="16200000">
            <a:off x="10510429" y="3987800"/>
            <a:ext cx="2367281" cy="487680"/>
          </a:xfrm>
          <a:prstGeom prst="rect">
            <a:avLst/>
          </a:prstGeom>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990FFAD-281E-4C7B-AC58-817D6C5B3259}" type="slidenum">
              <a:rPr lang="en-US"/>
              <a:pPr>
                <a:defRPr/>
              </a:pPr>
              <a:t>‹#›</a:t>
            </a:fld>
            <a:endParaRPr lang="en-US"/>
          </a:p>
        </p:txBody>
      </p:sp>
    </p:spTree>
    <p:extLst>
      <p:ext uri="{BB962C8B-B14F-4D97-AF65-F5344CB8AC3E}">
        <p14:creationId xmlns:p14="http://schemas.microsoft.com/office/powerpoint/2010/main" val="2634211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365376"/>
            <a:ext cx="10363200" cy="1470025"/>
          </a:xfrm>
        </p:spPr>
        <p:txBody>
          <a:bodyPr>
            <a:normAutofit/>
          </a:bodyPr>
          <a:lstStyle>
            <a:lvl1pPr algn="ctr">
              <a:defRPr sz="3200" b="1">
                <a:solidFill>
                  <a:srgbClr val="102B62"/>
                </a:solidFill>
              </a:defRPr>
            </a:lvl1pPr>
          </a:lstStyle>
          <a:p>
            <a:r>
              <a:rPr lang="en-US" dirty="0"/>
              <a:t>Title, Arial Bold, 32 </a:t>
            </a:r>
            <a:r>
              <a:rPr lang="en-US" dirty="0" err="1"/>
              <a:t>pt</a:t>
            </a:r>
            <a:endParaRPr lang="en-US" dirty="0"/>
          </a:p>
        </p:txBody>
      </p:sp>
      <p:sp>
        <p:nvSpPr>
          <p:cNvPr id="3" name="Subtitle 2"/>
          <p:cNvSpPr>
            <a:spLocks noGrp="1"/>
          </p:cNvSpPr>
          <p:nvPr>
            <p:ph type="subTitle" idx="1" hasCustomPrompt="1"/>
          </p:nvPr>
        </p:nvSpPr>
        <p:spPr>
          <a:xfrm>
            <a:off x="1828800" y="4718594"/>
            <a:ext cx="8534400" cy="1752600"/>
          </a:xfrm>
        </p:spPr>
        <p:txBody>
          <a:bodyPr>
            <a:normAutofit/>
          </a:bodyPr>
          <a:lstStyle>
            <a:lvl1pPr marL="0" indent="0" algn="ctr">
              <a:buNone/>
              <a:defRPr sz="2400" b="0" baseline="0">
                <a:solidFill>
                  <a:srgbClr val="102B6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a:t>
            </a:r>
            <a:br>
              <a:rPr lang="en-US" dirty="0"/>
            </a:br>
            <a:r>
              <a:rPr lang="en-US" dirty="0"/>
              <a:t>Month DD, YYYY</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45601" y="397218"/>
            <a:ext cx="2624732"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88900"/>
            <a:ext cx="16256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45601" y="584200"/>
            <a:ext cx="2624732" cy="655467"/>
          </a:xfrm>
          <a:prstGeom prst="rect">
            <a:avLst/>
          </a:prstGeom>
        </p:spPr>
      </p:pic>
      <p:pic>
        <p:nvPicPr>
          <p:cNvPr id="11" name="Picture 10"/>
          <p:cNvPicPr>
            <a:picLocks noChangeAspect="1"/>
          </p:cNvPicPr>
          <p:nvPr/>
        </p:nvPicPr>
        <p:blipFill>
          <a:blip r:embed="rId5"/>
          <a:stretch>
            <a:fillRect/>
          </a:stretch>
        </p:blipFill>
        <p:spPr>
          <a:xfrm>
            <a:off x="1" y="2"/>
            <a:ext cx="12263847"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515507" y="100837"/>
            <a:ext cx="1852701"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930400" y="378246"/>
            <a:ext cx="10468563" cy="1567272"/>
          </a:xfrm>
          <a:prstGeom prst="rect">
            <a:avLst/>
          </a:prstGeom>
        </p:spPr>
        <p:txBody>
          <a:bodyPr vert="horz" lIns="162560" tIns="81280" rIns="162560" bIns="8128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81276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33"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a:stretch>
            <a:fillRect/>
          </a:stretch>
        </p:blipFill>
        <p:spPr>
          <a:xfrm>
            <a:off x="9562473" y="4512623"/>
            <a:ext cx="1968715" cy="1968715"/>
          </a:xfrm>
          <a:prstGeom prst="rect">
            <a:avLst/>
          </a:prstGeom>
        </p:spPr>
      </p:pic>
    </p:spTree>
    <p:extLst>
      <p:ext uri="{BB962C8B-B14F-4D97-AF65-F5344CB8AC3E}">
        <p14:creationId xmlns:p14="http://schemas.microsoft.com/office/powerpoint/2010/main" val="2554987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baseline="0">
                <a:solidFill>
                  <a:srgbClr val="102B62"/>
                </a:solidFill>
              </a:defRPr>
            </a:lvl1pPr>
          </a:lstStyle>
          <a:p>
            <a:r>
              <a:rPr lang="en-US" dirty="0"/>
              <a:t>DIFFERENT TITLE PER SLIDE, ARIAL 36 PT</a:t>
            </a:r>
          </a:p>
        </p:txBody>
      </p:sp>
      <p:sp>
        <p:nvSpPr>
          <p:cNvPr id="3" name="Content Placeholder 2"/>
          <p:cNvSpPr>
            <a:spLocks noGrp="1"/>
          </p:cNvSpPr>
          <p:nvPr>
            <p:ph idx="1" hasCustomPrompt="1"/>
          </p:nvPr>
        </p:nvSpPr>
        <p:spPr>
          <a:xfrm>
            <a:off x="609600" y="1498601"/>
            <a:ext cx="10972800" cy="4368799"/>
          </a:xfrm>
        </p:spPr>
        <p:txBody>
          <a:bodyPr/>
          <a:lstStyle>
            <a:lvl1pPr marL="457189" indent="-457189">
              <a:buSzPct val="125000"/>
              <a:buFont typeface="Arial" panose="020B0604020202020204" pitchFamily="34" charset="0"/>
              <a:buChar char="•"/>
              <a:defRPr sz="3200">
                <a:solidFill>
                  <a:srgbClr val="102B62"/>
                </a:solidFill>
              </a:defRPr>
            </a:lvl1pPr>
            <a:lvl2pPr marL="990575" indent="-380990">
              <a:buFont typeface="Wingdings" panose="05000000000000000000" pitchFamily="2" charset="2"/>
              <a:buChar char="§"/>
              <a:defRPr sz="2800">
                <a:solidFill>
                  <a:srgbClr val="102B62"/>
                </a:solidFill>
              </a:defRPr>
            </a:lvl2pPr>
            <a:lvl3pPr marL="1523962" indent="-304792">
              <a:buFont typeface="Courier New" panose="02070309020205020404" pitchFamily="49" charset="0"/>
              <a:buChar char="o"/>
              <a:defRPr sz="2400">
                <a:solidFill>
                  <a:srgbClr val="102B62"/>
                </a:solidFill>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8"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6" name="Straight Connector 5"/>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pic>
        <p:nvPicPr>
          <p:cNvPr id="7" name="Picture 6"/>
          <p:cNvPicPr>
            <a:picLocks noChangeAspect="1"/>
          </p:cNvPicPr>
          <p:nvPr userDrawn="1"/>
        </p:nvPicPr>
        <p:blipFill>
          <a:blip r:embed="rId3"/>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4104239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609600" y="1498600"/>
            <a:ext cx="5384800" cy="4368800"/>
          </a:xfrm>
        </p:spPr>
        <p:txBody>
          <a:bodyPr/>
          <a:lstStyle>
            <a:lvl1pPr marL="457189" indent="-457189">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89" indent="-457189" algn="l" defTabSz="1219170" rtl="0" eaLnBrk="1" latinLnBrk="0" hangingPunct="1">
              <a:spcBef>
                <a:spcPct val="20000"/>
              </a:spcBef>
              <a:buFont typeface="Arial" panose="020B0604020202020204" pitchFamily="34" charset="0"/>
              <a:buChar char="•"/>
              <a:defRPr lang="en-US" sz="2200" kern="1200" dirty="0" smtClean="0">
                <a:solidFill>
                  <a:srgbClr val="102B62"/>
                </a:solidFill>
                <a:latin typeface="+mn-lt"/>
                <a:ea typeface="+mn-ea"/>
                <a:cs typeface="+mn-cs"/>
              </a:defRPr>
            </a:lvl1pPr>
            <a:lvl2pPr marL="1066773" indent="-457189" algn="l" defTabSz="1219170" rtl="0" eaLnBrk="1" latinLnBrk="0" hangingPunct="1">
              <a:spcBef>
                <a:spcPct val="20000"/>
              </a:spcBef>
              <a:buFont typeface="Wingdings" panose="05000000000000000000" pitchFamily="2" charset="2"/>
              <a:buChar char="§"/>
              <a:defRPr lang="en-US" sz="2000" kern="1200" dirty="0" smtClean="0">
                <a:solidFill>
                  <a:srgbClr val="102B62"/>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lang="en-US" sz="1800" kern="1200" dirty="0" smtClean="0">
                <a:solidFill>
                  <a:srgbClr val="102B62"/>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12" name="Straight Connector 11"/>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a:stretch>
              <a:fillRect/>
            </a:stretch>
          </p:blipFill>
          <p:spPr>
            <a:xfrm>
              <a:off x="450938" y="5980023"/>
              <a:ext cx="729672" cy="729672"/>
            </a:xfrm>
            <a:prstGeom prst="rect">
              <a:avLst/>
            </a:prstGeom>
          </p:spPr>
        </p:pic>
      </p:grpSp>
      <p:pic>
        <p:nvPicPr>
          <p:cNvPr id="14" name="Picture 13"/>
          <p:cNvPicPr>
            <a:picLocks noChangeAspect="1"/>
          </p:cNvPicPr>
          <p:nvPr userDrawn="1"/>
        </p:nvPicPr>
        <p:blipFill>
          <a:blip r:embed="rId3"/>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291331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a:t>DIFFERENT TITLE PER SLIDE, ARIAL 28 PT</a:t>
            </a:r>
          </a:p>
        </p:txBody>
      </p:sp>
      <p:sp>
        <p:nvSpPr>
          <p:cNvPr id="7"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5" name="Straight Connector 14"/>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478931"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a:stretch>
              <a:fillRect/>
            </a:stretch>
          </p:blipFill>
          <p:spPr>
            <a:xfrm>
              <a:off x="450938" y="5980023"/>
              <a:ext cx="729672" cy="729672"/>
            </a:xfrm>
            <a:prstGeom prst="rect">
              <a:avLst/>
            </a:prstGeom>
          </p:spPr>
        </p:pic>
      </p:grpSp>
      <p:pic>
        <p:nvPicPr>
          <p:cNvPr id="10" name="Picture 9"/>
          <p:cNvPicPr>
            <a:picLocks noChangeAspect="1"/>
          </p:cNvPicPr>
          <p:nvPr userDrawn="1"/>
        </p:nvPicPr>
        <p:blipFill>
          <a:blip r:embed="rId4"/>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2402238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4" name="Straight Connector 13"/>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9" name="Group 8"/>
          <p:cNvGrpSpPr/>
          <p:nvPr userDrawn="1"/>
        </p:nvGrpSpPr>
        <p:grpSpPr>
          <a:xfrm>
            <a:off x="488262" y="5980023"/>
            <a:ext cx="6557482" cy="729672"/>
            <a:chOff x="450938" y="5980023"/>
            <a:chExt cx="6557482" cy="729672"/>
          </a:xfrm>
        </p:grpSpPr>
        <p:sp>
          <p:nvSpPr>
            <p:cNvPr id="11" name="TextBox 10">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2" name="TextBox 11">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3" name="Picture 12"/>
            <p:cNvPicPr>
              <a:picLocks noChangeAspect="1"/>
            </p:cNvPicPr>
            <p:nvPr userDrawn="1"/>
          </p:nvPicPr>
          <p:blipFill>
            <a:blip r:embed="rId3"/>
            <a:stretch>
              <a:fillRect/>
            </a:stretch>
          </p:blipFill>
          <p:spPr>
            <a:xfrm>
              <a:off x="450938" y="5980023"/>
              <a:ext cx="729672" cy="729672"/>
            </a:xfrm>
            <a:prstGeom prst="rect">
              <a:avLst/>
            </a:prstGeom>
          </p:spPr>
        </p:pic>
      </p:grpSp>
      <p:pic>
        <p:nvPicPr>
          <p:cNvPr id="15" name="Picture 14"/>
          <p:cNvPicPr>
            <a:picLocks noChangeAspect="1"/>
          </p:cNvPicPr>
          <p:nvPr userDrawn="1"/>
        </p:nvPicPr>
        <p:blipFill>
          <a:blip r:embed="rId4"/>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2719340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3" y="1130400"/>
            <a:ext cx="8474842" cy="2187126"/>
          </a:xfrm>
        </p:spPr>
        <p:txBody>
          <a:bodyPr>
            <a:normAutofit/>
          </a:bodyPr>
          <a:lstStyle>
            <a:lvl1pPr>
              <a:defRPr sz="3600" b="1" i="0">
                <a:solidFill>
                  <a:schemeClr val="tx1"/>
                </a:solidFill>
                <a:latin typeface="Arial" panose="020B0604020202020204" pitchFamily="34" charset="0"/>
                <a:cs typeface="Arial" panose="020B0604020202020204" pitchFamily="34" charset="0"/>
              </a:defRPr>
            </a:lvl1pPr>
          </a:lstStyle>
          <a:p>
            <a:r>
              <a:rPr lang="en-US" dirty="0"/>
              <a:t>Presentation Title in Arial Bold, 36pt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on first line, Month DD, YYYY on second line</a:t>
            </a:r>
          </a:p>
        </p:txBody>
      </p:sp>
      <p:cxnSp>
        <p:nvCxnSpPr>
          <p:cNvPr id="5" name="Straight Connector 4">
            <a:extLst>
              <a:ext uri="{FF2B5EF4-FFF2-40B4-BE49-F238E27FC236}">
                <a16:creationId xmlns:a16="http://schemas.microsoft.com/office/drawing/2014/main" id="{F7D0124E-2069-2E48-82AE-8743ED1ECCED}"/>
              </a:ext>
            </a:extLst>
          </p:cNvPr>
          <p:cNvCxnSpPr/>
          <p:nvPr userDrawn="1"/>
        </p:nvCxnSpPr>
        <p:spPr>
          <a:xfrm>
            <a:off x="942295"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sp>
        <p:nvSpPr>
          <p:cNvPr id="7" name="Footer Placeholder 4">
            <a:extLst>
              <a:ext uri="{FF2B5EF4-FFF2-40B4-BE49-F238E27FC236}">
                <a16:creationId xmlns:a16="http://schemas.microsoft.com/office/drawing/2014/main" id="{0C8B181B-92C6-453F-8487-FC0D1F4D6E53}"/>
              </a:ext>
            </a:extLst>
          </p:cNvPr>
          <p:cNvSpPr>
            <a:spLocks noGrp="1"/>
          </p:cNvSpPr>
          <p:nvPr>
            <p:ph type="ftr" sz="quarter" idx="3"/>
          </p:nvPr>
        </p:nvSpPr>
        <p:spPr>
          <a:xfrm>
            <a:off x="826813" y="5617342"/>
            <a:ext cx="41148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endParaRPr lang="en-US" dirty="0"/>
          </a:p>
        </p:txBody>
      </p:sp>
      <p:pic>
        <p:nvPicPr>
          <p:cNvPr id="3" name="Picture 2" descr="Graphical user interface, text&#10;&#10;Description automatically generated">
            <a:extLst>
              <a:ext uri="{FF2B5EF4-FFF2-40B4-BE49-F238E27FC236}">
                <a16:creationId xmlns:a16="http://schemas.microsoft.com/office/drawing/2014/main" id="{D0942FC3-D151-48A7-B02D-FFB102D905AD}"/>
              </a:ext>
            </a:extLst>
          </p:cNvPr>
          <p:cNvPicPr>
            <a:picLocks noChangeAspect="1"/>
          </p:cNvPicPr>
          <p:nvPr userDrawn="1"/>
        </p:nvPicPr>
        <p:blipFill>
          <a:blip r:embed="rId3"/>
          <a:stretch>
            <a:fillRect/>
          </a:stretch>
        </p:blipFill>
        <p:spPr>
          <a:xfrm>
            <a:off x="1648950" y="6124147"/>
            <a:ext cx="2470525" cy="476809"/>
          </a:xfrm>
          <a:prstGeom prst="rect">
            <a:avLst/>
          </a:prstGeom>
        </p:spPr>
      </p:pic>
      <p:pic>
        <p:nvPicPr>
          <p:cNvPr id="4" name="Picture 3">
            <a:extLst>
              <a:ext uri="{FF2B5EF4-FFF2-40B4-BE49-F238E27FC236}">
                <a16:creationId xmlns:a16="http://schemas.microsoft.com/office/drawing/2014/main" id="{841E45BF-CF55-4792-909D-6F3A8C944EAD}"/>
              </a:ext>
            </a:extLst>
          </p:cNvPr>
          <p:cNvPicPr>
            <a:picLocks noChangeAspect="1"/>
          </p:cNvPicPr>
          <p:nvPr userDrawn="1"/>
        </p:nvPicPr>
        <p:blipFill>
          <a:blip r:embed="rId4"/>
          <a:stretch>
            <a:fillRect/>
          </a:stretch>
        </p:blipFill>
        <p:spPr>
          <a:xfrm>
            <a:off x="826813" y="6048598"/>
            <a:ext cx="742950" cy="628650"/>
          </a:xfrm>
          <a:prstGeom prst="rect">
            <a:avLst/>
          </a:prstGeom>
        </p:spPr>
      </p:pic>
    </p:spTree>
    <p:extLst>
      <p:ext uri="{BB962C8B-B14F-4D97-AF65-F5344CB8AC3E}">
        <p14:creationId xmlns:p14="http://schemas.microsoft.com/office/powerpoint/2010/main" val="116268127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568171" y="990634"/>
            <a:ext cx="11052699" cy="596610"/>
          </a:xfrm>
        </p:spPr>
        <p:txBody>
          <a:bodyPr>
            <a:normAutofit/>
          </a:bodyPr>
          <a:lstStyle>
            <a:lvl1pPr>
              <a:defRPr sz="3200"/>
            </a:lvl1pPr>
          </a:lstStyle>
          <a:p>
            <a:r>
              <a:rPr lang="en-US" dirty="0"/>
              <a:t>Slide Title is Arial Bold, 32pt </a:t>
            </a:r>
          </a:p>
        </p:txBody>
      </p:sp>
      <p:sp>
        <p:nvSpPr>
          <p:cNvPr id="3" name="Content Placeholder 2">
            <a:extLst>
              <a:ext uri="{FF2B5EF4-FFF2-40B4-BE49-F238E27FC236}">
                <a16:creationId xmlns:a16="http://schemas.microsoft.com/office/drawing/2014/main" id="{84CD2DCA-788F-6549-B0CE-7A0ED31700D5}"/>
              </a:ext>
            </a:extLst>
          </p:cNvPr>
          <p:cNvSpPr>
            <a:spLocks noGrp="1"/>
          </p:cNvSpPr>
          <p:nvPr>
            <p:ph idx="1" hasCustomPrompt="1"/>
          </p:nvPr>
        </p:nvSpPr>
        <p:spPr>
          <a:xfrm>
            <a:off x="568171" y="2166151"/>
            <a:ext cx="11052699" cy="3959441"/>
          </a:xfrm>
        </p:spPr>
        <p:txBody>
          <a:bodyPr/>
          <a:lstStyle>
            <a:lvl1pPr marL="342900" marR="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400"/>
            </a:lvl1pPr>
            <a:lvl2pPr marL="514350" marR="0" indent="-342900" algn="l" defTabSz="685800" rtl="0" eaLnBrk="1" fontAlgn="auto" latinLnBrk="0" hangingPunct="1">
              <a:lnSpc>
                <a:spcPct val="90000"/>
              </a:lnSpc>
              <a:spcBef>
                <a:spcPts val="750"/>
              </a:spcBef>
              <a:spcAft>
                <a:spcPts val="0"/>
              </a:spcAft>
              <a:buClrTx/>
              <a:buSzPct val="90000"/>
              <a:tabLst/>
              <a:defRPr sz="2200" b="0"/>
            </a:lvl2pPr>
            <a:lvl3pPr marL="857250" marR="0" indent="-342900" algn="l" defTabSz="685800" rtl="0" eaLnBrk="1" fontAlgn="auto" latinLnBrk="0" hangingPunct="1">
              <a:lnSpc>
                <a:spcPct val="90000"/>
              </a:lnSpc>
              <a:spcBef>
                <a:spcPts val="750"/>
              </a:spcBef>
              <a:spcAft>
                <a:spcPts val="0"/>
              </a:spcAft>
              <a:buClrTx/>
              <a:buSzTx/>
              <a:tabLst/>
              <a:defRPr sz="2000"/>
            </a:lvl3pPr>
          </a:lstStyle>
          <a:p>
            <a:pPr marL="342900" marR="0" lvl="0" indent="-342900" algn="l" defTabSz="685800" rtl="0" eaLnBrk="1" fontAlgn="auto" latinLnBrk="0" hangingPunct="1">
              <a:lnSpc>
                <a:spcPct val="90000"/>
              </a:lnSpc>
              <a:spcBef>
                <a:spcPts val="750"/>
              </a:spcBef>
              <a:spcAft>
                <a:spcPts val="0"/>
              </a:spcAft>
              <a:buClrTx/>
              <a:buSzTx/>
              <a:tabLst/>
              <a:defRPr/>
            </a:pPr>
            <a:r>
              <a:rPr lang="en-US" dirty="0"/>
              <a:t>First level text should be Arial, 24pt with a solid bullet.</a:t>
            </a:r>
          </a:p>
          <a:p>
            <a:pPr marL="514350" marR="0" lvl="1" indent="-342900" algn="l" defTabSz="685800" rtl="0" eaLnBrk="1" fontAlgn="auto" latinLnBrk="0" hangingPunct="1">
              <a:lnSpc>
                <a:spcPct val="90000"/>
              </a:lnSpc>
              <a:spcBef>
                <a:spcPts val="750"/>
              </a:spcBef>
              <a:spcAft>
                <a:spcPts val="0"/>
              </a:spcAft>
              <a:buClrTx/>
              <a:buSzTx/>
              <a:tabLst/>
              <a:defRPr/>
            </a:pPr>
            <a:r>
              <a:rPr lang="en-US" dirty="0"/>
              <a:t>Second level lists are blue Arial, 22pt with a solid square. Do not use open bullets. </a:t>
            </a:r>
          </a:p>
          <a:p>
            <a:pPr marL="857250" marR="0" lvl="2" indent="-342900" algn="l" defTabSz="685800" rtl="0" eaLnBrk="1" fontAlgn="auto" latinLnBrk="0" hangingPunct="1">
              <a:lnSpc>
                <a:spcPct val="90000"/>
              </a:lnSpc>
              <a:spcBef>
                <a:spcPts val="750"/>
              </a:spcBef>
              <a:spcAft>
                <a:spcPts val="0"/>
              </a:spcAft>
              <a:buClrTx/>
              <a:buSzTx/>
              <a:tabLst/>
              <a:defRPr/>
            </a:pPr>
            <a:r>
              <a:rPr lang="en-US" dirty="0"/>
              <a:t>Third level lists are Arial, 20pt with a check mark bullet. </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p:txBody>
          <a:bodyPr/>
          <a:lstStyle/>
          <a:p>
            <a:fld id="{549D6600-C6B9-CF4F-8A0C-864766A79F48}" type="slidenum">
              <a:rPr lang="en-US" smtClean="0"/>
              <a:t>‹#›</a:t>
            </a:fld>
            <a:endParaRPr lang="en-US" dirty="0"/>
          </a:p>
        </p:txBody>
      </p:sp>
    </p:spTree>
    <p:extLst>
      <p:ext uri="{BB962C8B-B14F-4D97-AF65-F5344CB8AC3E}">
        <p14:creationId xmlns:p14="http://schemas.microsoft.com/office/powerpoint/2010/main" val="3560079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One Column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D2DCA-788F-6549-B0CE-7A0ED31700D5}"/>
              </a:ext>
            </a:extLst>
          </p:cNvPr>
          <p:cNvSpPr>
            <a:spLocks noGrp="1"/>
          </p:cNvSpPr>
          <p:nvPr>
            <p:ph idx="1" hasCustomPrompt="1"/>
          </p:nvPr>
        </p:nvSpPr>
        <p:spPr>
          <a:xfrm>
            <a:off x="543910" y="1101914"/>
            <a:ext cx="10515600" cy="3628401"/>
          </a:xfrm>
        </p:spPr>
        <p:txBody>
          <a:bodyPr/>
          <a:lstStyle>
            <a:lvl1pPr marL="342900" marR="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lvl1pPr>
            <a:lvl2pPr marL="514350" marR="0" indent="-342900" algn="l" defTabSz="685800" rtl="0" eaLnBrk="1" fontAlgn="auto" latinLnBrk="0" hangingPunct="1">
              <a:lnSpc>
                <a:spcPct val="90000"/>
              </a:lnSpc>
              <a:spcBef>
                <a:spcPts val="750"/>
              </a:spcBef>
              <a:spcAft>
                <a:spcPts val="0"/>
              </a:spcAft>
              <a:buClrTx/>
              <a:buSzPct val="90000"/>
              <a:tabLst/>
              <a:defRPr b="0"/>
            </a:lvl2pPr>
            <a:lvl3pPr marL="857250" marR="0" indent="-342900" algn="l" defTabSz="685800" rtl="0" eaLnBrk="1" fontAlgn="auto" latinLnBrk="0" hangingPunct="1">
              <a:lnSpc>
                <a:spcPct val="90000"/>
              </a:lnSpc>
              <a:spcBef>
                <a:spcPts val="750"/>
              </a:spcBef>
              <a:spcAft>
                <a:spcPts val="0"/>
              </a:spcAft>
              <a:buClrTx/>
              <a:buSzTx/>
              <a:tabLst/>
              <a:defRPr/>
            </a:lvl3pPr>
          </a:lstStyle>
          <a:p>
            <a:pPr marL="342900" marR="0" lvl="0" indent="-342900" algn="l" defTabSz="685800" rtl="0" eaLnBrk="1" fontAlgn="auto" latinLnBrk="0" hangingPunct="1">
              <a:lnSpc>
                <a:spcPct val="90000"/>
              </a:lnSpc>
              <a:spcBef>
                <a:spcPts val="750"/>
              </a:spcBef>
              <a:spcAft>
                <a:spcPts val="0"/>
              </a:spcAft>
              <a:buClrTx/>
              <a:buSzTx/>
              <a:tabLst/>
              <a:defRPr/>
            </a:pPr>
            <a:r>
              <a:rPr lang="en-US" dirty="0"/>
              <a:t>First level text should be Arial, 24pt with a solid bullet.</a:t>
            </a:r>
          </a:p>
          <a:p>
            <a:pPr marL="514350" marR="0" lvl="1" indent="-342900" algn="l" defTabSz="685800" rtl="0" eaLnBrk="1" fontAlgn="auto" latinLnBrk="0" hangingPunct="1">
              <a:lnSpc>
                <a:spcPct val="90000"/>
              </a:lnSpc>
              <a:spcBef>
                <a:spcPts val="750"/>
              </a:spcBef>
              <a:spcAft>
                <a:spcPts val="0"/>
              </a:spcAft>
              <a:buClrTx/>
              <a:buSzTx/>
              <a:tabLst/>
              <a:defRPr/>
            </a:pPr>
            <a:r>
              <a:rPr lang="en-US" dirty="0"/>
              <a:t>Second level lists are blue Arial, 22pt with a solid square. Do not use open bullets. </a:t>
            </a:r>
          </a:p>
          <a:p>
            <a:pPr marL="857250" marR="0" lvl="2" indent="-342900" algn="l" defTabSz="685800" rtl="0" eaLnBrk="1" fontAlgn="auto" latinLnBrk="0" hangingPunct="1">
              <a:lnSpc>
                <a:spcPct val="90000"/>
              </a:lnSpc>
              <a:spcBef>
                <a:spcPts val="750"/>
              </a:spcBef>
              <a:spcAft>
                <a:spcPts val="0"/>
              </a:spcAft>
              <a:buClrTx/>
              <a:buSzTx/>
              <a:tabLst/>
              <a:defRPr/>
            </a:pPr>
            <a:r>
              <a:rPr lang="en-US" dirty="0"/>
              <a:t>Third level lists are Arial, 20pt with a check mark bullet. </a:t>
            </a:r>
          </a:p>
        </p:txBody>
      </p:sp>
      <p:sp>
        <p:nvSpPr>
          <p:cNvPr id="4" name="Rectangle 3">
            <a:extLst>
              <a:ext uri="{FF2B5EF4-FFF2-40B4-BE49-F238E27FC236}">
                <a16:creationId xmlns:a16="http://schemas.microsoft.com/office/drawing/2014/main" id="{85A4B137-96C7-4821-9F78-CB25ABA8060D}"/>
              </a:ext>
            </a:extLst>
          </p:cNvPr>
          <p:cNvSpPr/>
          <p:nvPr userDrawn="1"/>
        </p:nvSpPr>
        <p:spPr>
          <a:xfrm>
            <a:off x="0" y="6190944"/>
            <a:ext cx="12192000" cy="677917"/>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543910" y="5462983"/>
            <a:ext cx="10515600" cy="596610"/>
          </a:xfrm>
        </p:spPr>
        <p:txBody>
          <a:bodyPr>
            <a:normAutofit/>
          </a:bodyPr>
          <a:lstStyle>
            <a:lvl1pPr>
              <a:defRPr sz="2800">
                <a:solidFill>
                  <a:srgbClr val="000099"/>
                </a:solidFill>
              </a:defRPr>
            </a:lvl1pPr>
          </a:lstStyle>
          <a:p>
            <a:r>
              <a:rPr lang="en-US" dirty="0"/>
              <a:t>Slide Title is Arial Bold, 28pt </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a:xfrm>
            <a:off x="5097518" y="222785"/>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a:xfrm>
            <a:off x="9212318" y="223478"/>
            <a:ext cx="2743200" cy="365125"/>
          </a:xfrm>
        </p:spPr>
        <p:txBody>
          <a:bodyPr/>
          <a:lstStyle/>
          <a:p>
            <a:fld id="{549D6600-C6B9-CF4F-8A0C-864766A79F48}" type="slidenum">
              <a:rPr lang="en-US" smtClean="0"/>
              <a:t>‹#›</a:t>
            </a:fld>
            <a:endParaRPr lang="en-US" dirty="0"/>
          </a:p>
        </p:txBody>
      </p:sp>
      <p:pic>
        <p:nvPicPr>
          <p:cNvPr id="9" name="Picture 8" descr="Graphical user interface, text&#10;&#10;Description automatically generated">
            <a:extLst>
              <a:ext uri="{FF2B5EF4-FFF2-40B4-BE49-F238E27FC236}">
                <a16:creationId xmlns:a16="http://schemas.microsoft.com/office/drawing/2014/main" id="{36C7878D-AB86-43BA-BA08-6F27BC892F8D}"/>
              </a:ext>
            </a:extLst>
          </p:cNvPr>
          <p:cNvPicPr>
            <a:picLocks noChangeAspect="1"/>
          </p:cNvPicPr>
          <p:nvPr userDrawn="1"/>
        </p:nvPicPr>
        <p:blipFill>
          <a:blip r:embed="rId2"/>
          <a:stretch>
            <a:fillRect/>
          </a:stretch>
        </p:blipFill>
        <p:spPr>
          <a:xfrm>
            <a:off x="9484993" y="6315452"/>
            <a:ext cx="2470525" cy="476809"/>
          </a:xfrm>
          <a:prstGeom prst="rect">
            <a:avLst/>
          </a:prstGeom>
        </p:spPr>
      </p:pic>
    </p:spTree>
    <p:extLst>
      <p:ext uri="{BB962C8B-B14F-4D97-AF65-F5344CB8AC3E}">
        <p14:creationId xmlns:p14="http://schemas.microsoft.com/office/powerpoint/2010/main" val="381182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568171" y="990634"/>
            <a:ext cx="11052699" cy="596610"/>
          </a:xfrm>
        </p:spPr>
        <p:txBody>
          <a:bodyPr>
            <a:normAutofit/>
          </a:bodyPr>
          <a:lstStyle>
            <a:lvl1pPr>
              <a:defRPr sz="3200"/>
            </a:lvl1pPr>
          </a:lstStyle>
          <a:p>
            <a:r>
              <a:rPr lang="en-US" dirty="0"/>
              <a:t>Slide Title is Arial Bold, 32pt </a:t>
            </a:r>
          </a:p>
        </p:txBody>
      </p:sp>
      <p:sp>
        <p:nvSpPr>
          <p:cNvPr id="3" name="Content Placeholder 2">
            <a:extLst>
              <a:ext uri="{FF2B5EF4-FFF2-40B4-BE49-F238E27FC236}">
                <a16:creationId xmlns:a16="http://schemas.microsoft.com/office/drawing/2014/main" id="{84CD2DCA-788F-6549-B0CE-7A0ED31700D5}"/>
              </a:ext>
            </a:extLst>
          </p:cNvPr>
          <p:cNvSpPr>
            <a:spLocks noGrp="1"/>
          </p:cNvSpPr>
          <p:nvPr>
            <p:ph idx="1" hasCustomPrompt="1"/>
          </p:nvPr>
        </p:nvSpPr>
        <p:spPr>
          <a:xfrm>
            <a:off x="568171" y="2166151"/>
            <a:ext cx="11052699" cy="3959441"/>
          </a:xfrm>
        </p:spPr>
        <p:txBody>
          <a:bodyPr/>
          <a:lstStyle>
            <a:lvl1pPr marL="342900" marR="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400"/>
            </a:lvl1pPr>
            <a:lvl2pPr marL="514350" marR="0" indent="-342900" algn="l" defTabSz="685800" rtl="0" eaLnBrk="1" fontAlgn="auto" latinLnBrk="0" hangingPunct="1">
              <a:lnSpc>
                <a:spcPct val="90000"/>
              </a:lnSpc>
              <a:spcBef>
                <a:spcPts val="750"/>
              </a:spcBef>
              <a:spcAft>
                <a:spcPts val="0"/>
              </a:spcAft>
              <a:buClrTx/>
              <a:buSzPct val="90000"/>
              <a:tabLst/>
              <a:defRPr sz="2200" b="0"/>
            </a:lvl2pPr>
            <a:lvl3pPr marL="857250" marR="0" indent="-342900" algn="l" defTabSz="685800" rtl="0" eaLnBrk="1" fontAlgn="auto" latinLnBrk="0" hangingPunct="1">
              <a:lnSpc>
                <a:spcPct val="90000"/>
              </a:lnSpc>
              <a:spcBef>
                <a:spcPts val="750"/>
              </a:spcBef>
              <a:spcAft>
                <a:spcPts val="0"/>
              </a:spcAft>
              <a:buClrTx/>
              <a:buSzTx/>
              <a:tabLst/>
              <a:defRPr sz="2000"/>
            </a:lvl3pPr>
          </a:lstStyle>
          <a:p>
            <a:pPr marL="342900" marR="0" lvl="0" indent="-342900" algn="l" defTabSz="685800" rtl="0" eaLnBrk="1" fontAlgn="auto" latinLnBrk="0" hangingPunct="1">
              <a:lnSpc>
                <a:spcPct val="90000"/>
              </a:lnSpc>
              <a:spcBef>
                <a:spcPts val="750"/>
              </a:spcBef>
              <a:spcAft>
                <a:spcPts val="0"/>
              </a:spcAft>
              <a:buClrTx/>
              <a:buSzTx/>
              <a:tabLst/>
              <a:defRPr/>
            </a:pPr>
            <a:r>
              <a:rPr lang="en-US" dirty="0"/>
              <a:t>First level text should be Arial, 24pt with a solid bullet.</a:t>
            </a:r>
          </a:p>
          <a:p>
            <a:pPr marL="514350" marR="0" lvl="1" indent="-342900" algn="l" defTabSz="685800" rtl="0" eaLnBrk="1" fontAlgn="auto" latinLnBrk="0" hangingPunct="1">
              <a:lnSpc>
                <a:spcPct val="90000"/>
              </a:lnSpc>
              <a:spcBef>
                <a:spcPts val="750"/>
              </a:spcBef>
              <a:spcAft>
                <a:spcPts val="0"/>
              </a:spcAft>
              <a:buClrTx/>
              <a:buSzTx/>
              <a:tabLst/>
              <a:defRPr/>
            </a:pPr>
            <a:r>
              <a:rPr lang="en-US" dirty="0"/>
              <a:t>Second level lists are blue Arial, 22pt with a solid square. Do not use open bullets. </a:t>
            </a:r>
          </a:p>
          <a:p>
            <a:pPr marL="857250" marR="0" lvl="2" indent="-342900" algn="l" defTabSz="685800" rtl="0" eaLnBrk="1" fontAlgn="auto" latinLnBrk="0" hangingPunct="1">
              <a:lnSpc>
                <a:spcPct val="90000"/>
              </a:lnSpc>
              <a:spcBef>
                <a:spcPts val="750"/>
              </a:spcBef>
              <a:spcAft>
                <a:spcPts val="0"/>
              </a:spcAft>
              <a:buClrTx/>
              <a:buSzTx/>
              <a:tabLst/>
              <a:defRPr/>
            </a:pPr>
            <a:r>
              <a:rPr lang="en-US" dirty="0"/>
              <a:t>Third level lists are Arial, 20pt with a check mark bullet. </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p:txBody>
          <a:bodyPr/>
          <a:lstStyle/>
          <a:p>
            <a:fld id="{549D6600-C6B9-CF4F-8A0C-864766A79F48}" type="slidenum">
              <a:rPr lang="en-US" smtClean="0"/>
              <a:t>‹#›</a:t>
            </a:fld>
            <a:endParaRPr lang="en-US" dirty="0"/>
          </a:p>
        </p:txBody>
      </p:sp>
    </p:spTree>
    <p:extLst>
      <p:ext uri="{BB962C8B-B14F-4D97-AF65-F5344CB8AC3E}">
        <p14:creationId xmlns:p14="http://schemas.microsoft.com/office/powerpoint/2010/main" val="2042043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497150" y="1075875"/>
            <a:ext cx="11061576" cy="596610"/>
          </a:xfrm>
        </p:spPr>
        <p:txBody>
          <a:bodyPr>
            <a:normAutofit/>
          </a:bodyPr>
          <a:lstStyle>
            <a:lvl1pPr>
              <a:defRPr sz="3200"/>
            </a:lvl1pPr>
          </a:lstStyle>
          <a:p>
            <a:r>
              <a:rPr lang="en-US" dirty="0"/>
              <a:t>Columns Slide Title is Arial Bold, 32pt</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p:txBody>
          <a:bodyPr/>
          <a:lstStyle/>
          <a:p>
            <a:fld id="{549D6600-C6B9-CF4F-8A0C-864766A79F48}" type="slidenum">
              <a:rPr lang="en-US" smtClean="0"/>
              <a:t>‹#›</a:t>
            </a:fld>
            <a:endParaRPr lang="en-US" dirty="0"/>
          </a:p>
        </p:txBody>
      </p:sp>
      <p:sp>
        <p:nvSpPr>
          <p:cNvPr id="8" name="Content Placeholder 2">
            <a:extLst>
              <a:ext uri="{FF2B5EF4-FFF2-40B4-BE49-F238E27FC236}">
                <a16:creationId xmlns:a16="http://schemas.microsoft.com/office/drawing/2014/main" id="{329C2DB6-C91F-2E42-B0CA-CB27B5105C84}"/>
              </a:ext>
            </a:extLst>
          </p:cNvPr>
          <p:cNvSpPr>
            <a:spLocks noGrp="1"/>
          </p:cNvSpPr>
          <p:nvPr>
            <p:ph sz="half" idx="2" hasCustomPrompt="1"/>
          </p:nvPr>
        </p:nvSpPr>
        <p:spPr>
          <a:xfrm>
            <a:off x="497150" y="2104009"/>
            <a:ext cx="5323792" cy="389167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
        <p:nvSpPr>
          <p:cNvPr id="10" name="Content Placeholder 2">
            <a:extLst>
              <a:ext uri="{FF2B5EF4-FFF2-40B4-BE49-F238E27FC236}">
                <a16:creationId xmlns:a16="http://schemas.microsoft.com/office/drawing/2014/main" id="{01B8ABF4-684C-0140-B841-60540A9302E0}"/>
              </a:ext>
            </a:extLst>
          </p:cNvPr>
          <p:cNvSpPr>
            <a:spLocks noGrp="1"/>
          </p:cNvSpPr>
          <p:nvPr>
            <p:ph sz="half" idx="13" hasCustomPrompt="1"/>
          </p:nvPr>
        </p:nvSpPr>
        <p:spPr>
          <a:xfrm>
            <a:off x="6161103" y="2104010"/>
            <a:ext cx="5397623" cy="389167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Tree>
    <p:extLst>
      <p:ext uri="{BB962C8B-B14F-4D97-AF65-F5344CB8AC3E}">
        <p14:creationId xmlns:p14="http://schemas.microsoft.com/office/powerpoint/2010/main" val="12548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DD5F-BDFB-3443-930A-4ECE2B1C5827}"/>
              </a:ext>
            </a:extLst>
          </p:cNvPr>
          <p:cNvSpPr>
            <a:spLocks noGrp="1"/>
          </p:cNvSpPr>
          <p:nvPr>
            <p:ph type="title" hasCustomPrompt="1"/>
          </p:nvPr>
        </p:nvSpPr>
        <p:spPr/>
        <p:txBody>
          <a:bodyPr>
            <a:normAutofit/>
          </a:bodyPr>
          <a:lstStyle>
            <a:lvl1pPr>
              <a:defRPr sz="3200"/>
            </a:lvl1pPr>
          </a:lstStyle>
          <a:p>
            <a:r>
              <a:rPr lang="en-US" dirty="0"/>
              <a:t>Charts Title is Arial Bold, 32pt</a:t>
            </a:r>
          </a:p>
        </p:txBody>
      </p:sp>
      <p:sp>
        <p:nvSpPr>
          <p:cNvPr id="3" name="Footer Placeholder 2">
            <a:extLst>
              <a:ext uri="{FF2B5EF4-FFF2-40B4-BE49-F238E27FC236}">
                <a16:creationId xmlns:a16="http://schemas.microsoft.com/office/drawing/2014/main" id="{2AD28D3B-54C8-A147-B2C4-8906F98936C6}"/>
              </a:ext>
            </a:extLst>
          </p:cNvPr>
          <p:cNvSpPr>
            <a:spLocks noGrp="1"/>
          </p:cNvSpPr>
          <p:nvPr>
            <p:ph type="ftr" sz="quarter" idx="10"/>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6D3714A-6FF9-C84D-922F-7C5A5186735F}"/>
              </a:ext>
            </a:extLst>
          </p:cNvPr>
          <p:cNvSpPr>
            <a:spLocks noGrp="1"/>
          </p:cNvSpPr>
          <p:nvPr>
            <p:ph type="sldNum" sz="quarter" idx="11"/>
          </p:nvPr>
        </p:nvSpPr>
        <p:spPr/>
        <p:txBody>
          <a:bodyPr/>
          <a:lstStyle/>
          <a:p>
            <a:fld id="{549D6600-C6B9-CF4F-8A0C-864766A79F48}" type="slidenum">
              <a:rPr lang="en-US" smtClean="0"/>
              <a:pPr/>
              <a:t>‹#›</a:t>
            </a:fld>
            <a:endParaRPr lang="en-US" dirty="0">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6C8A1040-DAA9-3C42-A0D5-E3EC96005028}"/>
              </a:ext>
            </a:extLst>
          </p:cNvPr>
          <p:cNvSpPr>
            <a:spLocks noGrp="1"/>
          </p:cNvSpPr>
          <p:nvPr>
            <p:ph sz="half" idx="14" hasCustomPrompt="1"/>
          </p:nvPr>
        </p:nvSpPr>
        <p:spPr>
          <a:xfrm>
            <a:off x="4038600" y="2068497"/>
            <a:ext cx="7682883" cy="399798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
        <p:nvSpPr>
          <p:cNvPr id="7" name="Content Placeholder 2">
            <a:extLst>
              <a:ext uri="{FF2B5EF4-FFF2-40B4-BE49-F238E27FC236}">
                <a16:creationId xmlns:a16="http://schemas.microsoft.com/office/drawing/2014/main" id="{BC436691-F499-574E-89CF-6419385ECC51}"/>
              </a:ext>
            </a:extLst>
          </p:cNvPr>
          <p:cNvSpPr>
            <a:spLocks noGrp="1"/>
          </p:cNvSpPr>
          <p:nvPr>
            <p:ph sz="half" idx="1" hasCustomPrompt="1"/>
          </p:nvPr>
        </p:nvSpPr>
        <p:spPr>
          <a:xfrm>
            <a:off x="470517" y="2068497"/>
            <a:ext cx="3273567" cy="399798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Tree>
    <p:extLst>
      <p:ext uri="{BB962C8B-B14F-4D97-AF65-F5344CB8AC3E}">
        <p14:creationId xmlns:p14="http://schemas.microsoft.com/office/powerpoint/2010/main" val="1730166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Slide Dark Blue">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3" y="1130400"/>
            <a:ext cx="7390550" cy="2187126"/>
          </a:xfrm>
        </p:spPr>
        <p:txBody>
          <a:bodyPr>
            <a:normAutofit/>
          </a:bodyPr>
          <a:lstStyle>
            <a:lvl1pPr>
              <a:defRPr sz="2800" b="1" i="0">
                <a:solidFill>
                  <a:schemeClr val="tx2"/>
                </a:solidFill>
                <a:latin typeface="Arial" panose="020B0604020202020204" pitchFamily="34" charset="0"/>
                <a:cs typeface="Arial" panose="020B0604020202020204" pitchFamily="34" charset="0"/>
              </a:defRPr>
            </a:lvl1pPr>
          </a:lstStyle>
          <a:p>
            <a:r>
              <a:rPr lang="en-US" dirty="0"/>
              <a:t>Section Slide in Arial Bold, 28pt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normAutofit/>
          </a:bodyPr>
          <a:lstStyle>
            <a:lvl1pPr marL="0" indent="0" algn="l">
              <a:buNone/>
              <a:defRPr sz="22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in Arial, 22pt</a:t>
            </a:r>
          </a:p>
        </p:txBody>
      </p:sp>
      <p:cxnSp>
        <p:nvCxnSpPr>
          <p:cNvPr id="14" name="Straight Connector 13">
            <a:extLst>
              <a:ext uri="{FF2B5EF4-FFF2-40B4-BE49-F238E27FC236}">
                <a16:creationId xmlns:a16="http://schemas.microsoft.com/office/drawing/2014/main" id="{86069636-552A-3947-831B-9C8810ED36F2}"/>
              </a:ext>
            </a:extLst>
          </p:cNvPr>
          <p:cNvCxnSpPr/>
          <p:nvPr userDrawn="1"/>
        </p:nvCxnSpPr>
        <p:spPr>
          <a:xfrm>
            <a:off x="942295"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2" name="Picture 1">
            <a:extLst>
              <a:ext uri="{FF2B5EF4-FFF2-40B4-BE49-F238E27FC236}">
                <a16:creationId xmlns:a16="http://schemas.microsoft.com/office/drawing/2014/main" id="{8507F3EC-2ECB-42F7-A226-71D611250526}"/>
              </a:ext>
            </a:extLst>
          </p:cNvPr>
          <p:cNvPicPr>
            <a:picLocks noChangeAspect="1"/>
          </p:cNvPicPr>
          <p:nvPr userDrawn="1"/>
        </p:nvPicPr>
        <p:blipFill>
          <a:blip r:embed="rId2"/>
          <a:stretch>
            <a:fillRect/>
          </a:stretch>
        </p:blipFill>
        <p:spPr>
          <a:xfrm>
            <a:off x="826388" y="6015878"/>
            <a:ext cx="3266218" cy="673447"/>
          </a:xfrm>
          <a:prstGeom prst="rect">
            <a:avLst/>
          </a:prstGeom>
        </p:spPr>
      </p:pic>
    </p:spTree>
    <p:extLst>
      <p:ext uri="{BB962C8B-B14F-4D97-AF65-F5344CB8AC3E}">
        <p14:creationId xmlns:p14="http://schemas.microsoft.com/office/powerpoint/2010/main" val="1952250584"/>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Section Slide Dark Blue">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585926" y="1023894"/>
            <a:ext cx="10626571" cy="680815"/>
          </a:xfrm>
        </p:spPr>
        <p:txBody>
          <a:bodyPr>
            <a:normAutofit/>
          </a:bodyPr>
          <a:lstStyle>
            <a:lvl1pPr>
              <a:defRPr sz="3200" b="1" i="0">
                <a:solidFill>
                  <a:schemeClr val="tx2"/>
                </a:solidFill>
                <a:latin typeface="Arial" panose="020B0604020202020204" pitchFamily="34" charset="0"/>
                <a:cs typeface="Arial" panose="020B0604020202020204" pitchFamily="34" charset="0"/>
              </a:defRPr>
            </a:lvl1pPr>
          </a:lstStyle>
          <a:p>
            <a:r>
              <a:rPr lang="en-US" dirty="0"/>
              <a:t>Title in Arial Bold, 32pt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585926" y="2112886"/>
            <a:ext cx="10626571" cy="3456144"/>
          </a:xfrm>
        </p:spPr>
        <p:txBody>
          <a:bodyPr>
            <a:normAutofit/>
          </a:bodyPr>
          <a:lstStyle>
            <a:lvl1pPr marL="0" indent="0" algn="l">
              <a:buNone/>
              <a:defRPr sz="22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in Arial, 22pt</a:t>
            </a:r>
          </a:p>
        </p:txBody>
      </p:sp>
      <p:cxnSp>
        <p:nvCxnSpPr>
          <p:cNvPr id="14" name="Straight Connector 13">
            <a:extLst>
              <a:ext uri="{FF2B5EF4-FFF2-40B4-BE49-F238E27FC236}">
                <a16:creationId xmlns:a16="http://schemas.microsoft.com/office/drawing/2014/main" id="{86069636-552A-3947-831B-9C8810ED36F2}"/>
              </a:ext>
            </a:extLst>
          </p:cNvPr>
          <p:cNvCxnSpPr>
            <a:cxnSpLocks/>
          </p:cNvCxnSpPr>
          <p:nvPr userDrawn="1"/>
        </p:nvCxnSpPr>
        <p:spPr>
          <a:xfrm>
            <a:off x="826813" y="1811215"/>
            <a:ext cx="10136048"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 name="Rectangle 1">
            <a:extLst>
              <a:ext uri="{FF2B5EF4-FFF2-40B4-BE49-F238E27FC236}">
                <a16:creationId xmlns:a16="http://schemas.microsoft.com/office/drawing/2014/main" id="{53C52E24-80BD-4F76-A5C9-77C3CF3A36BB}"/>
              </a:ext>
            </a:extLst>
          </p:cNvPr>
          <p:cNvSpPr/>
          <p:nvPr userDrawn="1"/>
        </p:nvSpPr>
        <p:spPr>
          <a:xfrm>
            <a:off x="0" y="0"/>
            <a:ext cx="12192000" cy="6808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2">
            <a:extLst>
              <a:ext uri="{FF2B5EF4-FFF2-40B4-BE49-F238E27FC236}">
                <a16:creationId xmlns:a16="http://schemas.microsoft.com/office/drawing/2014/main" id="{CBCDB139-18ED-400C-B3BA-2B57200BA6B6}"/>
              </a:ext>
            </a:extLst>
          </p:cNvPr>
          <p:cNvSpPr>
            <a:spLocks noGrp="1"/>
          </p:cNvSpPr>
          <p:nvPr>
            <p:ph type="ftr" sz="quarter" idx="10"/>
          </p:nvPr>
        </p:nvSpPr>
        <p:spPr>
          <a:xfrm>
            <a:off x="4038600" y="6356350"/>
            <a:ext cx="4114800" cy="365125"/>
          </a:xfrm>
        </p:spPr>
        <p:txBody>
          <a:bodyPr/>
          <a:lstStyle/>
          <a:p>
            <a:endParaRPr lang="en-US" dirty="0">
              <a:latin typeface="Arial" panose="020B0604020202020204" pitchFamily="34" charset="0"/>
              <a:cs typeface="Arial" panose="020B0604020202020204" pitchFamily="34" charset="0"/>
            </a:endParaRPr>
          </a:p>
        </p:txBody>
      </p:sp>
      <p:sp>
        <p:nvSpPr>
          <p:cNvPr id="12" name="Slide Number Placeholder 3">
            <a:extLst>
              <a:ext uri="{FF2B5EF4-FFF2-40B4-BE49-F238E27FC236}">
                <a16:creationId xmlns:a16="http://schemas.microsoft.com/office/drawing/2014/main" id="{6BAF8B1C-2C17-49EC-B3C3-C75132296290}"/>
              </a:ext>
            </a:extLst>
          </p:cNvPr>
          <p:cNvSpPr>
            <a:spLocks noGrp="1"/>
          </p:cNvSpPr>
          <p:nvPr>
            <p:ph type="sldNum" sz="quarter" idx="11"/>
          </p:nvPr>
        </p:nvSpPr>
        <p:spPr>
          <a:xfrm>
            <a:off x="8610600" y="6356350"/>
            <a:ext cx="2743200" cy="365125"/>
          </a:xfrm>
        </p:spPr>
        <p:txBody>
          <a:bodyPr/>
          <a:lstStyle/>
          <a:p>
            <a:fld id="{549D6600-C6B9-CF4F-8A0C-864766A79F48}" type="slidenum">
              <a:rPr lang="en-US" smtClean="0"/>
              <a:pPr/>
              <a:t>‹#›</a:t>
            </a:fld>
            <a:endParaRPr lang="en-US" dirty="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2D18636E-0418-4C87-9ED9-A7517D3F10AB}"/>
              </a:ext>
            </a:extLst>
          </p:cNvPr>
          <p:cNvPicPr>
            <a:picLocks noChangeAspect="1"/>
          </p:cNvPicPr>
          <p:nvPr userDrawn="1"/>
        </p:nvPicPr>
        <p:blipFill>
          <a:blip r:embed="rId2"/>
          <a:stretch>
            <a:fillRect/>
          </a:stretch>
        </p:blipFill>
        <p:spPr>
          <a:xfrm>
            <a:off x="9694416" y="136526"/>
            <a:ext cx="2305514" cy="444962"/>
          </a:xfrm>
          <a:prstGeom prst="rect">
            <a:avLst/>
          </a:prstGeom>
        </p:spPr>
      </p:pic>
    </p:spTree>
    <p:extLst>
      <p:ext uri="{BB962C8B-B14F-4D97-AF65-F5344CB8AC3E}">
        <p14:creationId xmlns:p14="http://schemas.microsoft.com/office/powerpoint/2010/main" val="29897930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Slide Graphic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3" y="1130400"/>
            <a:ext cx="7390550" cy="2187126"/>
          </a:xfrm>
        </p:spPr>
        <p:txBody>
          <a:bodyPr>
            <a:normAutofit/>
          </a:bodyPr>
          <a:lstStyle>
            <a:lvl1pPr>
              <a:defRPr sz="3200" b="1" i="0">
                <a:solidFill>
                  <a:schemeClr val="bg2"/>
                </a:solidFill>
                <a:latin typeface="Arial" panose="020B0604020202020204" pitchFamily="34" charset="0"/>
                <a:cs typeface="Arial" panose="020B0604020202020204" pitchFamily="34" charset="0"/>
              </a:defRPr>
            </a:lvl1pPr>
          </a:lstStyle>
          <a:p>
            <a:r>
              <a:rPr lang="en-US" dirty="0"/>
              <a:t>Section Slide in Arial Bold, 32pt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normAutofit/>
          </a:bodyPr>
          <a:lstStyle>
            <a:lvl1pPr marL="0" indent="0" algn="l">
              <a:buNone/>
              <a:defRPr sz="2200" b="0" i="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in Arial, 22pt</a:t>
            </a:r>
          </a:p>
        </p:txBody>
      </p:sp>
      <p:cxnSp>
        <p:nvCxnSpPr>
          <p:cNvPr id="5" name="Straight Connector 4">
            <a:extLst>
              <a:ext uri="{FF2B5EF4-FFF2-40B4-BE49-F238E27FC236}">
                <a16:creationId xmlns:a16="http://schemas.microsoft.com/office/drawing/2014/main" id="{EE745446-3DBC-9C4E-B930-A234901FA2F2}"/>
              </a:ext>
            </a:extLst>
          </p:cNvPr>
          <p:cNvCxnSpPr/>
          <p:nvPr userDrawn="1"/>
        </p:nvCxnSpPr>
        <p:spPr>
          <a:xfrm>
            <a:off x="942295"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3" name="Picture 2" descr="Text&#10;&#10;Description automatically generated">
            <a:extLst>
              <a:ext uri="{FF2B5EF4-FFF2-40B4-BE49-F238E27FC236}">
                <a16:creationId xmlns:a16="http://schemas.microsoft.com/office/drawing/2014/main" id="{928A752A-F8F4-487F-B39D-46A137E34A1E}"/>
              </a:ext>
            </a:extLst>
          </p:cNvPr>
          <p:cNvPicPr>
            <a:picLocks noChangeAspect="1"/>
          </p:cNvPicPr>
          <p:nvPr userDrawn="1"/>
        </p:nvPicPr>
        <p:blipFill>
          <a:blip r:embed="rId3"/>
          <a:stretch>
            <a:fillRect/>
          </a:stretch>
        </p:blipFill>
        <p:spPr>
          <a:xfrm>
            <a:off x="1534848" y="6180524"/>
            <a:ext cx="2060608" cy="397696"/>
          </a:xfrm>
          <a:prstGeom prst="rect">
            <a:avLst/>
          </a:prstGeom>
        </p:spPr>
      </p:pic>
      <p:pic>
        <p:nvPicPr>
          <p:cNvPr id="4" name="Picture 3">
            <a:extLst>
              <a:ext uri="{FF2B5EF4-FFF2-40B4-BE49-F238E27FC236}">
                <a16:creationId xmlns:a16="http://schemas.microsoft.com/office/drawing/2014/main" id="{00198558-21B3-43C3-ADE8-E068FD514DEC}"/>
              </a:ext>
            </a:extLst>
          </p:cNvPr>
          <p:cNvPicPr>
            <a:picLocks noChangeAspect="1"/>
          </p:cNvPicPr>
          <p:nvPr userDrawn="1"/>
        </p:nvPicPr>
        <p:blipFill>
          <a:blip r:embed="rId4"/>
          <a:stretch>
            <a:fillRect/>
          </a:stretch>
        </p:blipFill>
        <p:spPr>
          <a:xfrm>
            <a:off x="826813" y="6135924"/>
            <a:ext cx="638003" cy="486897"/>
          </a:xfrm>
          <a:prstGeom prst="rect">
            <a:avLst/>
          </a:prstGeom>
        </p:spPr>
      </p:pic>
    </p:spTree>
    <p:extLst>
      <p:ext uri="{BB962C8B-B14F-4D97-AF65-F5344CB8AC3E}">
        <p14:creationId xmlns:p14="http://schemas.microsoft.com/office/powerpoint/2010/main" val="65731603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9436B18-4A7E-1348-9FBB-5994C5AB276D}"/>
              </a:ext>
            </a:extLst>
          </p:cNvPr>
          <p:cNvSpPr txBox="1"/>
          <p:nvPr userDrawn="1"/>
        </p:nvSpPr>
        <p:spPr>
          <a:xfrm>
            <a:off x="12906531" y="2413416"/>
            <a:ext cx="184731" cy="369332"/>
          </a:xfrm>
          <a:prstGeom prst="rect">
            <a:avLst/>
          </a:prstGeom>
          <a:noFill/>
        </p:spPr>
        <p:txBody>
          <a:bodyPr wrap="none" rtlCol="0">
            <a:spAutoFit/>
          </a:bodyPr>
          <a:lstStyle/>
          <a:p>
            <a:endParaRPr lang="en-US" dirty="0"/>
          </a:p>
        </p:txBody>
      </p:sp>
      <p:pic>
        <p:nvPicPr>
          <p:cNvPr id="20" name="Picture 19">
            <a:extLst>
              <a:ext uri="{FF2B5EF4-FFF2-40B4-BE49-F238E27FC236}">
                <a16:creationId xmlns:a16="http://schemas.microsoft.com/office/drawing/2014/main" id="{F15BE37E-E45F-7B45-B81A-857504D857E4}"/>
              </a:ext>
            </a:extLst>
          </p:cNvPr>
          <p:cNvPicPr>
            <a:picLocks noChangeAspect="1"/>
          </p:cNvPicPr>
          <p:nvPr userDrawn="1"/>
        </p:nvPicPr>
        <p:blipFill>
          <a:blip r:embed="rId3"/>
          <a:stretch>
            <a:fillRect/>
          </a:stretch>
        </p:blipFill>
        <p:spPr>
          <a:xfrm>
            <a:off x="4427653" y="4384616"/>
            <a:ext cx="660400" cy="38100"/>
          </a:xfrm>
          <a:prstGeom prst="rect">
            <a:avLst/>
          </a:prstGeom>
        </p:spPr>
      </p:pic>
      <p:sp>
        <p:nvSpPr>
          <p:cNvPr id="10" name="Footer Placeholder 4">
            <a:extLst>
              <a:ext uri="{FF2B5EF4-FFF2-40B4-BE49-F238E27FC236}">
                <a16:creationId xmlns:a16="http://schemas.microsoft.com/office/drawing/2014/main" id="{4DD06976-73BD-F244-BCFF-118CEC1F62BA}"/>
              </a:ext>
            </a:extLst>
          </p:cNvPr>
          <p:cNvSpPr>
            <a:spLocks noGrp="1"/>
          </p:cNvSpPr>
          <p:nvPr>
            <p:ph type="ftr" sz="quarter" idx="3"/>
          </p:nvPr>
        </p:nvSpPr>
        <p:spPr>
          <a:xfrm>
            <a:off x="4312171" y="6356350"/>
            <a:ext cx="41148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9" name="Title 1">
            <a:extLst>
              <a:ext uri="{FF2B5EF4-FFF2-40B4-BE49-F238E27FC236}">
                <a16:creationId xmlns:a16="http://schemas.microsoft.com/office/drawing/2014/main" id="{CC8D5423-5F41-D245-85F5-B1E275D0536D}"/>
              </a:ext>
            </a:extLst>
          </p:cNvPr>
          <p:cNvSpPr>
            <a:spLocks noGrp="1"/>
          </p:cNvSpPr>
          <p:nvPr>
            <p:ph type="ctrTitle" hasCustomPrompt="1"/>
          </p:nvPr>
        </p:nvSpPr>
        <p:spPr>
          <a:xfrm>
            <a:off x="4312171" y="1747007"/>
            <a:ext cx="7260069" cy="2387600"/>
          </a:xfrm>
        </p:spPr>
        <p:txBody>
          <a:bodyPr anchor="b">
            <a:normAutofit/>
          </a:bodyPr>
          <a:lstStyle>
            <a:lvl1pPr algn="l">
              <a:defRPr sz="2800" b="1" i="0">
                <a:solidFill>
                  <a:schemeClr val="bg1"/>
                </a:solidFill>
                <a:latin typeface="Arial" panose="020B0604020202020204" pitchFamily="34" charset="0"/>
                <a:cs typeface="Arial" panose="020B0604020202020204" pitchFamily="34" charset="0"/>
              </a:defRPr>
            </a:lvl1pPr>
          </a:lstStyle>
          <a:p>
            <a:r>
              <a:rPr lang="en-US" dirty="0"/>
              <a:t>Optional End Slide Arial Bold, 28pt</a:t>
            </a:r>
          </a:p>
        </p:txBody>
      </p:sp>
      <p:sp>
        <p:nvSpPr>
          <p:cNvPr id="11" name="Subtitle 2">
            <a:extLst>
              <a:ext uri="{FF2B5EF4-FFF2-40B4-BE49-F238E27FC236}">
                <a16:creationId xmlns:a16="http://schemas.microsoft.com/office/drawing/2014/main" id="{B62495D2-AE77-E540-949F-BD14C314E48A}"/>
              </a:ext>
            </a:extLst>
          </p:cNvPr>
          <p:cNvSpPr>
            <a:spLocks noGrp="1"/>
          </p:cNvSpPr>
          <p:nvPr>
            <p:ph type="subTitle" idx="1" hasCustomPrompt="1"/>
          </p:nvPr>
        </p:nvSpPr>
        <p:spPr>
          <a:xfrm>
            <a:off x="4312171" y="4512707"/>
            <a:ext cx="7260069" cy="1655762"/>
          </a:xfr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in Arial, 22pt</a:t>
            </a:r>
          </a:p>
        </p:txBody>
      </p:sp>
      <p:pic>
        <p:nvPicPr>
          <p:cNvPr id="2" name="Picture 1">
            <a:extLst>
              <a:ext uri="{FF2B5EF4-FFF2-40B4-BE49-F238E27FC236}">
                <a16:creationId xmlns:a16="http://schemas.microsoft.com/office/drawing/2014/main" id="{435E8D4A-2750-4A5E-B41F-B37EE8C744BA}"/>
              </a:ext>
            </a:extLst>
          </p:cNvPr>
          <p:cNvPicPr>
            <a:picLocks noChangeAspect="1"/>
          </p:cNvPicPr>
          <p:nvPr userDrawn="1"/>
        </p:nvPicPr>
        <p:blipFill>
          <a:blip r:embed="rId4"/>
          <a:stretch>
            <a:fillRect/>
          </a:stretch>
        </p:blipFill>
        <p:spPr>
          <a:xfrm>
            <a:off x="4171008" y="450278"/>
            <a:ext cx="3491505" cy="766161"/>
          </a:xfrm>
          <a:prstGeom prst="rect">
            <a:avLst/>
          </a:prstGeom>
        </p:spPr>
      </p:pic>
    </p:spTree>
    <p:extLst>
      <p:ext uri="{BB962C8B-B14F-4D97-AF65-F5344CB8AC3E}">
        <p14:creationId xmlns:p14="http://schemas.microsoft.com/office/powerpoint/2010/main" val="263315517"/>
      </p:ext>
    </p:extLst>
  </p:cSld>
  <p:clrMapOvr>
    <a:masterClrMapping/>
  </p:clrMapOvr>
  <p:extLst>
    <p:ext uri="{DCECCB84-F9BA-43D5-87BE-67443E8EF086}">
      <p15:sldGuideLst xmlns:p15="http://schemas.microsoft.com/office/powerpoint/2012/main">
        <p15:guide id="1" orient="horz" pos="39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1E55-9FD7-4375-8E7F-F5B5BF526ABA}"/>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1FFFC0B-4CEB-4D25-9275-C50C55EFB9A3}"/>
              </a:ext>
            </a:extLst>
          </p:cNvPr>
          <p:cNvSpPr>
            <a:spLocks noGrp="1"/>
          </p:cNvSpPr>
          <p:nvPr>
            <p:ph type="ftr" sz="quarter" idx="10"/>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55932C8-700A-48AA-ABDF-F5F1675B8320}"/>
              </a:ext>
            </a:extLst>
          </p:cNvPr>
          <p:cNvSpPr>
            <a:spLocks noGrp="1"/>
          </p:cNvSpPr>
          <p:nvPr>
            <p:ph type="sldNum" sz="quarter" idx="11"/>
          </p:nvPr>
        </p:nvSpPr>
        <p:spPr/>
        <p:txBody>
          <a:bodyPr/>
          <a:lstStyle/>
          <a:p>
            <a:fld id="{549D6600-C6B9-CF4F-8A0C-864766A79F48}"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868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baseline="0">
                <a:solidFill>
                  <a:srgbClr val="102B62"/>
                </a:solidFill>
              </a:defRPr>
            </a:lvl1pPr>
          </a:lstStyle>
          <a:p>
            <a:r>
              <a:rPr lang="en-US" dirty="0"/>
              <a:t>DIFFERENT TITLE PER SLIDE, ARIAL 28 PT</a:t>
            </a:r>
          </a:p>
        </p:txBody>
      </p:sp>
      <p:sp>
        <p:nvSpPr>
          <p:cNvPr id="3" name="Content Placeholder 2"/>
          <p:cNvSpPr>
            <a:spLocks noGrp="1"/>
          </p:cNvSpPr>
          <p:nvPr>
            <p:ph idx="1" hasCustomPrompt="1"/>
          </p:nvPr>
        </p:nvSpPr>
        <p:spPr>
          <a:xfrm>
            <a:off x="609600" y="1498601"/>
            <a:ext cx="10972800" cy="4368799"/>
          </a:xfrm>
        </p:spPr>
        <p:txBody>
          <a:bodyPr/>
          <a:lstStyle>
            <a:lvl1pPr marL="457189" indent="-457189">
              <a:buSzPct val="125000"/>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8"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6" name="Straight Connector 5"/>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pic>
        <p:nvPicPr>
          <p:cNvPr id="7" name="Picture 6"/>
          <p:cNvPicPr>
            <a:picLocks noChangeAspect="1"/>
          </p:cNvPicPr>
          <p:nvPr userDrawn="1"/>
        </p:nvPicPr>
        <p:blipFill>
          <a:blip r:embed="rId3"/>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245309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365376"/>
            <a:ext cx="10363200" cy="1470025"/>
          </a:xfrm>
        </p:spPr>
        <p:txBody>
          <a:bodyPr>
            <a:normAutofit/>
          </a:bodyPr>
          <a:lstStyle>
            <a:lvl1pPr algn="ctr">
              <a:defRPr sz="3200" b="1">
                <a:solidFill>
                  <a:srgbClr val="102B62"/>
                </a:solidFill>
              </a:defRPr>
            </a:lvl1pPr>
          </a:lstStyle>
          <a:p>
            <a:r>
              <a:rPr lang="en-US" dirty="0"/>
              <a:t>Title, Arial Bold, 32 </a:t>
            </a:r>
            <a:r>
              <a:rPr lang="en-US" dirty="0" err="1"/>
              <a:t>pt</a:t>
            </a:r>
            <a:endParaRPr lang="en-US" dirty="0"/>
          </a:p>
        </p:txBody>
      </p:sp>
      <p:sp>
        <p:nvSpPr>
          <p:cNvPr id="3" name="Subtitle 2"/>
          <p:cNvSpPr>
            <a:spLocks noGrp="1"/>
          </p:cNvSpPr>
          <p:nvPr>
            <p:ph type="subTitle" idx="1" hasCustomPrompt="1"/>
          </p:nvPr>
        </p:nvSpPr>
        <p:spPr>
          <a:xfrm>
            <a:off x="1828800" y="4718594"/>
            <a:ext cx="8534400" cy="1752600"/>
          </a:xfrm>
        </p:spPr>
        <p:txBody>
          <a:bodyPr>
            <a:normAutofit/>
          </a:bodyPr>
          <a:lstStyle>
            <a:lvl1pPr marL="0" indent="0" algn="ctr">
              <a:buNone/>
              <a:defRPr sz="2400" b="0" baseline="0">
                <a:solidFill>
                  <a:srgbClr val="102B6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a:t>
            </a:r>
            <a:br>
              <a:rPr lang="en-US" dirty="0"/>
            </a:br>
            <a:r>
              <a:rPr lang="en-US" dirty="0"/>
              <a:t>Month DD, YYYY</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45601" y="397218"/>
            <a:ext cx="2624732"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88900"/>
            <a:ext cx="16256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45601" y="584200"/>
            <a:ext cx="2624732" cy="655467"/>
          </a:xfrm>
          <a:prstGeom prst="rect">
            <a:avLst/>
          </a:prstGeom>
        </p:spPr>
      </p:pic>
      <p:pic>
        <p:nvPicPr>
          <p:cNvPr id="11" name="Picture 10"/>
          <p:cNvPicPr>
            <a:picLocks noChangeAspect="1"/>
          </p:cNvPicPr>
          <p:nvPr/>
        </p:nvPicPr>
        <p:blipFill>
          <a:blip r:embed="rId5"/>
          <a:stretch>
            <a:fillRect/>
          </a:stretch>
        </p:blipFill>
        <p:spPr>
          <a:xfrm>
            <a:off x="1" y="2"/>
            <a:ext cx="12263847"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515507" y="100837"/>
            <a:ext cx="1852701"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930400" y="378246"/>
            <a:ext cx="10468563" cy="1567272"/>
          </a:xfrm>
          <a:prstGeom prst="rect">
            <a:avLst/>
          </a:prstGeom>
        </p:spPr>
        <p:txBody>
          <a:bodyPr vert="horz" lIns="162560" tIns="81280" rIns="162560" bIns="8128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81276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33"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a:stretch>
            <a:fillRect/>
          </a:stretch>
        </p:blipFill>
        <p:spPr>
          <a:xfrm>
            <a:off x="9562473" y="4512623"/>
            <a:ext cx="1968715" cy="1968715"/>
          </a:xfrm>
          <a:prstGeom prst="rect">
            <a:avLst/>
          </a:prstGeom>
        </p:spPr>
      </p:pic>
    </p:spTree>
    <p:extLst>
      <p:ext uri="{BB962C8B-B14F-4D97-AF65-F5344CB8AC3E}">
        <p14:creationId xmlns:p14="http://schemas.microsoft.com/office/powerpoint/2010/main" val="146482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baseline="0">
                <a:solidFill>
                  <a:srgbClr val="102B62"/>
                </a:solidFill>
              </a:defRPr>
            </a:lvl1pPr>
          </a:lstStyle>
          <a:p>
            <a:r>
              <a:rPr lang="en-US" dirty="0"/>
              <a:t>DIFFERENT TITLE PER SLIDE, ARIAL 36 PT</a:t>
            </a:r>
          </a:p>
        </p:txBody>
      </p:sp>
      <p:sp>
        <p:nvSpPr>
          <p:cNvPr id="3" name="Content Placeholder 2"/>
          <p:cNvSpPr>
            <a:spLocks noGrp="1"/>
          </p:cNvSpPr>
          <p:nvPr>
            <p:ph idx="1" hasCustomPrompt="1"/>
          </p:nvPr>
        </p:nvSpPr>
        <p:spPr>
          <a:xfrm>
            <a:off x="609600" y="1498601"/>
            <a:ext cx="10972800" cy="4368799"/>
          </a:xfrm>
        </p:spPr>
        <p:txBody>
          <a:bodyPr/>
          <a:lstStyle>
            <a:lvl1pPr marL="457189" indent="-457189">
              <a:buSzPct val="125000"/>
              <a:buFont typeface="Arial" panose="020B0604020202020204" pitchFamily="34" charset="0"/>
              <a:buChar char="•"/>
              <a:defRPr sz="3200">
                <a:solidFill>
                  <a:srgbClr val="102B62"/>
                </a:solidFill>
              </a:defRPr>
            </a:lvl1pPr>
            <a:lvl2pPr marL="990575" indent="-380990">
              <a:buFont typeface="Wingdings" panose="05000000000000000000" pitchFamily="2" charset="2"/>
              <a:buChar char="§"/>
              <a:defRPr sz="2800">
                <a:solidFill>
                  <a:srgbClr val="102B62"/>
                </a:solidFill>
              </a:defRPr>
            </a:lvl2pPr>
            <a:lvl3pPr marL="1523962" indent="-304792">
              <a:buFont typeface="Courier New" panose="02070309020205020404" pitchFamily="49" charset="0"/>
              <a:buChar char="o"/>
              <a:defRPr sz="2400">
                <a:solidFill>
                  <a:srgbClr val="102B62"/>
                </a:solidFill>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8"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6" name="Straight Connector 5"/>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pic>
        <p:nvPicPr>
          <p:cNvPr id="7" name="Picture 6"/>
          <p:cNvPicPr>
            <a:picLocks noChangeAspect="1"/>
          </p:cNvPicPr>
          <p:nvPr userDrawn="1"/>
        </p:nvPicPr>
        <p:blipFill>
          <a:blip r:embed="rId3"/>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139755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One Column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D2DCA-788F-6549-B0CE-7A0ED31700D5}"/>
              </a:ext>
            </a:extLst>
          </p:cNvPr>
          <p:cNvSpPr>
            <a:spLocks noGrp="1"/>
          </p:cNvSpPr>
          <p:nvPr>
            <p:ph idx="1" hasCustomPrompt="1"/>
          </p:nvPr>
        </p:nvSpPr>
        <p:spPr>
          <a:xfrm>
            <a:off x="543910" y="1101914"/>
            <a:ext cx="10515600" cy="3628401"/>
          </a:xfrm>
        </p:spPr>
        <p:txBody>
          <a:bodyPr/>
          <a:lstStyle>
            <a:lvl1pPr marL="342900" marR="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lvl1pPr>
            <a:lvl2pPr marL="514350" marR="0" indent="-342900" algn="l" defTabSz="685800" rtl="0" eaLnBrk="1" fontAlgn="auto" latinLnBrk="0" hangingPunct="1">
              <a:lnSpc>
                <a:spcPct val="90000"/>
              </a:lnSpc>
              <a:spcBef>
                <a:spcPts val="750"/>
              </a:spcBef>
              <a:spcAft>
                <a:spcPts val="0"/>
              </a:spcAft>
              <a:buClrTx/>
              <a:buSzPct val="90000"/>
              <a:tabLst/>
              <a:defRPr b="0"/>
            </a:lvl2pPr>
            <a:lvl3pPr marL="857250" marR="0" indent="-342900" algn="l" defTabSz="685800" rtl="0" eaLnBrk="1" fontAlgn="auto" latinLnBrk="0" hangingPunct="1">
              <a:lnSpc>
                <a:spcPct val="90000"/>
              </a:lnSpc>
              <a:spcBef>
                <a:spcPts val="750"/>
              </a:spcBef>
              <a:spcAft>
                <a:spcPts val="0"/>
              </a:spcAft>
              <a:buClrTx/>
              <a:buSzTx/>
              <a:tabLst/>
              <a:defRPr/>
            </a:lvl3pPr>
          </a:lstStyle>
          <a:p>
            <a:pPr marL="342900" marR="0" lvl="0" indent="-342900" algn="l" defTabSz="685800" rtl="0" eaLnBrk="1" fontAlgn="auto" latinLnBrk="0" hangingPunct="1">
              <a:lnSpc>
                <a:spcPct val="90000"/>
              </a:lnSpc>
              <a:spcBef>
                <a:spcPts val="750"/>
              </a:spcBef>
              <a:spcAft>
                <a:spcPts val="0"/>
              </a:spcAft>
              <a:buClrTx/>
              <a:buSzTx/>
              <a:tabLst/>
              <a:defRPr/>
            </a:pPr>
            <a:r>
              <a:rPr lang="en-US" dirty="0"/>
              <a:t>First level text should be Arial, 24pt with a solid bullet.</a:t>
            </a:r>
          </a:p>
          <a:p>
            <a:pPr marL="514350" marR="0" lvl="1" indent="-342900" algn="l" defTabSz="685800" rtl="0" eaLnBrk="1" fontAlgn="auto" latinLnBrk="0" hangingPunct="1">
              <a:lnSpc>
                <a:spcPct val="90000"/>
              </a:lnSpc>
              <a:spcBef>
                <a:spcPts val="750"/>
              </a:spcBef>
              <a:spcAft>
                <a:spcPts val="0"/>
              </a:spcAft>
              <a:buClrTx/>
              <a:buSzTx/>
              <a:tabLst/>
              <a:defRPr/>
            </a:pPr>
            <a:r>
              <a:rPr lang="en-US" dirty="0"/>
              <a:t>Second level lists are blue Arial, 22pt with a solid square. Do not use open bullets. </a:t>
            </a:r>
          </a:p>
          <a:p>
            <a:pPr marL="857250" marR="0" lvl="2" indent="-342900" algn="l" defTabSz="685800" rtl="0" eaLnBrk="1" fontAlgn="auto" latinLnBrk="0" hangingPunct="1">
              <a:lnSpc>
                <a:spcPct val="90000"/>
              </a:lnSpc>
              <a:spcBef>
                <a:spcPts val="750"/>
              </a:spcBef>
              <a:spcAft>
                <a:spcPts val="0"/>
              </a:spcAft>
              <a:buClrTx/>
              <a:buSzTx/>
              <a:tabLst/>
              <a:defRPr/>
            </a:pPr>
            <a:r>
              <a:rPr lang="en-US" dirty="0"/>
              <a:t>Third level lists are Arial, 20pt with a check mark bullet. </a:t>
            </a:r>
          </a:p>
        </p:txBody>
      </p:sp>
      <p:sp>
        <p:nvSpPr>
          <p:cNvPr id="4" name="Rectangle 3">
            <a:extLst>
              <a:ext uri="{FF2B5EF4-FFF2-40B4-BE49-F238E27FC236}">
                <a16:creationId xmlns:a16="http://schemas.microsoft.com/office/drawing/2014/main" id="{85A4B137-96C7-4821-9F78-CB25ABA8060D}"/>
              </a:ext>
            </a:extLst>
          </p:cNvPr>
          <p:cNvSpPr/>
          <p:nvPr userDrawn="1"/>
        </p:nvSpPr>
        <p:spPr>
          <a:xfrm>
            <a:off x="0" y="6190944"/>
            <a:ext cx="12192000" cy="677917"/>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543910" y="5462983"/>
            <a:ext cx="10515600" cy="596610"/>
          </a:xfrm>
        </p:spPr>
        <p:txBody>
          <a:bodyPr>
            <a:normAutofit/>
          </a:bodyPr>
          <a:lstStyle>
            <a:lvl1pPr>
              <a:defRPr sz="2800">
                <a:solidFill>
                  <a:srgbClr val="000099"/>
                </a:solidFill>
              </a:defRPr>
            </a:lvl1pPr>
          </a:lstStyle>
          <a:p>
            <a:r>
              <a:rPr lang="en-US" dirty="0"/>
              <a:t>Slide Title is Arial Bold, 28pt </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a:xfrm>
            <a:off x="5097518" y="222785"/>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a:xfrm>
            <a:off x="9212318" y="223478"/>
            <a:ext cx="2743200" cy="365125"/>
          </a:xfrm>
        </p:spPr>
        <p:txBody>
          <a:bodyPr/>
          <a:lstStyle/>
          <a:p>
            <a:fld id="{549D6600-C6B9-CF4F-8A0C-864766A79F48}" type="slidenum">
              <a:rPr lang="en-US" smtClean="0"/>
              <a:t>‹#›</a:t>
            </a:fld>
            <a:endParaRPr lang="en-US" dirty="0"/>
          </a:p>
        </p:txBody>
      </p:sp>
      <p:pic>
        <p:nvPicPr>
          <p:cNvPr id="9" name="Picture 8" descr="Graphical user interface, text&#10;&#10;Description automatically generated">
            <a:extLst>
              <a:ext uri="{FF2B5EF4-FFF2-40B4-BE49-F238E27FC236}">
                <a16:creationId xmlns:a16="http://schemas.microsoft.com/office/drawing/2014/main" id="{36C7878D-AB86-43BA-BA08-6F27BC892F8D}"/>
              </a:ext>
            </a:extLst>
          </p:cNvPr>
          <p:cNvPicPr>
            <a:picLocks noChangeAspect="1"/>
          </p:cNvPicPr>
          <p:nvPr userDrawn="1"/>
        </p:nvPicPr>
        <p:blipFill>
          <a:blip r:embed="rId2"/>
          <a:stretch>
            <a:fillRect/>
          </a:stretch>
        </p:blipFill>
        <p:spPr>
          <a:xfrm>
            <a:off x="9484993" y="6315452"/>
            <a:ext cx="2470525" cy="476809"/>
          </a:xfrm>
          <a:prstGeom prst="rect">
            <a:avLst/>
          </a:prstGeom>
        </p:spPr>
      </p:pic>
    </p:spTree>
    <p:extLst>
      <p:ext uri="{BB962C8B-B14F-4D97-AF65-F5344CB8AC3E}">
        <p14:creationId xmlns:p14="http://schemas.microsoft.com/office/powerpoint/2010/main" val="87865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609600" y="1498600"/>
            <a:ext cx="5384800" cy="4368800"/>
          </a:xfrm>
        </p:spPr>
        <p:txBody>
          <a:bodyPr/>
          <a:lstStyle>
            <a:lvl1pPr marL="457189" indent="-457189">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89" indent="-457189" algn="l" defTabSz="1219170" rtl="0" eaLnBrk="1" latinLnBrk="0" hangingPunct="1">
              <a:spcBef>
                <a:spcPct val="20000"/>
              </a:spcBef>
              <a:buFont typeface="Arial" panose="020B0604020202020204" pitchFamily="34" charset="0"/>
              <a:buChar char="•"/>
              <a:defRPr lang="en-US" sz="2200" kern="1200" dirty="0" smtClean="0">
                <a:solidFill>
                  <a:srgbClr val="102B62"/>
                </a:solidFill>
                <a:latin typeface="+mn-lt"/>
                <a:ea typeface="+mn-ea"/>
                <a:cs typeface="+mn-cs"/>
              </a:defRPr>
            </a:lvl1pPr>
            <a:lvl2pPr marL="1066773" indent="-457189" algn="l" defTabSz="1219170" rtl="0" eaLnBrk="1" latinLnBrk="0" hangingPunct="1">
              <a:spcBef>
                <a:spcPct val="20000"/>
              </a:spcBef>
              <a:buFont typeface="Wingdings" panose="05000000000000000000" pitchFamily="2" charset="2"/>
              <a:buChar char="§"/>
              <a:defRPr lang="en-US" sz="2000" kern="1200" dirty="0" smtClean="0">
                <a:solidFill>
                  <a:srgbClr val="102B62"/>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lang="en-US" sz="1800" kern="1200" dirty="0" smtClean="0">
                <a:solidFill>
                  <a:srgbClr val="102B62"/>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12" name="Straight Connector 11"/>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a:stretch>
              <a:fillRect/>
            </a:stretch>
          </p:blipFill>
          <p:spPr>
            <a:xfrm>
              <a:off x="450938" y="5980023"/>
              <a:ext cx="729672" cy="729672"/>
            </a:xfrm>
            <a:prstGeom prst="rect">
              <a:avLst/>
            </a:prstGeom>
          </p:spPr>
        </p:pic>
      </p:grpSp>
      <p:pic>
        <p:nvPicPr>
          <p:cNvPr id="14" name="Picture 13"/>
          <p:cNvPicPr>
            <a:picLocks noChangeAspect="1"/>
          </p:cNvPicPr>
          <p:nvPr userDrawn="1"/>
        </p:nvPicPr>
        <p:blipFill>
          <a:blip r:embed="rId3"/>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3525089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a:t>DIFFERENT TITLE PER SLIDE, ARIAL 28 PT</a:t>
            </a:r>
          </a:p>
        </p:txBody>
      </p:sp>
      <p:sp>
        <p:nvSpPr>
          <p:cNvPr id="7"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5" name="Straight Connector 14"/>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478931"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a:stretch>
              <a:fillRect/>
            </a:stretch>
          </p:blipFill>
          <p:spPr>
            <a:xfrm>
              <a:off x="450938" y="5980023"/>
              <a:ext cx="729672" cy="729672"/>
            </a:xfrm>
            <a:prstGeom prst="rect">
              <a:avLst/>
            </a:prstGeom>
          </p:spPr>
        </p:pic>
      </p:grpSp>
      <p:pic>
        <p:nvPicPr>
          <p:cNvPr id="10" name="Picture 9"/>
          <p:cNvPicPr>
            <a:picLocks noChangeAspect="1"/>
          </p:cNvPicPr>
          <p:nvPr userDrawn="1"/>
        </p:nvPicPr>
        <p:blipFill>
          <a:blip r:embed="rId4"/>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308866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4" name="Straight Connector 13"/>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9" name="Group 8"/>
          <p:cNvGrpSpPr/>
          <p:nvPr userDrawn="1"/>
        </p:nvGrpSpPr>
        <p:grpSpPr>
          <a:xfrm>
            <a:off x="488262" y="5980023"/>
            <a:ext cx="6557482" cy="729672"/>
            <a:chOff x="450938" y="5980023"/>
            <a:chExt cx="6557482" cy="729672"/>
          </a:xfrm>
        </p:grpSpPr>
        <p:sp>
          <p:nvSpPr>
            <p:cNvPr id="11" name="TextBox 10">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2" name="TextBox 11">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3" name="Picture 12"/>
            <p:cNvPicPr>
              <a:picLocks noChangeAspect="1"/>
            </p:cNvPicPr>
            <p:nvPr userDrawn="1"/>
          </p:nvPicPr>
          <p:blipFill>
            <a:blip r:embed="rId3"/>
            <a:stretch>
              <a:fillRect/>
            </a:stretch>
          </p:blipFill>
          <p:spPr>
            <a:xfrm>
              <a:off x="450938" y="5980023"/>
              <a:ext cx="729672" cy="729672"/>
            </a:xfrm>
            <a:prstGeom prst="rect">
              <a:avLst/>
            </a:prstGeom>
          </p:spPr>
        </p:pic>
      </p:grpSp>
      <p:pic>
        <p:nvPicPr>
          <p:cNvPr id="15" name="Picture 14"/>
          <p:cNvPicPr>
            <a:picLocks noChangeAspect="1"/>
          </p:cNvPicPr>
          <p:nvPr userDrawn="1"/>
        </p:nvPicPr>
        <p:blipFill>
          <a:blip r:embed="rId4"/>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3625705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3" y="1130400"/>
            <a:ext cx="8474842" cy="2187126"/>
          </a:xfrm>
        </p:spPr>
        <p:txBody>
          <a:bodyPr>
            <a:normAutofit/>
          </a:bodyPr>
          <a:lstStyle>
            <a:lvl1pPr>
              <a:defRPr sz="3600" b="1" i="0">
                <a:solidFill>
                  <a:schemeClr val="tx1"/>
                </a:solidFill>
                <a:latin typeface="Arial" panose="020B0604020202020204" pitchFamily="34" charset="0"/>
                <a:cs typeface="Arial" panose="020B0604020202020204" pitchFamily="34" charset="0"/>
              </a:defRPr>
            </a:lvl1pPr>
          </a:lstStyle>
          <a:p>
            <a:r>
              <a:rPr lang="en-US" dirty="0"/>
              <a:t>Presentation Title in Arial Bold, 36pt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on first line, Month DD, YYYY on second line</a:t>
            </a:r>
          </a:p>
        </p:txBody>
      </p:sp>
      <p:cxnSp>
        <p:nvCxnSpPr>
          <p:cNvPr id="5" name="Straight Connector 4">
            <a:extLst>
              <a:ext uri="{FF2B5EF4-FFF2-40B4-BE49-F238E27FC236}">
                <a16:creationId xmlns:a16="http://schemas.microsoft.com/office/drawing/2014/main" id="{F7D0124E-2069-2E48-82AE-8743ED1ECCED}"/>
              </a:ext>
            </a:extLst>
          </p:cNvPr>
          <p:cNvCxnSpPr/>
          <p:nvPr userDrawn="1"/>
        </p:nvCxnSpPr>
        <p:spPr>
          <a:xfrm>
            <a:off x="942295"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sp>
        <p:nvSpPr>
          <p:cNvPr id="7" name="Footer Placeholder 4">
            <a:extLst>
              <a:ext uri="{FF2B5EF4-FFF2-40B4-BE49-F238E27FC236}">
                <a16:creationId xmlns:a16="http://schemas.microsoft.com/office/drawing/2014/main" id="{0C8B181B-92C6-453F-8487-FC0D1F4D6E53}"/>
              </a:ext>
            </a:extLst>
          </p:cNvPr>
          <p:cNvSpPr>
            <a:spLocks noGrp="1"/>
          </p:cNvSpPr>
          <p:nvPr>
            <p:ph type="ftr" sz="quarter" idx="3"/>
          </p:nvPr>
        </p:nvSpPr>
        <p:spPr>
          <a:xfrm>
            <a:off x="826813" y="5617342"/>
            <a:ext cx="41148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r>
              <a:rPr lang="en-US" dirty="0"/>
              <a:t>Insert footer information as needed</a:t>
            </a:r>
          </a:p>
        </p:txBody>
      </p:sp>
      <p:pic>
        <p:nvPicPr>
          <p:cNvPr id="3" name="Picture 2" descr="Graphical user interface, text&#10;&#10;Description automatically generated">
            <a:extLst>
              <a:ext uri="{FF2B5EF4-FFF2-40B4-BE49-F238E27FC236}">
                <a16:creationId xmlns:a16="http://schemas.microsoft.com/office/drawing/2014/main" id="{D0942FC3-D151-48A7-B02D-FFB102D905AD}"/>
              </a:ext>
            </a:extLst>
          </p:cNvPr>
          <p:cNvPicPr>
            <a:picLocks noChangeAspect="1"/>
          </p:cNvPicPr>
          <p:nvPr userDrawn="1"/>
        </p:nvPicPr>
        <p:blipFill>
          <a:blip r:embed="rId3"/>
          <a:stretch>
            <a:fillRect/>
          </a:stretch>
        </p:blipFill>
        <p:spPr>
          <a:xfrm>
            <a:off x="1648950" y="6124147"/>
            <a:ext cx="2470525" cy="476809"/>
          </a:xfrm>
          <a:prstGeom prst="rect">
            <a:avLst/>
          </a:prstGeom>
        </p:spPr>
      </p:pic>
      <p:pic>
        <p:nvPicPr>
          <p:cNvPr id="4" name="Picture 3">
            <a:extLst>
              <a:ext uri="{FF2B5EF4-FFF2-40B4-BE49-F238E27FC236}">
                <a16:creationId xmlns:a16="http://schemas.microsoft.com/office/drawing/2014/main" id="{841E45BF-CF55-4792-909D-6F3A8C944EAD}"/>
              </a:ext>
            </a:extLst>
          </p:cNvPr>
          <p:cNvPicPr>
            <a:picLocks noChangeAspect="1"/>
          </p:cNvPicPr>
          <p:nvPr userDrawn="1"/>
        </p:nvPicPr>
        <p:blipFill>
          <a:blip r:embed="rId4"/>
          <a:stretch>
            <a:fillRect/>
          </a:stretch>
        </p:blipFill>
        <p:spPr>
          <a:xfrm>
            <a:off x="826813" y="6048598"/>
            <a:ext cx="742950" cy="628650"/>
          </a:xfrm>
          <a:prstGeom prst="rect">
            <a:avLst/>
          </a:prstGeom>
        </p:spPr>
      </p:pic>
    </p:spTree>
    <p:extLst>
      <p:ext uri="{BB962C8B-B14F-4D97-AF65-F5344CB8AC3E}">
        <p14:creationId xmlns:p14="http://schemas.microsoft.com/office/powerpoint/2010/main" val="805032901"/>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568171" y="990634"/>
            <a:ext cx="11052699" cy="596610"/>
          </a:xfrm>
        </p:spPr>
        <p:txBody>
          <a:bodyPr>
            <a:normAutofit/>
          </a:bodyPr>
          <a:lstStyle>
            <a:lvl1pPr>
              <a:defRPr sz="3200"/>
            </a:lvl1pPr>
          </a:lstStyle>
          <a:p>
            <a:r>
              <a:rPr lang="en-US" dirty="0"/>
              <a:t>Slide Title is Arial Bold, 32pt </a:t>
            </a:r>
          </a:p>
        </p:txBody>
      </p:sp>
      <p:sp>
        <p:nvSpPr>
          <p:cNvPr id="3" name="Content Placeholder 2">
            <a:extLst>
              <a:ext uri="{FF2B5EF4-FFF2-40B4-BE49-F238E27FC236}">
                <a16:creationId xmlns:a16="http://schemas.microsoft.com/office/drawing/2014/main" id="{84CD2DCA-788F-6549-B0CE-7A0ED31700D5}"/>
              </a:ext>
            </a:extLst>
          </p:cNvPr>
          <p:cNvSpPr>
            <a:spLocks noGrp="1"/>
          </p:cNvSpPr>
          <p:nvPr>
            <p:ph idx="1" hasCustomPrompt="1"/>
          </p:nvPr>
        </p:nvSpPr>
        <p:spPr>
          <a:xfrm>
            <a:off x="568171" y="2166151"/>
            <a:ext cx="11052699" cy="3959441"/>
          </a:xfrm>
        </p:spPr>
        <p:txBody>
          <a:bodyPr/>
          <a:lstStyle>
            <a:lvl1pPr marL="342900" marR="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400"/>
            </a:lvl1pPr>
            <a:lvl2pPr marL="514350" marR="0" indent="-342900" algn="l" defTabSz="685800" rtl="0" eaLnBrk="1" fontAlgn="auto" latinLnBrk="0" hangingPunct="1">
              <a:lnSpc>
                <a:spcPct val="90000"/>
              </a:lnSpc>
              <a:spcBef>
                <a:spcPts val="750"/>
              </a:spcBef>
              <a:spcAft>
                <a:spcPts val="0"/>
              </a:spcAft>
              <a:buClrTx/>
              <a:buSzPct val="90000"/>
              <a:tabLst/>
              <a:defRPr sz="2200" b="0"/>
            </a:lvl2pPr>
            <a:lvl3pPr marL="857250" marR="0" indent="-342900" algn="l" defTabSz="685800" rtl="0" eaLnBrk="1" fontAlgn="auto" latinLnBrk="0" hangingPunct="1">
              <a:lnSpc>
                <a:spcPct val="90000"/>
              </a:lnSpc>
              <a:spcBef>
                <a:spcPts val="750"/>
              </a:spcBef>
              <a:spcAft>
                <a:spcPts val="0"/>
              </a:spcAft>
              <a:buClrTx/>
              <a:buSzTx/>
              <a:tabLst/>
              <a:defRPr sz="2000"/>
            </a:lvl3pPr>
          </a:lstStyle>
          <a:p>
            <a:pPr marL="342900" marR="0" lvl="0" indent="-342900" algn="l" defTabSz="685800" rtl="0" eaLnBrk="1" fontAlgn="auto" latinLnBrk="0" hangingPunct="1">
              <a:lnSpc>
                <a:spcPct val="90000"/>
              </a:lnSpc>
              <a:spcBef>
                <a:spcPts val="750"/>
              </a:spcBef>
              <a:spcAft>
                <a:spcPts val="0"/>
              </a:spcAft>
              <a:buClrTx/>
              <a:buSzTx/>
              <a:tabLst/>
              <a:defRPr/>
            </a:pPr>
            <a:r>
              <a:rPr lang="en-US" dirty="0"/>
              <a:t>First level text should be Arial, 24pt with a solid bullet.</a:t>
            </a:r>
          </a:p>
          <a:p>
            <a:pPr marL="514350" marR="0" lvl="1" indent="-342900" algn="l" defTabSz="685800" rtl="0" eaLnBrk="1" fontAlgn="auto" latinLnBrk="0" hangingPunct="1">
              <a:lnSpc>
                <a:spcPct val="90000"/>
              </a:lnSpc>
              <a:spcBef>
                <a:spcPts val="750"/>
              </a:spcBef>
              <a:spcAft>
                <a:spcPts val="0"/>
              </a:spcAft>
              <a:buClrTx/>
              <a:buSzTx/>
              <a:tabLst/>
              <a:defRPr/>
            </a:pPr>
            <a:r>
              <a:rPr lang="en-US" dirty="0"/>
              <a:t>Second level lists are blue Arial, 22pt with a solid square. Do not use open bullets. </a:t>
            </a:r>
          </a:p>
          <a:p>
            <a:pPr marL="857250" marR="0" lvl="2" indent="-342900" algn="l" defTabSz="685800" rtl="0" eaLnBrk="1" fontAlgn="auto" latinLnBrk="0" hangingPunct="1">
              <a:lnSpc>
                <a:spcPct val="90000"/>
              </a:lnSpc>
              <a:spcBef>
                <a:spcPts val="750"/>
              </a:spcBef>
              <a:spcAft>
                <a:spcPts val="0"/>
              </a:spcAft>
              <a:buClrTx/>
              <a:buSzTx/>
              <a:tabLst/>
              <a:defRPr/>
            </a:pPr>
            <a:r>
              <a:rPr lang="en-US" dirty="0"/>
              <a:t>Third level lists are Arial, 20pt with a check mark bullet. </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p:txBody>
          <a:bodyPr/>
          <a:lstStyle/>
          <a:p>
            <a:r>
              <a:rPr lang="en-US" dirty="0"/>
              <a:t>Insert footer information as needed</a:t>
            </a:r>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p:txBody>
          <a:bodyPr/>
          <a:lstStyle/>
          <a:p>
            <a:fld id="{549D6600-C6B9-CF4F-8A0C-864766A79F48}" type="slidenum">
              <a:rPr lang="en-US" smtClean="0"/>
              <a:t>‹#›</a:t>
            </a:fld>
            <a:endParaRPr lang="en-US" dirty="0"/>
          </a:p>
        </p:txBody>
      </p:sp>
    </p:spTree>
    <p:extLst>
      <p:ext uri="{BB962C8B-B14F-4D97-AF65-F5344CB8AC3E}">
        <p14:creationId xmlns:p14="http://schemas.microsoft.com/office/powerpoint/2010/main" val="1929980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One Column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D2DCA-788F-6549-B0CE-7A0ED31700D5}"/>
              </a:ext>
            </a:extLst>
          </p:cNvPr>
          <p:cNvSpPr>
            <a:spLocks noGrp="1"/>
          </p:cNvSpPr>
          <p:nvPr>
            <p:ph idx="1" hasCustomPrompt="1"/>
          </p:nvPr>
        </p:nvSpPr>
        <p:spPr>
          <a:xfrm>
            <a:off x="543910" y="1101914"/>
            <a:ext cx="10515600" cy="3628401"/>
          </a:xfrm>
        </p:spPr>
        <p:txBody>
          <a:bodyPr/>
          <a:lstStyle>
            <a:lvl1pPr marL="342900" marR="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lvl1pPr>
            <a:lvl2pPr marL="514350" marR="0" indent="-342900" algn="l" defTabSz="685800" rtl="0" eaLnBrk="1" fontAlgn="auto" latinLnBrk="0" hangingPunct="1">
              <a:lnSpc>
                <a:spcPct val="90000"/>
              </a:lnSpc>
              <a:spcBef>
                <a:spcPts val="750"/>
              </a:spcBef>
              <a:spcAft>
                <a:spcPts val="0"/>
              </a:spcAft>
              <a:buClrTx/>
              <a:buSzPct val="90000"/>
              <a:tabLst/>
              <a:defRPr b="0"/>
            </a:lvl2pPr>
            <a:lvl3pPr marL="857250" marR="0" indent="-342900" algn="l" defTabSz="685800" rtl="0" eaLnBrk="1" fontAlgn="auto" latinLnBrk="0" hangingPunct="1">
              <a:lnSpc>
                <a:spcPct val="90000"/>
              </a:lnSpc>
              <a:spcBef>
                <a:spcPts val="750"/>
              </a:spcBef>
              <a:spcAft>
                <a:spcPts val="0"/>
              </a:spcAft>
              <a:buClrTx/>
              <a:buSzTx/>
              <a:tabLst/>
              <a:defRPr/>
            </a:lvl3pPr>
          </a:lstStyle>
          <a:p>
            <a:pPr marL="342900" marR="0" lvl="0" indent="-342900" algn="l" defTabSz="685800" rtl="0" eaLnBrk="1" fontAlgn="auto" latinLnBrk="0" hangingPunct="1">
              <a:lnSpc>
                <a:spcPct val="90000"/>
              </a:lnSpc>
              <a:spcBef>
                <a:spcPts val="750"/>
              </a:spcBef>
              <a:spcAft>
                <a:spcPts val="0"/>
              </a:spcAft>
              <a:buClrTx/>
              <a:buSzTx/>
              <a:tabLst/>
              <a:defRPr/>
            </a:pPr>
            <a:r>
              <a:rPr lang="en-US" dirty="0"/>
              <a:t>First level text should be Arial, 24pt with a solid bullet.</a:t>
            </a:r>
          </a:p>
          <a:p>
            <a:pPr marL="514350" marR="0" lvl="1" indent="-342900" algn="l" defTabSz="685800" rtl="0" eaLnBrk="1" fontAlgn="auto" latinLnBrk="0" hangingPunct="1">
              <a:lnSpc>
                <a:spcPct val="90000"/>
              </a:lnSpc>
              <a:spcBef>
                <a:spcPts val="750"/>
              </a:spcBef>
              <a:spcAft>
                <a:spcPts val="0"/>
              </a:spcAft>
              <a:buClrTx/>
              <a:buSzTx/>
              <a:tabLst/>
              <a:defRPr/>
            </a:pPr>
            <a:r>
              <a:rPr lang="en-US" dirty="0"/>
              <a:t>Second level lists are blue Arial, 22pt with a solid square. Do not use open bullets. </a:t>
            </a:r>
          </a:p>
          <a:p>
            <a:pPr marL="857250" marR="0" lvl="2" indent="-342900" algn="l" defTabSz="685800" rtl="0" eaLnBrk="1" fontAlgn="auto" latinLnBrk="0" hangingPunct="1">
              <a:lnSpc>
                <a:spcPct val="90000"/>
              </a:lnSpc>
              <a:spcBef>
                <a:spcPts val="750"/>
              </a:spcBef>
              <a:spcAft>
                <a:spcPts val="0"/>
              </a:spcAft>
              <a:buClrTx/>
              <a:buSzTx/>
              <a:tabLst/>
              <a:defRPr/>
            </a:pPr>
            <a:r>
              <a:rPr lang="en-US" dirty="0"/>
              <a:t>Third level lists are Arial, 20pt with a check mark bullet. </a:t>
            </a:r>
          </a:p>
        </p:txBody>
      </p:sp>
      <p:sp>
        <p:nvSpPr>
          <p:cNvPr id="4" name="Rectangle 3">
            <a:extLst>
              <a:ext uri="{FF2B5EF4-FFF2-40B4-BE49-F238E27FC236}">
                <a16:creationId xmlns:a16="http://schemas.microsoft.com/office/drawing/2014/main" id="{85A4B137-96C7-4821-9F78-CB25ABA8060D}"/>
              </a:ext>
            </a:extLst>
          </p:cNvPr>
          <p:cNvSpPr/>
          <p:nvPr userDrawn="1"/>
        </p:nvSpPr>
        <p:spPr>
          <a:xfrm>
            <a:off x="0" y="6190944"/>
            <a:ext cx="12192000" cy="677917"/>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543910" y="5462983"/>
            <a:ext cx="10515600" cy="596610"/>
          </a:xfrm>
        </p:spPr>
        <p:txBody>
          <a:bodyPr>
            <a:normAutofit/>
          </a:bodyPr>
          <a:lstStyle>
            <a:lvl1pPr>
              <a:defRPr sz="2800">
                <a:solidFill>
                  <a:srgbClr val="000099"/>
                </a:solidFill>
              </a:defRPr>
            </a:lvl1pPr>
          </a:lstStyle>
          <a:p>
            <a:r>
              <a:rPr lang="en-US" dirty="0"/>
              <a:t>Slide Title is Arial Bold, 28pt </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a:xfrm>
            <a:off x="5097518" y="222785"/>
            <a:ext cx="4114800" cy="365125"/>
          </a:xfrm>
        </p:spPr>
        <p:txBody>
          <a:bodyPr/>
          <a:lstStyle/>
          <a:p>
            <a:r>
              <a:rPr lang="en-US" dirty="0"/>
              <a:t>Insert footer information as needed</a:t>
            </a:r>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a:xfrm>
            <a:off x="9212318" y="223478"/>
            <a:ext cx="2743200" cy="365125"/>
          </a:xfrm>
        </p:spPr>
        <p:txBody>
          <a:bodyPr/>
          <a:lstStyle/>
          <a:p>
            <a:fld id="{549D6600-C6B9-CF4F-8A0C-864766A79F48}" type="slidenum">
              <a:rPr lang="en-US" smtClean="0"/>
              <a:t>‹#›</a:t>
            </a:fld>
            <a:endParaRPr lang="en-US" dirty="0"/>
          </a:p>
        </p:txBody>
      </p:sp>
      <p:pic>
        <p:nvPicPr>
          <p:cNvPr id="9" name="Picture 8" descr="Graphical user interface, text&#10;&#10;Description automatically generated">
            <a:extLst>
              <a:ext uri="{FF2B5EF4-FFF2-40B4-BE49-F238E27FC236}">
                <a16:creationId xmlns:a16="http://schemas.microsoft.com/office/drawing/2014/main" id="{36C7878D-AB86-43BA-BA08-6F27BC892F8D}"/>
              </a:ext>
            </a:extLst>
          </p:cNvPr>
          <p:cNvPicPr>
            <a:picLocks noChangeAspect="1"/>
          </p:cNvPicPr>
          <p:nvPr userDrawn="1"/>
        </p:nvPicPr>
        <p:blipFill>
          <a:blip r:embed="rId2"/>
          <a:stretch>
            <a:fillRect/>
          </a:stretch>
        </p:blipFill>
        <p:spPr>
          <a:xfrm>
            <a:off x="9484993" y="6315452"/>
            <a:ext cx="2470525" cy="476809"/>
          </a:xfrm>
          <a:prstGeom prst="rect">
            <a:avLst/>
          </a:prstGeom>
        </p:spPr>
      </p:pic>
    </p:spTree>
    <p:extLst>
      <p:ext uri="{BB962C8B-B14F-4D97-AF65-F5344CB8AC3E}">
        <p14:creationId xmlns:p14="http://schemas.microsoft.com/office/powerpoint/2010/main" val="40925751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497150" y="1075875"/>
            <a:ext cx="11061576" cy="596610"/>
          </a:xfrm>
        </p:spPr>
        <p:txBody>
          <a:bodyPr>
            <a:normAutofit/>
          </a:bodyPr>
          <a:lstStyle>
            <a:lvl1pPr>
              <a:defRPr sz="3200"/>
            </a:lvl1pPr>
          </a:lstStyle>
          <a:p>
            <a:r>
              <a:rPr lang="en-US" dirty="0"/>
              <a:t>Columns Slide Title is Arial Bold, 32pt</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p:txBody>
          <a:bodyPr/>
          <a:lstStyle/>
          <a:p>
            <a:r>
              <a:rPr lang="en-US" dirty="0"/>
              <a:t>Insert footer information as needed</a:t>
            </a:r>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p:txBody>
          <a:bodyPr/>
          <a:lstStyle/>
          <a:p>
            <a:fld id="{549D6600-C6B9-CF4F-8A0C-864766A79F48}" type="slidenum">
              <a:rPr lang="en-US" smtClean="0"/>
              <a:t>‹#›</a:t>
            </a:fld>
            <a:endParaRPr lang="en-US" dirty="0"/>
          </a:p>
        </p:txBody>
      </p:sp>
      <p:sp>
        <p:nvSpPr>
          <p:cNvPr id="8" name="Content Placeholder 2">
            <a:extLst>
              <a:ext uri="{FF2B5EF4-FFF2-40B4-BE49-F238E27FC236}">
                <a16:creationId xmlns:a16="http://schemas.microsoft.com/office/drawing/2014/main" id="{329C2DB6-C91F-2E42-B0CA-CB27B5105C84}"/>
              </a:ext>
            </a:extLst>
          </p:cNvPr>
          <p:cNvSpPr>
            <a:spLocks noGrp="1"/>
          </p:cNvSpPr>
          <p:nvPr>
            <p:ph sz="half" idx="2" hasCustomPrompt="1"/>
          </p:nvPr>
        </p:nvSpPr>
        <p:spPr>
          <a:xfrm>
            <a:off x="497150" y="2104009"/>
            <a:ext cx="5323792" cy="389167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
        <p:nvSpPr>
          <p:cNvPr id="10" name="Content Placeholder 2">
            <a:extLst>
              <a:ext uri="{FF2B5EF4-FFF2-40B4-BE49-F238E27FC236}">
                <a16:creationId xmlns:a16="http://schemas.microsoft.com/office/drawing/2014/main" id="{01B8ABF4-684C-0140-B841-60540A9302E0}"/>
              </a:ext>
            </a:extLst>
          </p:cNvPr>
          <p:cNvSpPr>
            <a:spLocks noGrp="1"/>
          </p:cNvSpPr>
          <p:nvPr>
            <p:ph sz="half" idx="13" hasCustomPrompt="1"/>
          </p:nvPr>
        </p:nvSpPr>
        <p:spPr>
          <a:xfrm>
            <a:off x="6161103" y="2104010"/>
            <a:ext cx="5397623" cy="389167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Tree>
    <p:extLst>
      <p:ext uri="{BB962C8B-B14F-4D97-AF65-F5344CB8AC3E}">
        <p14:creationId xmlns:p14="http://schemas.microsoft.com/office/powerpoint/2010/main" val="256974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DD5F-BDFB-3443-930A-4ECE2B1C5827}"/>
              </a:ext>
            </a:extLst>
          </p:cNvPr>
          <p:cNvSpPr>
            <a:spLocks noGrp="1"/>
          </p:cNvSpPr>
          <p:nvPr>
            <p:ph type="title" hasCustomPrompt="1"/>
          </p:nvPr>
        </p:nvSpPr>
        <p:spPr/>
        <p:txBody>
          <a:bodyPr>
            <a:normAutofit/>
          </a:bodyPr>
          <a:lstStyle>
            <a:lvl1pPr>
              <a:defRPr sz="3200"/>
            </a:lvl1pPr>
          </a:lstStyle>
          <a:p>
            <a:r>
              <a:rPr lang="en-US" dirty="0"/>
              <a:t>Charts Title is Arial Bold, 32pt</a:t>
            </a:r>
          </a:p>
        </p:txBody>
      </p:sp>
      <p:sp>
        <p:nvSpPr>
          <p:cNvPr id="3" name="Footer Placeholder 2">
            <a:extLst>
              <a:ext uri="{FF2B5EF4-FFF2-40B4-BE49-F238E27FC236}">
                <a16:creationId xmlns:a16="http://schemas.microsoft.com/office/drawing/2014/main" id="{2AD28D3B-54C8-A147-B2C4-8906F98936C6}"/>
              </a:ext>
            </a:extLst>
          </p:cNvPr>
          <p:cNvSpPr>
            <a:spLocks noGrp="1"/>
          </p:cNvSpPr>
          <p:nvPr>
            <p:ph type="ftr" sz="quarter" idx="10"/>
          </p:nvPr>
        </p:nvSpPr>
        <p:spPr/>
        <p:txBody>
          <a:bodyPr/>
          <a:lstStyle/>
          <a:p>
            <a:r>
              <a:rPr lang="en-US" dirty="0"/>
              <a:t>Insert footer information as needed</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6D3714A-6FF9-C84D-922F-7C5A5186735F}"/>
              </a:ext>
            </a:extLst>
          </p:cNvPr>
          <p:cNvSpPr>
            <a:spLocks noGrp="1"/>
          </p:cNvSpPr>
          <p:nvPr>
            <p:ph type="sldNum" sz="quarter" idx="11"/>
          </p:nvPr>
        </p:nvSpPr>
        <p:spPr/>
        <p:txBody>
          <a:bodyPr/>
          <a:lstStyle/>
          <a:p>
            <a:fld id="{549D6600-C6B9-CF4F-8A0C-864766A79F48}" type="slidenum">
              <a:rPr lang="en-US" smtClean="0"/>
              <a:pPr/>
              <a:t>‹#›</a:t>
            </a:fld>
            <a:endParaRPr lang="en-US" dirty="0">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6C8A1040-DAA9-3C42-A0D5-E3EC96005028}"/>
              </a:ext>
            </a:extLst>
          </p:cNvPr>
          <p:cNvSpPr>
            <a:spLocks noGrp="1"/>
          </p:cNvSpPr>
          <p:nvPr>
            <p:ph sz="half" idx="14" hasCustomPrompt="1"/>
          </p:nvPr>
        </p:nvSpPr>
        <p:spPr>
          <a:xfrm>
            <a:off x="4038600" y="2068497"/>
            <a:ext cx="7682883" cy="399798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
        <p:nvSpPr>
          <p:cNvPr id="7" name="Content Placeholder 2">
            <a:extLst>
              <a:ext uri="{FF2B5EF4-FFF2-40B4-BE49-F238E27FC236}">
                <a16:creationId xmlns:a16="http://schemas.microsoft.com/office/drawing/2014/main" id="{BC436691-F499-574E-89CF-6419385ECC51}"/>
              </a:ext>
            </a:extLst>
          </p:cNvPr>
          <p:cNvSpPr>
            <a:spLocks noGrp="1"/>
          </p:cNvSpPr>
          <p:nvPr>
            <p:ph sz="half" idx="1" hasCustomPrompt="1"/>
          </p:nvPr>
        </p:nvSpPr>
        <p:spPr>
          <a:xfrm>
            <a:off x="470517" y="2068497"/>
            <a:ext cx="3273567" cy="399798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Tree>
    <p:extLst>
      <p:ext uri="{BB962C8B-B14F-4D97-AF65-F5344CB8AC3E}">
        <p14:creationId xmlns:p14="http://schemas.microsoft.com/office/powerpoint/2010/main" val="17847467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Slide Dark Blue">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3" y="1130400"/>
            <a:ext cx="7390550" cy="2187126"/>
          </a:xfrm>
        </p:spPr>
        <p:txBody>
          <a:bodyPr>
            <a:normAutofit/>
          </a:bodyPr>
          <a:lstStyle>
            <a:lvl1pPr>
              <a:defRPr sz="2800" b="1" i="0">
                <a:solidFill>
                  <a:schemeClr val="tx2"/>
                </a:solidFill>
                <a:latin typeface="Arial" panose="020B0604020202020204" pitchFamily="34" charset="0"/>
                <a:cs typeface="Arial" panose="020B0604020202020204" pitchFamily="34" charset="0"/>
              </a:defRPr>
            </a:lvl1pPr>
          </a:lstStyle>
          <a:p>
            <a:r>
              <a:rPr lang="en-US" dirty="0"/>
              <a:t>Section Slide in Arial Bold, 28pt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normAutofit/>
          </a:bodyPr>
          <a:lstStyle>
            <a:lvl1pPr marL="0" indent="0" algn="l">
              <a:buNone/>
              <a:defRPr sz="22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in Arial, 22pt</a:t>
            </a:r>
          </a:p>
        </p:txBody>
      </p:sp>
      <p:cxnSp>
        <p:nvCxnSpPr>
          <p:cNvPr id="14" name="Straight Connector 13">
            <a:extLst>
              <a:ext uri="{FF2B5EF4-FFF2-40B4-BE49-F238E27FC236}">
                <a16:creationId xmlns:a16="http://schemas.microsoft.com/office/drawing/2014/main" id="{86069636-552A-3947-831B-9C8810ED36F2}"/>
              </a:ext>
            </a:extLst>
          </p:cNvPr>
          <p:cNvCxnSpPr/>
          <p:nvPr userDrawn="1"/>
        </p:nvCxnSpPr>
        <p:spPr>
          <a:xfrm>
            <a:off x="942295"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2" name="Picture 1">
            <a:extLst>
              <a:ext uri="{FF2B5EF4-FFF2-40B4-BE49-F238E27FC236}">
                <a16:creationId xmlns:a16="http://schemas.microsoft.com/office/drawing/2014/main" id="{8507F3EC-2ECB-42F7-A226-71D611250526}"/>
              </a:ext>
            </a:extLst>
          </p:cNvPr>
          <p:cNvPicPr>
            <a:picLocks noChangeAspect="1"/>
          </p:cNvPicPr>
          <p:nvPr userDrawn="1"/>
        </p:nvPicPr>
        <p:blipFill>
          <a:blip r:embed="rId2"/>
          <a:stretch>
            <a:fillRect/>
          </a:stretch>
        </p:blipFill>
        <p:spPr>
          <a:xfrm>
            <a:off x="826388" y="6015878"/>
            <a:ext cx="3266218" cy="673447"/>
          </a:xfrm>
          <a:prstGeom prst="rect">
            <a:avLst/>
          </a:prstGeom>
        </p:spPr>
      </p:pic>
    </p:spTree>
    <p:extLst>
      <p:ext uri="{BB962C8B-B14F-4D97-AF65-F5344CB8AC3E}">
        <p14:creationId xmlns:p14="http://schemas.microsoft.com/office/powerpoint/2010/main" val="3575261471"/>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Section Slide Dark Blue">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585926" y="1023894"/>
            <a:ext cx="10626571" cy="680815"/>
          </a:xfrm>
        </p:spPr>
        <p:txBody>
          <a:bodyPr>
            <a:normAutofit/>
          </a:bodyPr>
          <a:lstStyle>
            <a:lvl1pPr>
              <a:defRPr sz="3200" b="1" i="0">
                <a:solidFill>
                  <a:schemeClr val="tx2"/>
                </a:solidFill>
                <a:latin typeface="Arial" panose="020B0604020202020204" pitchFamily="34" charset="0"/>
                <a:cs typeface="Arial" panose="020B0604020202020204" pitchFamily="34" charset="0"/>
              </a:defRPr>
            </a:lvl1pPr>
          </a:lstStyle>
          <a:p>
            <a:r>
              <a:rPr lang="en-US" dirty="0"/>
              <a:t>Title in Arial Bold, 32pt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585926" y="2112886"/>
            <a:ext cx="10626571" cy="3456144"/>
          </a:xfrm>
        </p:spPr>
        <p:txBody>
          <a:bodyPr>
            <a:normAutofit/>
          </a:bodyPr>
          <a:lstStyle>
            <a:lvl1pPr marL="0" indent="0" algn="l">
              <a:buNone/>
              <a:defRPr sz="22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in Arial, 22pt</a:t>
            </a:r>
          </a:p>
        </p:txBody>
      </p:sp>
      <p:cxnSp>
        <p:nvCxnSpPr>
          <p:cNvPr id="14" name="Straight Connector 13">
            <a:extLst>
              <a:ext uri="{FF2B5EF4-FFF2-40B4-BE49-F238E27FC236}">
                <a16:creationId xmlns:a16="http://schemas.microsoft.com/office/drawing/2014/main" id="{86069636-552A-3947-831B-9C8810ED36F2}"/>
              </a:ext>
            </a:extLst>
          </p:cNvPr>
          <p:cNvCxnSpPr>
            <a:cxnSpLocks/>
          </p:cNvCxnSpPr>
          <p:nvPr userDrawn="1"/>
        </p:nvCxnSpPr>
        <p:spPr>
          <a:xfrm>
            <a:off x="826813" y="1811215"/>
            <a:ext cx="10136048"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 name="Rectangle 1">
            <a:extLst>
              <a:ext uri="{FF2B5EF4-FFF2-40B4-BE49-F238E27FC236}">
                <a16:creationId xmlns:a16="http://schemas.microsoft.com/office/drawing/2014/main" id="{53C52E24-80BD-4F76-A5C9-77C3CF3A36BB}"/>
              </a:ext>
            </a:extLst>
          </p:cNvPr>
          <p:cNvSpPr/>
          <p:nvPr userDrawn="1"/>
        </p:nvSpPr>
        <p:spPr>
          <a:xfrm>
            <a:off x="0" y="0"/>
            <a:ext cx="12192000" cy="6808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2">
            <a:extLst>
              <a:ext uri="{FF2B5EF4-FFF2-40B4-BE49-F238E27FC236}">
                <a16:creationId xmlns:a16="http://schemas.microsoft.com/office/drawing/2014/main" id="{CBCDB139-18ED-400C-B3BA-2B57200BA6B6}"/>
              </a:ext>
            </a:extLst>
          </p:cNvPr>
          <p:cNvSpPr>
            <a:spLocks noGrp="1"/>
          </p:cNvSpPr>
          <p:nvPr>
            <p:ph type="ftr" sz="quarter" idx="10"/>
          </p:nvPr>
        </p:nvSpPr>
        <p:spPr>
          <a:xfrm>
            <a:off x="4038600" y="6356350"/>
            <a:ext cx="4114800" cy="365125"/>
          </a:xfrm>
        </p:spPr>
        <p:txBody>
          <a:bodyPr/>
          <a:lstStyle/>
          <a:p>
            <a:r>
              <a:rPr lang="en-US" dirty="0"/>
              <a:t>Insert footer information as needed</a:t>
            </a:r>
            <a:endParaRPr lang="en-US" dirty="0">
              <a:latin typeface="Arial" panose="020B0604020202020204" pitchFamily="34" charset="0"/>
              <a:cs typeface="Arial" panose="020B0604020202020204" pitchFamily="34" charset="0"/>
            </a:endParaRPr>
          </a:p>
        </p:txBody>
      </p:sp>
      <p:sp>
        <p:nvSpPr>
          <p:cNvPr id="12" name="Slide Number Placeholder 3">
            <a:extLst>
              <a:ext uri="{FF2B5EF4-FFF2-40B4-BE49-F238E27FC236}">
                <a16:creationId xmlns:a16="http://schemas.microsoft.com/office/drawing/2014/main" id="{6BAF8B1C-2C17-49EC-B3C3-C75132296290}"/>
              </a:ext>
            </a:extLst>
          </p:cNvPr>
          <p:cNvSpPr>
            <a:spLocks noGrp="1"/>
          </p:cNvSpPr>
          <p:nvPr>
            <p:ph type="sldNum" sz="quarter" idx="11"/>
          </p:nvPr>
        </p:nvSpPr>
        <p:spPr>
          <a:xfrm>
            <a:off x="8610600" y="6356350"/>
            <a:ext cx="2743200" cy="365125"/>
          </a:xfrm>
        </p:spPr>
        <p:txBody>
          <a:bodyPr/>
          <a:lstStyle/>
          <a:p>
            <a:fld id="{549D6600-C6B9-CF4F-8A0C-864766A79F48}" type="slidenum">
              <a:rPr lang="en-US" smtClean="0"/>
              <a:pPr/>
              <a:t>‹#›</a:t>
            </a:fld>
            <a:endParaRPr lang="en-US" dirty="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2D18636E-0418-4C87-9ED9-A7517D3F10AB}"/>
              </a:ext>
            </a:extLst>
          </p:cNvPr>
          <p:cNvPicPr>
            <a:picLocks noChangeAspect="1"/>
          </p:cNvPicPr>
          <p:nvPr userDrawn="1"/>
        </p:nvPicPr>
        <p:blipFill>
          <a:blip r:embed="rId2"/>
          <a:stretch>
            <a:fillRect/>
          </a:stretch>
        </p:blipFill>
        <p:spPr>
          <a:xfrm>
            <a:off x="9694416" y="136526"/>
            <a:ext cx="2305514" cy="444962"/>
          </a:xfrm>
          <a:prstGeom prst="rect">
            <a:avLst/>
          </a:prstGeom>
        </p:spPr>
      </p:pic>
    </p:spTree>
    <p:extLst>
      <p:ext uri="{BB962C8B-B14F-4D97-AF65-F5344CB8AC3E}">
        <p14:creationId xmlns:p14="http://schemas.microsoft.com/office/powerpoint/2010/main" val="33285301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497150" y="1075875"/>
            <a:ext cx="11061576" cy="596610"/>
          </a:xfrm>
        </p:spPr>
        <p:txBody>
          <a:bodyPr>
            <a:normAutofit/>
          </a:bodyPr>
          <a:lstStyle>
            <a:lvl1pPr>
              <a:defRPr sz="3200"/>
            </a:lvl1pPr>
          </a:lstStyle>
          <a:p>
            <a:r>
              <a:rPr lang="en-US" dirty="0"/>
              <a:t>Columns Slide Title is Arial Bold, 32pt</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p:txBody>
          <a:bodyPr/>
          <a:lstStyle/>
          <a:p>
            <a:fld id="{549D6600-C6B9-CF4F-8A0C-864766A79F48}" type="slidenum">
              <a:rPr lang="en-US" smtClean="0"/>
              <a:t>‹#›</a:t>
            </a:fld>
            <a:endParaRPr lang="en-US" dirty="0"/>
          </a:p>
        </p:txBody>
      </p:sp>
      <p:sp>
        <p:nvSpPr>
          <p:cNvPr id="8" name="Content Placeholder 2">
            <a:extLst>
              <a:ext uri="{FF2B5EF4-FFF2-40B4-BE49-F238E27FC236}">
                <a16:creationId xmlns:a16="http://schemas.microsoft.com/office/drawing/2014/main" id="{329C2DB6-C91F-2E42-B0CA-CB27B5105C84}"/>
              </a:ext>
            </a:extLst>
          </p:cNvPr>
          <p:cNvSpPr>
            <a:spLocks noGrp="1"/>
          </p:cNvSpPr>
          <p:nvPr>
            <p:ph sz="half" idx="2" hasCustomPrompt="1"/>
          </p:nvPr>
        </p:nvSpPr>
        <p:spPr>
          <a:xfrm>
            <a:off x="497150" y="2104009"/>
            <a:ext cx="5323792" cy="389167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
        <p:nvSpPr>
          <p:cNvPr id="10" name="Content Placeholder 2">
            <a:extLst>
              <a:ext uri="{FF2B5EF4-FFF2-40B4-BE49-F238E27FC236}">
                <a16:creationId xmlns:a16="http://schemas.microsoft.com/office/drawing/2014/main" id="{01B8ABF4-684C-0140-B841-60540A9302E0}"/>
              </a:ext>
            </a:extLst>
          </p:cNvPr>
          <p:cNvSpPr>
            <a:spLocks noGrp="1"/>
          </p:cNvSpPr>
          <p:nvPr>
            <p:ph sz="half" idx="13" hasCustomPrompt="1"/>
          </p:nvPr>
        </p:nvSpPr>
        <p:spPr>
          <a:xfrm>
            <a:off x="6161103" y="2104010"/>
            <a:ext cx="5397623" cy="389167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Tree>
    <p:extLst>
      <p:ext uri="{BB962C8B-B14F-4D97-AF65-F5344CB8AC3E}">
        <p14:creationId xmlns:p14="http://schemas.microsoft.com/office/powerpoint/2010/main" val="7870516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Slide Graphic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3" y="1130400"/>
            <a:ext cx="7390550" cy="2187126"/>
          </a:xfrm>
        </p:spPr>
        <p:txBody>
          <a:bodyPr>
            <a:normAutofit/>
          </a:bodyPr>
          <a:lstStyle>
            <a:lvl1pPr>
              <a:defRPr sz="3200" b="1" i="0">
                <a:solidFill>
                  <a:schemeClr val="bg2"/>
                </a:solidFill>
                <a:latin typeface="Arial" panose="020B0604020202020204" pitchFamily="34" charset="0"/>
                <a:cs typeface="Arial" panose="020B0604020202020204" pitchFamily="34" charset="0"/>
              </a:defRPr>
            </a:lvl1pPr>
          </a:lstStyle>
          <a:p>
            <a:r>
              <a:rPr lang="en-US" dirty="0"/>
              <a:t>Section Slide in Arial Bold, 32pt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normAutofit/>
          </a:bodyPr>
          <a:lstStyle>
            <a:lvl1pPr marL="0" indent="0" algn="l">
              <a:buNone/>
              <a:defRPr sz="2200" b="0" i="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in Arial, 22pt</a:t>
            </a:r>
          </a:p>
        </p:txBody>
      </p:sp>
      <p:cxnSp>
        <p:nvCxnSpPr>
          <p:cNvPr id="5" name="Straight Connector 4">
            <a:extLst>
              <a:ext uri="{FF2B5EF4-FFF2-40B4-BE49-F238E27FC236}">
                <a16:creationId xmlns:a16="http://schemas.microsoft.com/office/drawing/2014/main" id="{EE745446-3DBC-9C4E-B930-A234901FA2F2}"/>
              </a:ext>
            </a:extLst>
          </p:cNvPr>
          <p:cNvCxnSpPr/>
          <p:nvPr userDrawn="1"/>
        </p:nvCxnSpPr>
        <p:spPr>
          <a:xfrm>
            <a:off x="942295"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3" name="Picture 2" descr="Text&#10;&#10;Description automatically generated">
            <a:extLst>
              <a:ext uri="{FF2B5EF4-FFF2-40B4-BE49-F238E27FC236}">
                <a16:creationId xmlns:a16="http://schemas.microsoft.com/office/drawing/2014/main" id="{928A752A-F8F4-487F-B39D-46A137E34A1E}"/>
              </a:ext>
            </a:extLst>
          </p:cNvPr>
          <p:cNvPicPr>
            <a:picLocks noChangeAspect="1"/>
          </p:cNvPicPr>
          <p:nvPr userDrawn="1"/>
        </p:nvPicPr>
        <p:blipFill>
          <a:blip r:embed="rId3"/>
          <a:stretch>
            <a:fillRect/>
          </a:stretch>
        </p:blipFill>
        <p:spPr>
          <a:xfrm>
            <a:off x="1534848" y="6180524"/>
            <a:ext cx="2060608" cy="397696"/>
          </a:xfrm>
          <a:prstGeom prst="rect">
            <a:avLst/>
          </a:prstGeom>
        </p:spPr>
      </p:pic>
      <p:pic>
        <p:nvPicPr>
          <p:cNvPr id="4" name="Picture 3">
            <a:extLst>
              <a:ext uri="{FF2B5EF4-FFF2-40B4-BE49-F238E27FC236}">
                <a16:creationId xmlns:a16="http://schemas.microsoft.com/office/drawing/2014/main" id="{00198558-21B3-43C3-ADE8-E068FD514DEC}"/>
              </a:ext>
            </a:extLst>
          </p:cNvPr>
          <p:cNvPicPr>
            <a:picLocks noChangeAspect="1"/>
          </p:cNvPicPr>
          <p:nvPr userDrawn="1"/>
        </p:nvPicPr>
        <p:blipFill>
          <a:blip r:embed="rId4"/>
          <a:stretch>
            <a:fillRect/>
          </a:stretch>
        </p:blipFill>
        <p:spPr>
          <a:xfrm>
            <a:off x="826813" y="6135924"/>
            <a:ext cx="638003" cy="486897"/>
          </a:xfrm>
          <a:prstGeom prst="rect">
            <a:avLst/>
          </a:prstGeom>
        </p:spPr>
      </p:pic>
    </p:spTree>
    <p:extLst>
      <p:ext uri="{BB962C8B-B14F-4D97-AF65-F5344CB8AC3E}">
        <p14:creationId xmlns:p14="http://schemas.microsoft.com/office/powerpoint/2010/main" val="3963280161"/>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9436B18-4A7E-1348-9FBB-5994C5AB276D}"/>
              </a:ext>
            </a:extLst>
          </p:cNvPr>
          <p:cNvSpPr txBox="1"/>
          <p:nvPr userDrawn="1"/>
        </p:nvSpPr>
        <p:spPr>
          <a:xfrm>
            <a:off x="12906531" y="2413416"/>
            <a:ext cx="184731" cy="369332"/>
          </a:xfrm>
          <a:prstGeom prst="rect">
            <a:avLst/>
          </a:prstGeom>
          <a:noFill/>
        </p:spPr>
        <p:txBody>
          <a:bodyPr wrap="none" rtlCol="0">
            <a:spAutoFit/>
          </a:bodyPr>
          <a:lstStyle/>
          <a:p>
            <a:endParaRPr lang="en-US" dirty="0"/>
          </a:p>
        </p:txBody>
      </p:sp>
      <p:pic>
        <p:nvPicPr>
          <p:cNvPr id="20" name="Picture 19">
            <a:extLst>
              <a:ext uri="{FF2B5EF4-FFF2-40B4-BE49-F238E27FC236}">
                <a16:creationId xmlns:a16="http://schemas.microsoft.com/office/drawing/2014/main" id="{F15BE37E-E45F-7B45-B81A-857504D857E4}"/>
              </a:ext>
            </a:extLst>
          </p:cNvPr>
          <p:cNvPicPr>
            <a:picLocks noChangeAspect="1"/>
          </p:cNvPicPr>
          <p:nvPr userDrawn="1"/>
        </p:nvPicPr>
        <p:blipFill>
          <a:blip r:embed="rId3"/>
          <a:stretch>
            <a:fillRect/>
          </a:stretch>
        </p:blipFill>
        <p:spPr>
          <a:xfrm>
            <a:off x="4427653" y="4384616"/>
            <a:ext cx="660400" cy="38100"/>
          </a:xfrm>
          <a:prstGeom prst="rect">
            <a:avLst/>
          </a:prstGeom>
        </p:spPr>
      </p:pic>
      <p:sp>
        <p:nvSpPr>
          <p:cNvPr id="10" name="Footer Placeholder 4">
            <a:extLst>
              <a:ext uri="{FF2B5EF4-FFF2-40B4-BE49-F238E27FC236}">
                <a16:creationId xmlns:a16="http://schemas.microsoft.com/office/drawing/2014/main" id="{4DD06976-73BD-F244-BCFF-118CEC1F62BA}"/>
              </a:ext>
            </a:extLst>
          </p:cNvPr>
          <p:cNvSpPr>
            <a:spLocks noGrp="1"/>
          </p:cNvSpPr>
          <p:nvPr>
            <p:ph type="ftr" sz="quarter" idx="3"/>
          </p:nvPr>
        </p:nvSpPr>
        <p:spPr>
          <a:xfrm>
            <a:off x="4312171" y="6356350"/>
            <a:ext cx="41148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r>
              <a:rPr lang="en-US" dirty="0"/>
              <a:t>Insert footer information as needed</a:t>
            </a:r>
          </a:p>
        </p:txBody>
      </p:sp>
      <p:sp>
        <p:nvSpPr>
          <p:cNvPr id="9" name="Title 1">
            <a:extLst>
              <a:ext uri="{FF2B5EF4-FFF2-40B4-BE49-F238E27FC236}">
                <a16:creationId xmlns:a16="http://schemas.microsoft.com/office/drawing/2014/main" id="{CC8D5423-5F41-D245-85F5-B1E275D0536D}"/>
              </a:ext>
            </a:extLst>
          </p:cNvPr>
          <p:cNvSpPr>
            <a:spLocks noGrp="1"/>
          </p:cNvSpPr>
          <p:nvPr>
            <p:ph type="ctrTitle" hasCustomPrompt="1"/>
          </p:nvPr>
        </p:nvSpPr>
        <p:spPr>
          <a:xfrm>
            <a:off x="4312171" y="1747007"/>
            <a:ext cx="7260069" cy="2387600"/>
          </a:xfrm>
        </p:spPr>
        <p:txBody>
          <a:bodyPr anchor="b">
            <a:normAutofit/>
          </a:bodyPr>
          <a:lstStyle>
            <a:lvl1pPr algn="l">
              <a:defRPr sz="2800" b="1" i="0">
                <a:solidFill>
                  <a:schemeClr val="bg1"/>
                </a:solidFill>
                <a:latin typeface="Arial" panose="020B0604020202020204" pitchFamily="34" charset="0"/>
                <a:cs typeface="Arial" panose="020B0604020202020204" pitchFamily="34" charset="0"/>
              </a:defRPr>
            </a:lvl1pPr>
          </a:lstStyle>
          <a:p>
            <a:r>
              <a:rPr lang="en-US" dirty="0"/>
              <a:t>Optional End Slide Arial Bold, 28pt</a:t>
            </a:r>
          </a:p>
        </p:txBody>
      </p:sp>
      <p:sp>
        <p:nvSpPr>
          <p:cNvPr id="11" name="Subtitle 2">
            <a:extLst>
              <a:ext uri="{FF2B5EF4-FFF2-40B4-BE49-F238E27FC236}">
                <a16:creationId xmlns:a16="http://schemas.microsoft.com/office/drawing/2014/main" id="{B62495D2-AE77-E540-949F-BD14C314E48A}"/>
              </a:ext>
            </a:extLst>
          </p:cNvPr>
          <p:cNvSpPr>
            <a:spLocks noGrp="1"/>
          </p:cNvSpPr>
          <p:nvPr>
            <p:ph type="subTitle" idx="1" hasCustomPrompt="1"/>
          </p:nvPr>
        </p:nvSpPr>
        <p:spPr>
          <a:xfrm>
            <a:off x="4312171" y="4512707"/>
            <a:ext cx="7260069" cy="1655762"/>
          </a:xfr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in Arial, 22pt</a:t>
            </a:r>
          </a:p>
        </p:txBody>
      </p:sp>
      <p:pic>
        <p:nvPicPr>
          <p:cNvPr id="2" name="Picture 1">
            <a:extLst>
              <a:ext uri="{FF2B5EF4-FFF2-40B4-BE49-F238E27FC236}">
                <a16:creationId xmlns:a16="http://schemas.microsoft.com/office/drawing/2014/main" id="{435E8D4A-2750-4A5E-B41F-B37EE8C744BA}"/>
              </a:ext>
            </a:extLst>
          </p:cNvPr>
          <p:cNvPicPr>
            <a:picLocks noChangeAspect="1"/>
          </p:cNvPicPr>
          <p:nvPr userDrawn="1"/>
        </p:nvPicPr>
        <p:blipFill>
          <a:blip r:embed="rId4"/>
          <a:stretch>
            <a:fillRect/>
          </a:stretch>
        </p:blipFill>
        <p:spPr>
          <a:xfrm>
            <a:off x="4171008" y="450278"/>
            <a:ext cx="3491505" cy="766161"/>
          </a:xfrm>
          <a:prstGeom prst="rect">
            <a:avLst/>
          </a:prstGeom>
        </p:spPr>
      </p:pic>
    </p:spTree>
    <p:extLst>
      <p:ext uri="{BB962C8B-B14F-4D97-AF65-F5344CB8AC3E}">
        <p14:creationId xmlns:p14="http://schemas.microsoft.com/office/powerpoint/2010/main" val="1163515775"/>
      </p:ext>
    </p:extLst>
  </p:cSld>
  <p:clrMapOvr>
    <a:masterClrMapping/>
  </p:clrMapOvr>
  <p:extLst>
    <p:ext uri="{DCECCB84-F9BA-43D5-87BE-67443E8EF086}">
      <p15:sldGuideLst xmlns:p15="http://schemas.microsoft.com/office/powerpoint/2012/main">
        <p15:guide id="1" orient="horz" pos="39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1E55-9FD7-4375-8E7F-F5B5BF526ABA}"/>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1FFFC0B-4CEB-4D25-9275-C50C55EFB9A3}"/>
              </a:ext>
            </a:extLst>
          </p:cNvPr>
          <p:cNvSpPr>
            <a:spLocks noGrp="1"/>
          </p:cNvSpPr>
          <p:nvPr>
            <p:ph type="ftr" sz="quarter" idx="10"/>
          </p:nvPr>
        </p:nvSpPr>
        <p:spPr/>
        <p:txBody>
          <a:bodyPr/>
          <a:lstStyle/>
          <a:p>
            <a:r>
              <a:rPr lang="en-US"/>
              <a:t>Insert footer information as needed</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55932C8-700A-48AA-ABDF-F5F1675B8320}"/>
              </a:ext>
            </a:extLst>
          </p:cNvPr>
          <p:cNvSpPr>
            <a:spLocks noGrp="1"/>
          </p:cNvSpPr>
          <p:nvPr>
            <p:ph type="sldNum" sz="quarter" idx="11"/>
          </p:nvPr>
        </p:nvSpPr>
        <p:spPr/>
        <p:txBody>
          <a:bodyPr/>
          <a:lstStyle/>
          <a:p>
            <a:fld id="{549D6600-C6B9-CF4F-8A0C-864766A79F48}"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4720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609600" y="1498600"/>
            <a:ext cx="5384800" cy="4368800"/>
          </a:xfrm>
        </p:spPr>
        <p:txBody>
          <a:bodyPr/>
          <a:lstStyle>
            <a:lvl1pPr marL="457189" indent="-457189">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89" indent="-457189" algn="l" defTabSz="1219170" rtl="0" eaLnBrk="1" latinLnBrk="0" hangingPunct="1">
              <a:spcBef>
                <a:spcPct val="20000"/>
              </a:spcBef>
              <a:buFont typeface="Arial" panose="020B0604020202020204" pitchFamily="34" charset="0"/>
              <a:buChar char="•"/>
              <a:defRPr lang="en-US" sz="2200" kern="1200" dirty="0" smtClean="0">
                <a:solidFill>
                  <a:srgbClr val="102B62"/>
                </a:solidFill>
                <a:latin typeface="+mn-lt"/>
                <a:ea typeface="+mn-ea"/>
                <a:cs typeface="+mn-cs"/>
              </a:defRPr>
            </a:lvl1pPr>
            <a:lvl2pPr marL="1066773" indent="-457189" algn="l" defTabSz="1219170" rtl="0" eaLnBrk="1" latinLnBrk="0" hangingPunct="1">
              <a:spcBef>
                <a:spcPct val="20000"/>
              </a:spcBef>
              <a:buFont typeface="Wingdings" panose="05000000000000000000" pitchFamily="2" charset="2"/>
              <a:buChar char="§"/>
              <a:defRPr lang="en-US" sz="2000" kern="1200" dirty="0" smtClean="0">
                <a:solidFill>
                  <a:srgbClr val="102B62"/>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lang="en-US" sz="1800" kern="1200" dirty="0" smtClean="0">
                <a:solidFill>
                  <a:srgbClr val="102B62"/>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12" name="Straight Connector 11"/>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a:stretch>
              <a:fillRect/>
            </a:stretch>
          </p:blipFill>
          <p:spPr>
            <a:xfrm>
              <a:off x="450938" y="5980023"/>
              <a:ext cx="729672" cy="729672"/>
            </a:xfrm>
            <a:prstGeom prst="rect">
              <a:avLst/>
            </a:prstGeom>
          </p:spPr>
        </p:pic>
      </p:grpSp>
      <p:pic>
        <p:nvPicPr>
          <p:cNvPr id="14" name="Picture 13"/>
          <p:cNvPicPr>
            <a:picLocks noChangeAspect="1"/>
          </p:cNvPicPr>
          <p:nvPr userDrawn="1"/>
        </p:nvPicPr>
        <p:blipFill>
          <a:blip r:embed="rId3"/>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3514723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a:xfrm rot="16200000">
            <a:off x="10474870" y="1584960"/>
            <a:ext cx="2438399" cy="487680"/>
          </a:xfrm>
          <a:prstGeom prst="rect">
            <a:avLst/>
          </a:prstGeom>
        </p:spPr>
        <p:txBody>
          <a:bodyPr/>
          <a:lstStyle>
            <a:lvl1pPr>
              <a:defRPr/>
            </a:lvl1pPr>
          </a:lstStyle>
          <a:p>
            <a:pPr>
              <a:defRPr/>
            </a:pPr>
            <a:endParaRPr lang="en-US"/>
          </a:p>
        </p:txBody>
      </p:sp>
      <p:sp>
        <p:nvSpPr>
          <p:cNvPr id="5" name="Footer Placeholder 21"/>
          <p:cNvSpPr>
            <a:spLocks noGrp="1"/>
          </p:cNvSpPr>
          <p:nvPr>
            <p:ph type="ftr" sz="quarter" idx="11"/>
          </p:nvPr>
        </p:nvSpPr>
        <p:spPr>
          <a:xfrm rot="16200000">
            <a:off x="10510429" y="3987800"/>
            <a:ext cx="2367281" cy="487680"/>
          </a:xfrm>
          <a:prstGeom prst="rect">
            <a:avLst/>
          </a:prstGeom>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990FFAD-281E-4C7B-AC58-817D6C5B3259}" type="slidenum">
              <a:rPr lang="en-US"/>
              <a:pPr>
                <a:defRPr/>
              </a:pPr>
              <a:t>‹#›</a:t>
            </a:fld>
            <a:endParaRPr lang="en-US"/>
          </a:p>
        </p:txBody>
      </p:sp>
    </p:spTree>
    <p:extLst>
      <p:ext uri="{BB962C8B-B14F-4D97-AF65-F5344CB8AC3E}">
        <p14:creationId xmlns:p14="http://schemas.microsoft.com/office/powerpoint/2010/main" val="10551966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DF78D30-4826-402D-A524-7947BE6253F9}"/>
              </a:ext>
            </a:extLst>
          </p:cNvPr>
          <p:cNvSpPr>
            <a:spLocks noGrp="1"/>
          </p:cNvSpPr>
          <p:nvPr>
            <p:ph type="ftr" sz="quarter" idx="10"/>
          </p:nvPr>
        </p:nvSpPr>
        <p:spPr/>
        <p:txBody>
          <a:bodyPr/>
          <a:lstStyle/>
          <a:p>
            <a:r>
              <a:rPr lang="en-US"/>
              <a:t>Insert footer information as needed</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4BB6DD5-E4D5-458A-B4AD-E2FDAFB2B038}"/>
              </a:ext>
            </a:extLst>
          </p:cNvPr>
          <p:cNvSpPr>
            <a:spLocks noGrp="1"/>
          </p:cNvSpPr>
          <p:nvPr>
            <p:ph type="sldNum" sz="quarter" idx="11"/>
          </p:nvPr>
        </p:nvSpPr>
        <p:spPr/>
        <p:txBody>
          <a:bodyPr/>
          <a:lstStyle/>
          <a:p>
            <a:fld id="{549D6600-C6B9-CF4F-8A0C-864766A79F48}" type="slidenum">
              <a:rPr lang="en-US" smtClean="0"/>
              <a:pPr/>
              <a:t>‹#›</a:t>
            </a:fld>
            <a:endParaRPr lang="en-US"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5EE98EFD-8B21-4ABB-9CA3-0DE6E0643BF0}"/>
              </a:ext>
            </a:extLst>
          </p:cNvPr>
          <p:cNvSpPr>
            <a:spLocks noGrp="1"/>
          </p:cNvSpPr>
          <p:nvPr>
            <p:ph type="title"/>
          </p:nvPr>
        </p:nvSpPr>
        <p:spPr>
          <a:xfrm>
            <a:off x="320197" y="879566"/>
            <a:ext cx="11603470" cy="873034"/>
          </a:xfrm>
        </p:spPr>
        <p:txBody>
          <a:bodyPr anchor="t"/>
          <a:lstStyle>
            <a:lvl1pPr>
              <a:defRPr sz="3200"/>
            </a:lvl1pPr>
          </a:lstStyle>
          <a:p>
            <a:r>
              <a:rPr lang="en-US" dirty="0"/>
              <a:t>Click to edit Master title style</a:t>
            </a:r>
          </a:p>
        </p:txBody>
      </p:sp>
      <p:sp>
        <p:nvSpPr>
          <p:cNvPr id="7" name="Content Placeholder 2">
            <a:extLst>
              <a:ext uri="{FF2B5EF4-FFF2-40B4-BE49-F238E27FC236}">
                <a16:creationId xmlns:a16="http://schemas.microsoft.com/office/drawing/2014/main" id="{BEA36784-7DD3-42EF-BFB2-80627A2FF00E}"/>
              </a:ext>
            </a:extLst>
          </p:cNvPr>
          <p:cNvSpPr>
            <a:spLocks noGrp="1"/>
          </p:cNvSpPr>
          <p:nvPr>
            <p:ph idx="1"/>
          </p:nvPr>
        </p:nvSpPr>
        <p:spPr>
          <a:xfrm>
            <a:off x="320197" y="2035990"/>
            <a:ext cx="4276840" cy="4221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a:t>
            </a:r>
          </a:p>
        </p:txBody>
      </p:sp>
      <p:sp>
        <p:nvSpPr>
          <p:cNvPr id="8" name="Text Placeholder 16">
            <a:extLst>
              <a:ext uri="{FF2B5EF4-FFF2-40B4-BE49-F238E27FC236}">
                <a16:creationId xmlns:a16="http://schemas.microsoft.com/office/drawing/2014/main" id="{FF0DC21D-D9F1-4A17-804E-7CFE7319E3FA}"/>
              </a:ext>
            </a:extLst>
          </p:cNvPr>
          <p:cNvSpPr>
            <a:spLocks noGrp="1"/>
          </p:cNvSpPr>
          <p:nvPr>
            <p:ph type="body" sz="quarter" idx="13"/>
          </p:nvPr>
        </p:nvSpPr>
        <p:spPr>
          <a:xfrm>
            <a:off x="4934268" y="2035990"/>
            <a:ext cx="2325689" cy="906057"/>
          </a:xfrm>
        </p:spPr>
        <p:txBody>
          <a:bodyPr>
            <a:normAutofit/>
          </a:bodyPr>
          <a:lstStyle>
            <a:lvl1pPr marL="0" indent="0" algn="ctr">
              <a:buNone/>
              <a:defRPr sz="2000" b="1">
                <a:latin typeface="Arial" panose="020B0604020202020204" pitchFamily="34" charset="0"/>
                <a:cs typeface="Arial" panose="020B0604020202020204" pitchFamily="34" charset="0"/>
              </a:defRPr>
            </a:lvl1pPr>
          </a:lstStyle>
          <a:p>
            <a:pPr lvl="0"/>
            <a:r>
              <a:rPr lang="en-US" dirty="0"/>
              <a:t>Click to edit</a:t>
            </a:r>
          </a:p>
        </p:txBody>
      </p:sp>
      <p:sp>
        <p:nvSpPr>
          <p:cNvPr id="9" name="Text Placeholder 16">
            <a:extLst>
              <a:ext uri="{FF2B5EF4-FFF2-40B4-BE49-F238E27FC236}">
                <a16:creationId xmlns:a16="http://schemas.microsoft.com/office/drawing/2014/main" id="{FE34DB45-0486-45D2-91E6-AB0D92B69486}"/>
              </a:ext>
            </a:extLst>
          </p:cNvPr>
          <p:cNvSpPr>
            <a:spLocks noGrp="1"/>
          </p:cNvSpPr>
          <p:nvPr>
            <p:ph type="body" sz="quarter" idx="14"/>
          </p:nvPr>
        </p:nvSpPr>
        <p:spPr>
          <a:xfrm>
            <a:off x="8153400" y="2035990"/>
            <a:ext cx="3770267" cy="859972"/>
          </a:xfrm>
        </p:spPr>
        <p:txBody>
          <a:bodyPr>
            <a:normAutofit/>
          </a:bodyPr>
          <a:lstStyle>
            <a:lvl1pPr marL="0" indent="0" algn="ctr">
              <a:buNone/>
              <a:defRPr sz="1800" b="1">
                <a:latin typeface="Arial" panose="020B0604020202020204" pitchFamily="34" charset="0"/>
                <a:cs typeface="Arial" panose="020B0604020202020204" pitchFamily="34" charset="0"/>
              </a:defRPr>
            </a:lvl1pPr>
          </a:lstStyle>
          <a:p>
            <a:pPr lvl="0"/>
            <a:r>
              <a:rPr lang="en-US" dirty="0"/>
              <a:t>Click to edit</a:t>
            </a:r>
          </a:p>
        </p:txBody>
      </p:sp>
      <p:sp>
        <p:nvSpPr>
          <p:cNvPr id="10" name="Text Placeholder 16">
            <a:extLst>
              <a:ext uri="{FF2B5EF4-FFF2-40B4-BE49-F238E27FC236}">
                <a16:creationId xmlns:a16="http://schemas.microsoft.com/office/drawing/2014/main" id="{30FA4D3B-59DB-4252-80DA-05B904FEE636}"/>
              </a:ext>
            </a:extLst>
          </p:cNvPr>
          <p:cNvSpPr>
            <a:spLocks noGrp="1"/>
          </p:cNvSpPr>
          <p:nvPr>
            <p:ph type="body" sz="quarter" idx="15"/>
          </p:nvPr>
        </p:nvSpPr>
        <p:spPr>
          <a:xfrm>
            <a:off x="4934267" y="3111136"/>
            <a:ext cx="2325689" cy="1230087"/>
          </a:xfrm>
        </p:spPr>
        <p:txBody>
          <a:bodyPr>
            <a:normAutofit/>
          </a:bodyPr>
          <a:lstStyle>
            <a:lvl1pPr marL="0" indent="0" algn="ctr">
              <a:buNone/>
              <a:defRPr sz="2000" b="1">
                <a:latin typeface="Arial" panose="020B0604020202020204" pitchFamily="34" charset="0"/>
                <a:cs typeface="Arial" panose="020B0604020202020204" pitchFamily="34" charset="0"/>
              </a:defRPr>
            </a:lvl1pPr>
          </a:lstStyle>
          <a:p>
            <a:pPr lvl="0"/>
            <a:r>
              <a:rPr lang="en-US" dirty="0"/>
              <a:t>Click to edit</a:t>
            </a:r>
          </a:p>
        </p:txBody>
      </p:sp>
      <p:sp>
        <p:nvSpPr>
          <p:cNvPr id="11" name="Text Placeholder 16">
            <a:extLst>
              <a:ext uri="{FF2B5EF4-FFF2-40B4-BE49-F238E27FC236}">
                <a16:creationId xmlns:a16="http://schemas.microsoft.com/office/drawing/2014/main" id="{E8BF9572-641E-4DDD-8892-A902BB8D1F1B}"/>
              </a:ext>
            </a:extLst>
          </p:cNvPr>
          <p:cNvSpPr>
            <a:spLocks noGrp="1"/>
          </p:cNvSpPr>
          <p:nvPr>
            <p:ph type="body" sz="quarter" idx="16"/>
          </p:nvPr>
        </p:nvSpPr>
        <p:spPr>
          <a:xfrm>
            <a:off x="8153400" y="3130731"/>
            <a:ext cx="3770267" cy="1210493"/>
          </a:xfrm>
          <a:solidFill>
            <a:schemeClr val="accent2">
              <a:lumMod val="20000"/>
              <a:lumOff val="80000"/>
            </a:schemeClr>
          </a:solidFill>
        </p:spPr>
        <p:txBody>
          <a:bodyPr>
            <a:normAutofit/>
          </a:bodyPr>
          <a:lstStyle>
            <a:lvl1pPr marL="0" indent="0">
              <a:buNone/>
              <a:defRPr sz="1800">
                <a:latin typeface="Arial" panose="020B0604020202020204" pitchFamily="34" charset="0"/>
                <a:cs typeface="Arial" panose="020B0604020202020204" pitchFamily="34" charset="0"/>
              </a:defRPr>
            </a:lvl1pPr>
          </a:lstStyle>
          <a:p>
            <a:pPr lvl="0"/>
            <a:r>
              <a:rPr lang="en-US" dirty="0"/>
              <a:t>Click to edit</a:t>
            </a:r>
          </a:p>
        </p:txBody>
      </p:sp>
      <p:sp>
        <p:nvSpPr>
          <p:cNvPr id="12" name="Text Placeholder 16">
            <a:extLst>
              <a:ext uri="{FF2B5EF4-FFF2-40B4-BE49-F238E27FC236}">
                <a16:creationId xmlns:a16="http://schemas.microsoft.com/office/drawing/2014/main" id="{33BAA177-9D6F-4B39-BA5E-617E9EAFA716}"/>
              </a:ext>
            </a:extLst>
          </p:cNvPr>
          <p:cNvSpPr>
            <a:spLocks noGrp="1"/>
          </p:cNvSpPr>
          <p:nvPr>
            <p:ph type="body" sz="quarter" idx="17"/>
          </p:nvPr>
        </p:nvSpPr>
        <p:spPr>
          <a:xfrm>
            <a:off x="4934268" y="4570006"/>
            <a:ext cx="2325689" cy="771252"/>
          </a:xfrm>
        </p:spPr>
        <p:txBody>
          <a:bodyPr>
            <a:normAutofit/>
          </a:bodyPr>
          <a:lstStyle>
            <a:lvl1pPr marL="0" indent="0" algn="ctr">
              <a:buNone/>
              <a:defRPr sz="2000" b="1">
                <a:latin typeface="Arial" panose="020B0604020202020204" pitchFamily="34" charset="0"/>
                <a:cs typeface="Arial" panose="020B0604020202020204" pitchFamily="34" charset="0"/>
              </a:defRPr>
            </a:lvl1pPr>
          </a:lstStyle>
          <a:p>
            <a:pPr lvl="0"/>
            <a:r>
              <a:rPr lang="en-US" dirty="0"/>
              <a:t>Click to edit</a:t>
            </a:r>
          </a:p>
        </p:txBody>
      </p:sp>
      <p:sp>
        <p:nvSpPr>
          <p:cNvPr id="13" name="Text Placeholder 16">
            <a:extLst>
              <a:ext uri="{FF2B5EF4-FFF2-40B4-BE49-F238E27FC236}">
                <a16:creationId xmlns:a16="http://schemas.microsoft.com/office/drawing/2014/main" id="{8BE2C927-3C84-4DE8-A88A-DEBE41B1BDE4}"/>
              </a:ext>
            </a:extLst>
          </p:cNvPr>
          <p:cNvSpPr>
            <a:spLocks noGrp="1"/>
          </p:cNvSpPr>
          <p:nvPr>
            <p:ph type="body" sz="quarter" idx="18"/>
          </p:nvPr>
        </p:nvSpPr>
        <p:spPr>
          <a:xfrm>
            <a:off x="8153400" y="4552589"/>
            <a:ext cx="3770267" cy="798829"/>
          </a:xfrm>
          <a:solidFill>
            <a:schemeClr val="accent2">
              <a:lumMod val="20000"/>
              <a:lumOff val="80000"/>
            </a:schemeClr>
          </a:solidFill>
        </p:spPr>
        <p:txBody>
          <a:bodyPr>
            <a:normAutofit/>
          </a:bodyPr>
          <a:lstStyle>
            <a:lvl1pPr marL="0" indent="0">
              <a:buNone/>
              <a:defRPr sz="1800">
                <a:latin typeface="Arial" panose="020B0604020202020204" pitchFamily="34" charset="0"/>
                <a:cs typeface="Arial" panose="020B0604020202020204" pitchFamily="34" charset="0"/>
              </a:defRPr>
            </a:lvl1pPr>
          </a:lstStyle>
          <a:p>
            <a:pPr lvl="0"/>
            <a:r>
              <a:rPr lang="en-US" dirty="0"/>
              <a:t>Click to edit</a:t>
            </a:r>
          </a:p>
        </p:txBody>
      </p:sp>
      <p:sp>
        <p:nvSpPr>
          <p:cNvPr id="14" name="Text Placeholder 16">
            <a:extLst>
              <a:ext uri="{FF2B5EF4-FFF2-40B4-BE49-F238E27FC236}">
                <a16:creationId xmlns:a16="http://schemas.microsoft.com/office/drawing/2014/main" id="{9F629FF8-02C3-4EBE-AE61-80B36E519D86}"/>
              </a:ext>
            </a:extLst>
          </p:cNvPr>
          <p:cNvSpPr>
            <a:spLocks noGrp="1"/>
          </p:cNvSpPr>
          <p:nvPr>
            <p:ph type="body" sz="quarter" idx="19"/>
          </p:nvPr>
        </p:nvSpPr>
        <p:spPr>
          <a:xfrm>
            <a:off x="4934266" y="5562782"/>
            <a:ext cx="2325689" cy="798829"/>
          </a:xfrm>
        </p:spPr>
        <p:txBody>
          <a:bodyPr>
            <a:normAutofit/>
          </a:bodyPr>
          <a:lstStyle>
            <a:lvl1pPr marL="0" indent="0" algn="ctr">
              <a:buNone/>
              <a:defRPr sz="2000" b="1">
                <a:latin typeface="Arial" panose="020B0604020202020204" pitchFamily="34" charset="0"/>
                <a:cs typeface="Arial" panose="020B0604020202020204" pitchFamily="34" charset="0"/>
              </a:defRPr>
            </a:lvl1pPr>
          </a:lstStyle>
          <a:p>
            <a:pPr lvl="0"/>
            <a:r>
              <a:rPr lang="en-US" dirty="0"/>
              <a:t>Click to edit</a:t>
            </a:r>
          </a:p>
        </p:txBody>
      </p:sp>
      <p:sp>
        <p:nvSpPr>
          <p:cNvPr id="15" name="Text Placeholder 16">
            <a:extLst>
              <a:ext uri="{FF2B5EF4-FFF2-40B4-BE49-F238E27FC236}">
                <a16:creationId xmlns:a16="http://schemas.microsoft.com/office/drawing/2014/main" id="{4BBA288E-25D5-4880-8AD8-5686C10DC978}"/>
              </a:ext>
            </a:extLst>
          </p:cNvPr>
          <p:cNvSpPr>
            <a:spLocks noGrp="1"/>
          </p:cNvSpPr>
          <p:nvPr>
            <p:ph type="body" sz="quarter" idx="20"/>
          </p:nvPr>
        </p:nvSpPr>
        <p:spPr>
          <a:xfrm>
            <a:off x="8153400" y="5562782"/>
            <a:ext cx="3770267" cy="798829"/>
          </a:xfrm>
          <a:solidFill>
            <a:schemeClr val="accent2">
              <a:lumMod val="20000"/>
              <a:lumOff val="80000"/>
            </a:schemeClr>
          </a:solidFill>
        </p:spPr>
        <p:txBody>
          <a:bodyPr>
            <a:normAutofit/>
          </a:bodyPr>
          <a:lstStyle>
            <a:lvl1pPr marL="0" indent="0">
              <a:buNone/>
              <a:defRPr sz="1800">
                <a:latin typeface="Arial" panose="020B0604020202020204" pitchFamily="34" charset="0"/>
                <a:cs typeface="Arial" panose="020B0604020202020204" pitchFamily="34" charset="0"/>
              </a:defRPr>
            </a:lvl1pPr>
          </a:lstStyle>
          <a:p>
            <a:pPr lvl="0"/>
            <a:r>
              <a:rPr lang="en-US" dirty="0"/>
              <a:t>Click to edit</a:t>
            </a:r>
          </a:p>
        </p:txBody>
      </p:sp>
    </p:spTree>
    <p:extLst>
      <p:ext uri="{BB962C8B-B14F-4D97-AF65-F5344CB8AC3E}">
        <p14:creationId xmlns:p14="http://schemas.microsoft.com/office/powerpoint/2010/main" val="18746191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204BB7A-796D-42C6-A490-16B19B21DAE7}"/>
              </a:ext>
            </a:extLst>
          </p:cNvPr>
          <p:cNvSpPr>
            <a:spLocks noGrp="1"/>
          </p:cNvSpPr>
          <p:nvPr>
            <p:ph type="ftr" sz="quarter" idx="10"/>
          </p:nvPr>
        </p:nvSpPr>
        <p:spPr/>
        <p:txBody>
          <a:bodyPr/>
          <a:lstStyle/>
          <a:p>
            <a:r>
              <a:rPr lang="en-US"/>
              <a:t>Insert footer information as needed</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E97463C-36D2-4685-A725-EA6C2B9DF949}"/>
              </a:ext>
            </a:extLst>
          </p:cNvPr>
          <p:cNvSpPr>
            <a:spLocks noGrp="1"/>
          </p:cNvSpPr>
          <p:nvPr>
            <p:ph type="sldNum" sz="quarter" idx="11"/>
          </p:nvPr>
        </p:nvSpPr>
        <p:spPr/>
        <p:txBody>
          <a:bodyPr/>
          <a:lstStyle/>
          <a:p>
            <a:fld id="{549D6600-C6B9-CF4F-8A0C-864766A79F48}" type="slidenum">
              <a:rPr lang="en-US" smtClean="0"/>
              <a:pPr/>
              <a:t>‹#›</a:t>
            </a:fld>
            <a:endParaRPr lang="en-US" dirty="0">
              <a:latin typeface="Arial" panose="020B0604020202020204" pitchFamily="34" charset="0"/>
              <a:cs typeface="Arial" panose="020B0604020202020204" pitchFamily="34" charset="0"/>
            </a:endParaRPr>
          </a:p>
        </p:txBody>
      </p:sp>
      <p:sp>
        <p:nvSpPr>
          <p:cNvPr id="6" name="Text Placeholder 16">
            <a:extLst>
              <a:ext uri="{FF2B5EF4-FFF2-40B4-BE49-F238E27FC236}">
                <a16:creationId xmlns:a16="http://schemas.microsoft.com/office/drawing/2014/main" id="{EC20D74A-1FB9-4155-AA18-D5EC31AFD560}"/>
              </a:ext>
            </a:extLst>
          </p:cNvPr>
          <p:cNvSpPr>
            <a:spLocks noGrp="1"/>
          </p:cNvSpPr>
          <p:nvPr>
            <p:ph type="body" sz="quarter" idx="13"/>
          </p:nvPr>
        </p:nvSpPr>
        <p:spPr>
          <a:xfrm>
            <a:off x="280946" y="2065565"/>
            <a:ext cx="1752391" cy="859971"/>
          </a:xfrm>
        </p:spPr>
        <p:txBody>
          <a:bodyPr>
            <a:normAutofit/>
          </a:bodyPr>
          <a:lstStyle>
            <a:lvl1pPr marL="0" indent="0" algn="ctr">
              <a:buNone/>
              <a:defRPr sz="2400">
                <a:latin typeface="Arial" panose="020B0604020202020204" pitchFamily="34" charset="0"/>
                <a:cs typeface="Arial" panose="020B0604020202020204" pitchFamily="34" charset="0"/>
              </a:defRPr>
            </a:lvl1pPr>
          </a:lstStyle>
          <a:p>
            <a:pPr lvl="0"/>
            <a:r>
              <a:rPr lang="en-US" dirty="0"/>
              <a:t>Click to edit</a:t>
            </a:r>
          </a:p>
        </p:txBody>
      </p:sp>
      <p:sp>
        <p:nvSpPr>
          <p:cNvPr id="7" name="Text Placeholder 16">
            <a:extLst>
              <a:ext uri="{FF2B5EF4-FFF2-40B4-BE49-F238E27FC236}">
                <a16:creationId xmlns:a16="http://schemas.microsoft.com/office/drawing/2014/main" id="{6DC8AC23-0599-4BBD-8981-2050BA397F62}"/>
              </a:ext>
            </a:extLst>
          </p:cNvPr>
          <p:cNvSpPr>
            <a:spLocks noGrp="1"/>
          </p:cNvSpPr>
          <p:nvPr>
            <p:ph type="body" sz="quarter" idx="14"/>
          </p:nvPr>
        </p:nvSpPr>
        <p:spPr>
          <a:xfrm>
            <a:off x="675355" y="3510642"/>
            <a:ext cx="963572" cy="677492"/>
          </a:xfrm>
        </p:spPr>
        <p:txBody>
          <a:bodyPr>
            <a:normAutofit/>
          </a:bodyPr>
          <a:lstStyle>
            <a:lvl1pPr marL="0" indent="0" algn="ctr">
              <a:buNone/>
              <a:defRPr sz="2400">
                <a:latin typeface="Arial" panose="020B0604020202020204" pitchFamily="34" charset="0"/>
                <a:cs typeface="Arial" panose="020B0604020202020204" pitchFamily="34" charset="0"/>
              </a:defRPr>
            </a:lvl1pPr>
          </a:lstStyle>
          <a:p>
            <a:pPr lvl="0"/>
            <a:r>
              <a:rPr lang="en-US" dirty="0"/>
              <a:t>Click to edit</a:t>
            </a:r>
          </a:p>
        </p:txBody>
      </p:sp>
      <p:sp>
        <p:nvSpPr>
          <p:cNvPr id="8" name="Text Placeholder 16">
            <a:extLst>
              <a:ext uri="{FF2B5EF4-FFF2-40B4-BE49-F238E27FC236}">
                <a16:creationId xmlns:a16="http://schemas.microsoft.com/office/drawing/2014/main" id="{A30E0891-738D-4EFD-A656-54FE63324E8F}"/>
              </a:ext>
            </a:extLst>
          </p:cNvPr>
          <p:cNvSpPr>
            <a:spLocks noGrp="1"/>
          </p:cNvSpPr>
          <p:nvPr>
            <p:ph type="body" sz="quarter" idx="15"/>
          </p:nvPr>
        </p:nvSpPr>
        <p:spPr>
          <a:xfrm>
            <a:off x="280946" y="4917195"/>
            <a:ext cx="1752391" cy="1199076"/>
          </a:xfrm>
          <a:ln>
            <a:noFill/>
          </a:ln>
        </p:spPr>
        <p:txBody>
          <a:bodyPr>
            <a:normAutofit/>
          </a:bodyPr>
          <a:lstStyle>
            <a:lvl1pPr marL="0" indent="0" algn="ctr">
              <a:buNone/>
              <a:defRPr sz="2400">
                <a:latin typeface="Arial" panose="020B0604020202020204" pitchFamily="34" charset="0"/>
                <a:cs typeface="Arial" panose="020B0604020202020204" pitchFamily="34" charset="0"/>
              </a:defRPr>
            </a:lvl1pPr>
          </a:lstStyle>
          <a:p>
            <a:pPr lvl="0"/>
            <a:r>
              <a:rPr lang="en-US" dirty="0"/>
              <a:t>Click to edit</a:t>
            </a:r>
          </a:p>
        </p:txBody>
      </p:sp>
      <p:sp>
        <p:nvSpPr>
          <p:cNvPr id="16" name="Text Placeholder 16">
            <a:extLst>
              <a:ext uri="{FF2B5EF4-FFF2-40B4-BE49-F238E27FC236}">
                <a16:creationId xmlns:a16="http://schemas.microsoft.com/office/drawing/2014/main" id="{7FB35FD4-A608-47B3-B1D2-B4D48EB422AF}"/>
              </a:ext>
            </a:extLst>
          </p:cNvPr>
          <p:cNvSpPr>
            <a:spLocks noGrp="1"/>
          </p:cNvSpPr>
          <p:nvPr>
            <p:ph type="body" sz="quarter" idx="16"/>
          </p:nvPr>
        </p:nvSpPr>
        <p:spPr>
          <a:xfrm>
            <a:off x="2300445" y="2168763"/>
            <a:ext cx="970342" cy="653572"/>
          </a:xfrm>
        </p:spPr>
        <p:txBody>
          <a:bodyPr>
            <a:normAutofit/>
          </a:bodyPr>
          <a:lstStyle>
            <a:lvl1pPr marL="0" indent="0" algn="ctr">
              <a:buNone/>
              <a:defRPr sz="2400">
                <a:latin typeface="Arial" panose="020B0604020202020204" pitchFamily="34" charset="0"/>
                <a:cs typeface="Arial" panose="020B0604020202020204" pitchFamily="34" charset="0"/>
              </a:defRPr>
            </a:lvl1pPr>
          </a:lstStyle>
          <a:p>
            <a:pPr lvl="0"/>
            <a:r>
              <a:rPr lang="en-US" dirty="0"/>
              <a:t>Click to edit</a:t>
            </a:r>
          </a:p>
        </p:txBody>
      </p:sp>
      <p:sp>
        <p:nvSpPr>
          <p:cNvPr id="18" name="Text Placeholder 16">
            <a:extLst>
              <a:ext uri="{FF2B5EF4-FFF2-40B4-BE49-F238E27FC236}">
                <a16:creationId xmlns:a16="http://schemas.microsoft.com/office/drawing/2014/main" id="{B742D8F6-6928-4796-8714-A896938A05D7}"/>
              </a:ext>
            </a:extLst>
          </p:cNvPr>
          <p:cNvSpPr>
            <a:spLocks noGrp="1"/>
          </p:cNvSpPr>
          <p:nvPr>
            <p:ph type="body" sz="quarter" idx="17"/>
          </p:nvPr>
        </p:nvSpPr>
        <p:spPr>
          <a:xfrm>
            <a:off x="3510900" y="2065563"/>
            <a:ext cx="1752391" cy="859971"/>
          </a:xfrm>
        </p:spPr>
        <p:txBody>
          <a:bodyPr>
            <a:normAutofit/>
          </a:bodyPr>
          <a:lstStyle>
            <a:lvl1pPr marL="0" indent="0" algn="ctr">
              <a:buNone/>
              <a:defRPr sz="2400">
                <a:latin typeface="Arial" panose="020B0604020202020204" pitchFamily="34" charset="0"/>
                <a:cs typeface="Arial" panose="020B0604020202020204" pitchFamily="34" charset="0"/>
              </a:defRPr>
            </a:lvl1pPr>
          </a:lstStyle>
          <a:p>
            <a:pPr lvl="0"/>
            <a:r>
              <a:rPr lang="en-US" dirty="0"/>
              <a:t>Click to edit</a:t>
            </a:r>
          </a:p>
        </p:txBody>
      </p:sp>
      <p:sp>
        <p:nvSpPr>
          <p:cNvPr id="19" name="Text Placeholder 16">
            <a:extLst>
              <a:ext uri="{FF2B5EF4-FFF2-40B4-BE49-F238E27FC236}">
                <a16:creationId xmlns:a16="http://schemas.microsoft.com/office/drawing/2014/main" id="{3B0FED51-EEAB-4306-8B6E-285050D50007}"/>
              </a:ext>
            </a:extLst>
          </p:cNvPr>
          <p:cNvSpPr>
            <a:spLocks noGrp="1"/>
          </p:cNvSpPr>
          <p:nvPr>
            <p:ph type="body" sz="quarter" idx="18"/>
          </p:nvPr>
        </p:nvSpPr>
        <p:spPr>
          <a:xfrm>
            <a:off x="3905309" y="3510642"/>
            <a:ext cx="963572" cy="677492"/>
          </a:xfrm>
        </p:spPr>
        <p:txBody>
          <a:bodyPr>
            <a:normAutofit/>
          </a:bodyPr>
          <a:lstStyle>
            <a:lvl1pPr marL="0" indent="0" algn="ctr">
              <a:buNone/>
              <a:defRPr sz="2400">
                <a:latin typeface="Arial" panose="020B0604020202020204" pitchFamily="34" charset="0"/>
                <a:cs typeface="Arial" panose="020B0604020202020204" pitchFamily="34" charset="0"/>
              </a:defRPr>
            </a:lvl1pPr>
          </a:lstStyle>
          <a:p>
            <a:pPr lvl="0"/>
            <a:r>
              <a:rPr lang="en-US" dirty="0"/>
              <a:t>Click to edit</a:t>
            </a:r>
          </a:p>
        </p:txBody>
      </p:sp>
      <p:sp>
        <p:nvSpPr>
          <p:cNvPr id="20" name="Text Placeholder 16">
            <a:extLst>
              <a:ext uri="{FF2B5EF4-FFF2-40B4-BE49-F238E27FC236}">
                <a16:creationId xmlns:a16="http://schemas.microsoft.com/office/drawing/2014/main" id="{DBD28EF5-904F-49C3-A54D-122439EFEE90}"/>
              </a:ext>
            </a:extLst>
          </p:cNvPr>
          <p:cNvSpPr>
            <a:spLocks noGrp="1"/>
          </p:cNvSpPr>
          <p:nvPr>
            <p:ph type="body" sz="quarter" idx="19"/>
          </p:nvPr>
        </p:nvSpPr>
        <p:spPr>
          <a:xfrm>
            <a:off x="3510899" y="4917195"/>
            <a:ext cx="1752391" cy="1199076"/>
          </a:xfrm>
          <a:ln>
            <a:noFill/>
          </a:ln>
        </p:spPr>
        <p:txBody>
          <a:bodyPr>
            <a:normAutofit/>
          </a:bodyPr>
          <a:lstStyle>
            <a:lvl1pPr marL="0" indent="0" algn="ctr">
              <a:buNone/>
              <a:defRPr sz="2400">
                <a:latin typeface="Arial" panose="020B0604020202020204" pitchFamily="34" charset="0"/>
                <a:cs typeface="Arial" panose="020B0604020202020204" pitchFamily="34" charset="0"/>
              </a:defRPr>
            </a:lvl1pPr>
          </a:lstStyle>
          <a:p>
            <a:pPr lvl="0"/>
            <a:r>
              <a:rPr lang="en-US" dirty="0"/>
              <a:t>Click to edit</a:t>
            </a:r>
          </a:p>
        </p:txBody>
      </p:sp>
      <p:sp>
        <p:nvSpPr>
          <p:cNvPr id="21" name="Text Placeholder 16">
            <a:extLst>
              <a:ext uri="{FF2B5EF4-FFF2-40B4-BE49-F238E27FC236}">
                <a16:creationId xmlns:a16="http://schemas.microsoft.com/office/drawing/2014/main" id="{62AE8A2B-C521-40BE-8730-FFAE1A673703}"/>
              </a:ext>
            </a:extLst>
          </p:cNvPr>
          <p:cNvSpPr>
            <a:spLocks noGrp="1"/>
          </p:cNvSpPr>
          <p:nvPr>
            <p:ph type="body" sz="quarter" idx="20"/>
          </p:nvPr>
        </p:nvSpPr>
        <p:spPr>
          <a:xfrm>
            <a:off x="5590435" y="2161103"/>
            <a:ext cx="970342" cy="653572"/>
          </a:xfrm>
        </p:spPr>
        <p:txBody>
          <a:bodyPr>
            <a:normAutofit/>
          </a:bodyPr>
          <a:lstStyle>
            <a:lvl1pPr marL="0" indent="0" algn="ctr">
              <a:buNone/>
              <a:defRPr sz="2400">
                <a:latin typeface="Arial" panose="020B0604020202020204" pitchFamily="34" charset="0"/>
                <a:cs typeface="Arial" panose="020B0604020202020204" pitchFamily="34" charset="0"/>
              </a:defRPr>
            </a:lvl1pPr>
          </a:lstStyle>
          <a:p>
            <a:pPr lvl="0"/>
            <a:r>
              <a:rPr lang="en-US" dirty="0"/>
              <a:t>Click to edit</a:t>
            </a:r>
          </a:p>
        </p:txBody>
      </p:sp>
      <p:sp>
        <p:nvSpPr>
          <p:cNvPr id="22" name="Text Placeholder 16">
            <a:extLst>
              <a:ext uri="{FF2B5EF4-FFF2-40B4-BE49-F238E27FC236}">
                <a16:creationId xmlns:a16="http://schemas.microsoft.com/office/drawing/2014/main" id="{8D16A6AD-4377-4CB0-B2B0-BE65848F407C}"/>
              </a:ext>
            </a:extLst>
          </p:cNvPr>
          <p:cNvSpPr>
            <a:spLocks noGrp="1"/>
          </p:cNvSpPr>
          <p:nvPr>
            <p:ph type="body" sz="quarter" idx="21"/>
          </p:nvPr>
        </p:nvSpPr>
        <p:spPr>
          <a:xfrm>
            <a:off x="6820002" y="2045299"/>
            <a:ext cx="1752391" cy="880237"/>
          </a:xfrm>
        </p:spPr>
        <p:txBody>
          <a:bodyPr>
            <a:normAutofit/>
          </a:bodyPr>
          <a:lstStyle>
            <a:lvl1pPr marL="0" indent="0" algn="ctr">
              <a:buNone/>
              <a:defRPr sz="2400">
                <a:latin typeface="Arial" panose="020B0604020202020204" pitchFamily="34" charset="0"/>
                <a:cs typeface="Arial" panose="020B0604020202020204" pitchFamily="34" charset="0"/>
              </a:defRPr>
            </a:lvl1pPr>
          </a:lstStyle>
          <a:p>
            <a:pPr lvl="0"/>
            <a:r>
              <a:rPr lang="en-US" dirty="0"/>
              <a:t>Click to edit</a:t>
            </a:r>
          </a:p>
        </p:txBody>
      </p:sp>
      <p:sp>
        <p:nvSpPr>
          <p:cNvPr id="23" name="Text Placeholder 16">
            <a:extLst>
              <a:ext uri="{FF2B5EF4-FFF2-40B4-BE49-F238E27FC236}">
                <a16:creationId xmlns:a16="http://schemas.microsoft.com/office/drawing/2014/main" id="{1A757103-8745-4C26-9E7E-92F573F8119A}"/>
              </a:ext>
            </a:extLst>
          </p:cNvPr>
          <p:cNvSpPr>
            <a:spLocks noGrp="1"/>
          </p:cNvSpPr>
          <p:nvPr>
            <p:ph type="body" sz="quarter" idx="22"/>
          </p:nvPr>
        </p:nvSpPr>
        <p:spPr>
          <a:xfrm>
            <a:off x="6820002" y="3438452"/>
            <a:ext cx="1699732" cy="1210659"/>
          </a:xfrm>
        </p:spPr>
        <p:txBody>
          <a:bodyPr>
            <a:normAutofit/>
          </a:bodyPr>
          <a:lstStyle>
            <a:lvl1pPr marL="0" indent="0" algn="ctr">
              <a:buNone/>
              <a:defRPr sz="2400">
                <a:latin typeface="Arial" panose="020B0604020202020204" pitchFamily="34" charset="0"/>
                <a:cs typeface="Arial" panose="020B0604020202020204" pitchFamily="34" charset="0"/>
              </a:defRPr>
            </a:lvl1pPr>
          </a:lstStyle>
          <a:p>
            <a:pPr lvl="0"/>
            <a:r>
              <a:rPr lang="en-US" dirty="0"/>
              <a:t>Click to edit</a:t>
            </a:r>
          </a:p>
        </p:txBody>
      </p:sp>
      <p:sp>
        <p:nvSpPr>
          <p:cNvPr id="24" name="Text Placeholder 16">
            <a:extLst>
              <a:ext uri="{FF2B5EF4-FFF2-40B4-BE49-F238E27FC236}">
                <a16:creationId xmlns:a16="http://schemas.microsoft.com/office/drawing/2014/main" id="{CD7BBFB6-371B-444D-9365-711E6C4B645D}"/>
              </a:ext>
            </a:extLst>
          </p:cNvPr>
          <p:cNvSpPr>
            <a:spLocks noGrp="1"/>
          </p:cNvSpPr>
          <p:nvPr>
            <p:ph type="body" sz="quarter" idx="23"/>
          </p:nvPr>
        </p:nvSpPr>
        <p:spPr>
          <a:xfrm>
            <a:off x="6767342" y="5162026"/>
            <a:ext cx="1752392" cy="1194323"/>
          </a:xfrm>
          <a:ln>
            <a:noFill/>
          </a:ln>
        </p:spPr>
        <p:txBody>
          <a:bodyPr>
            <a:normAutofit/>
          </a:bodyPr>
          <a:lstStyle>
            <a:lvl1pPr marL="0" indent="0" algn="ctr">
              <a:buNone/>
              <a:defRPr sz="2400">
                <a:latin typeface="Arial" panose="020B0604020202020204" pitchFamily="34" charset="0"/>
                <a:cs typeface="Arial" panose="020B0604020202020204" pitchFamily="34" charset="0"/>
              </a:defRPr>
            </a:lvl1pPr>
          </a:lstStyle>
          <a:p>
            <a:pPr lvl="0"/>
            <a:r>
              <a:rPr lang="en-US" dirty="0"/>
              <a:t>Click to edit</a:t>
            </a:r>
          </a:p>
        </p:txBody>
      </p:sp>
      <p:sp>
        <p:nvSpPr>
          <p:cNvPr id="25" name="Text Placeholder 16">
            <a:extLst>
              <a:ext uri="{FF2B5EF4-FFF2-40B4-BE49-F238E27FC236}">
                <a16:creationId xmlns:a16="http://schemas.microsoft.com/office/drawing/2014/main" id="{3CFD710F-2F8A-411D-8BC9-40158C699073}"/>
              </a:ext>
            </a:extLst>
          </p:cNvPr>
          <p:cNvSpPr>
            <a:spLocks noGrp="1"/>
          </p:cNvSpPr>
          <p:nvPr>
            <p:ph type="body" sz="quarter" idx="24"/>
          </p:nvPr>
        </p:nvSpPr>
        <p:spPr>
          <a:xfrm>
            <a:off x="8910436" y="2158631"/>
            <a:ext cx="970342" cy="653572"/>
          </a:xfrm>
        </p:spPr>
        <p:txBody>
          <a:bodyPr>
            <a:normAutofit/>
          </a:bodyPr>
          <a:lstStyle>
            <a:lvl1pPr marL="0" indent="0" algn="ctr">
              <a:buNone/>
              <a:defRPr sz="2400">
                <a:latin typeface="Arial" panose="020B0604020202020204" pitchFamily="34" charset="0"/>
                <a:cs typeface="Arial" panose="020B0604020202020204" pitchFamily="34" charset="0"/>
              </a:defRPr>
            </a:lvl1pPr>
          </a:lstStyle>
          <a:p>
            <a:pPr lvl="0"/>
            <a:r>
              <a:rPr lang="en-US" dirty="0"/>
              <a:t>Click to edit</a:t>
            </a:r>
          </a:p>
        </p:txBody>
      </p:sp>
      <p:sp>
        <p:nvSpPr>
          <p:cNvPr id="26" name="Text Placeholder 16">
            <a:extLst>
              <a:ext uri="{FF2B5EF4-FFF2-40B4-BE49-F238E27FC236}">
                <a16:creationId xmlns:a16="http://schemas.microsoft.com/office/drawing/2014/main" id="{DA4D9C3D-21D5-49B1-AE0D-72C74BC047C3}"/>
              </a:ext>
            </a:extLst>
          </p:cNvPr>
          <p:cNvSpPr>
            <a:spLocks noGrp="1"/>
          </p:cNvSpPr>
          <p:nvPr>
            <p:ph type="body" sz="quarter" idx="25"/>
          </p:nvPr>
        </p:nvSpPr>
        <p:spPr>
          <a:xfrm>
            <a:off x="10218822" y="2045299"/>
            <a:ext cx="1752392" cy="2857894"/>
          </a:xfrm>
          <a:ln>
            <a:noFill/>
          </a:ln>
        </p:spPr>
        <p:txBody>
          <a:bodyPr>
            <a:normAutofit/>
          </a:bodyPr>
          <a:lstStyle>
            <a:lvl1pPr marL="0" indent="0" algn="ctr">
              <a:buNone/>
              <a:defRPr sz="2400">
                <a:latin typeface="Arial" panose="020B0604020202020204" pitchFamily="34" charset="0"/>
                <a:cs typeface="Arial" panose="020B0604020202020204" pitchFamily="34" charset="0"/>
              </a:defRPr>
            </a:lvl1pPr>
          </a:lstStyle>
          <a:p>
            <a:pPr lvl="0"/>
            <a:r>
              <a:rPr lang="en-US" dirty="0"/>
              <a:t>Click to edit</a:t>
            </a:r>
          </a:p>
        </p:txBody>
      </p:sp>
      <p:sp>
        <p:nvSpPr>
          <p:cNvPr id="27" name="Title 1">
            <a:extLst>
              <a:ext uri="{FF2B5EF4-FFF2-40B4-BE49-F238E27FC236}">
                <a16:creationId xmlns:a16="http://schemas.microsoft.com/office/drawing/2014/main" id="{27301341-53EB-485F-958E-618DDB45B237}"/>
              </a:ext>
            </a:extLst>
          </p:cNvPr>
          <p:cNvSpPr>
            <a:spLocks noGrp="1"/>
          </p:cNvSpPr>
          <p:nvPr>
            <p:ph type="title"/>
          </p:nvPr>
        </p:nvSpPr>
        <p:spPr>
          <a:xfrm>
            <a:off x="470517" y="828569"/>
            <a:ext cx="11123720" cy="860194"/>
          </a:xfrm>
        </p:spPr>
        <p:txBody>
          <a:bodyPr/>
          <a:lstStyle/>
          <a:p>
            <a:r>
              <a:rPr lang="en-US"/>
              <a:t>Click to edit Master title style</a:t>
            </a:r>
          </a:p>
        </p:txBody>
      </p:sp>
    </p:spTree>
    <p:extLst>
      <p:ext uri="{BB962C8B-B14F-4D97-AF65-F5344CB8AC3E}">
        <p14:creationId xmlns:p14="http://schemas.microsoft.com/office/powerpoint/2010/main" val="30890020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EF67F097-F744-46A3-A9C5-6EA308D48FC3}"/>
              </a:ext>
            </a:extLst>
          </p:cNvPr>
          <p:cNvGraphicFramePr/>
          <p:nvPr userDrawn="1">
            <p:extLst>
              <p:ext uri="{D42A27DB-BD31-4B8C-83A1-F6EECF244321}">
                <p14:modId xmlns:p14="http://schemas.microsoft.com/office/powerpoint/2010/main" val="1579406420"/>
              </p:ext>
            </p:extLst>
          </p:nvPr>
        </p:nvGraphicFramePr>
        <p:xfrm>
          <a:off x="4727875" y="164940"/>
          <a:ext cx="8326309" cy="6428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Rounded Corners 8">
            <a:extLst>
              <a:ext uri="{FF2B5EF4-FFF2-40B4-BE49-F238E27FC236}">
                <a16:creationId xmlns:a16="http://schemas.microsoft.com/office/drawing/2014/main" id="{64ADE11F-841E-47B6-A115-D70A56E1B541}"/>
              </a:ext>
            </a:extLst>
          </p:cNvPr>
          <p:cNvSpPr/>
          <p:nvPr userDrawn="1"/>
        </p:nvSpPr>
        <p:spPr>
          <a:xfrm>
            <a:off x="7681843" y="2442576"/>
            <a:ext cx="2533926" cy="1678488"/>
          </a:xfrm>
          <a:prstGeom prst="roundRect">
            <a:avLst/>
          </a:prstGeom>
          <a:solidFill>
            <a:srgbClr val="BDF5FB"/>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sp>
        <p:nvSpPr>
          <p:cNvPr id="5" name="Title Placeholder 1">
            <a:extLst>
              <a:ext uri="{FF2B5EF4-FFF2-40B4-BE49-F238E27FC236}">
                <a16:creationId xmlns:a16="http://schemas.microsoft.com/office/drawing/2014/main" id="{077D4845-76DB-4FCF-9662-B98A92A79757}"/>
              </a:ext>
            </a:extLst>
          </p:cNvPr>
          <p:cNvSpPr>
            <a:spLocks noGrp="1"/>
          </p:cNvSpPr>
          <p:nvPr>
            <p:ph type="title"/>
          </p:nvPr>
        </p:nvSpPr>
        <p:spPr>
          <a:xfrm>
            <a:off x="299720" y="365125"/>
            <a:ext cx="5074920" cy="1325563"/>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2">
            <a:extLst>
              <a:ext uri="{FF2B5EF4-FFF2-40B4-BE49-F238E27FC236}">
                <a16:creationId xmlns:a16="http://schemas.microsoft.com/office/drawing/2014/main" id="{CE3F2072-EEEC-46CD-8388-FF18B883325B}"/>
              </a:ext>
            </a:extLst>
          </p:cNvPr>
          <p:cNvSpPr>
            <a:spLocks noGrp="1"/>
          </p:cNvSpPr>
          <p:nvPr>
            <p:ph idx="1"/>
          </p:nvPr>
        </p:nvSpPr>
        <p:spPr>
          <a:xfrm>
            <a:off x="299720" y="1825625"/>
            <a:ext cx="507492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a:extLst>
              <a:ext uri="{FF2B5EF4-FFF2-40B4-BE49-F238E27FC236}">
                <a16:creationId xmlns:a16="http://schemas.microsoft.com/office/drawing/2014/main" id="{C7B7B798-2E4F-4F8F-A35A-7C9BDFA8D8EA}"/>
              </a:ext>
            </a:extLst>
          </p:cNvPr>
          <p:cNvSpPr>
            <a:spLocks noGrp="1"/>
          </p:cNvSpPr>
          <p:nvPr>
            <p:ph type="body" sz="quarter" idx="10"/>
          </p:nvPr>
        </p:nvSpPr>
        <p:spPr>
          <a:xfrm>
            <a:off x="8026401" y="165100"/>
            <a:ext cx="1686560" cy="1135063"/>
          </a:xfrm>
        </p:spPr>
        <p:txBody>
          <a:bodyPr anchor="ctr">
            <a:normAutofit/>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dirty="0"/>
              <a:t>Click to edit</a:t>
            </a:r>
          </a:p>
        </p:txBody>
      </p:sp>
      <p:sp>
        <p:nvSpPr>
          <p:cNvPr id="24" name="Text Placeholder 23">
            <a:extLst>
              <a:ext uri="{FF2B5EF4-FFF2-40B4-BE49-F238E27FC236}">
                <a16:creationId xmlns:a16="http://schemas.microsoft.com/office/drawing/2014/main" id="{1C7FC2BF-5062-4F70-AF7B-1BAB5E8C852A}"/>
              </a:ext>
            </a:extLst>
          </p:cNvPr>
          <p:cNvSpPr>
            <a:spLocks noGrp="1"/>
          </p:cNvSpPr>
          <p:nvPr>
            <p:ph type="body" sz="quarter" idx="11"/>
          </p:nvPr>
        </p:nvSpPr>
        <p:spPr>
          <a:xfrm>
            <a:off x="10312400" y="1503363"/>
            <a:ext cx="1778000" cy="1096962"/>
          </a:xfrm>
        </p:spPr>
        <p:txBody>
          <a:bodyPr anchor="ctr">
            <a:normAutofit/>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dirty="0"/>
              <a:t>Click to</a:t>
            </a:r>
          </a:p>
        </p:txBody>
      </p:sp>
      <p:sp>
        <p:nvSpPr>
          <p:cNvPr id="25" name="Text Placeholder 21">
            <a:extLst>
              <a:ext uri="{FF2B5EF4-FFF2-40B4-BE49-F238E27FC236}">
                <a16:creationId xmlns:a16="http://schemas.microsoft.com/office/drawing/2014/main" id="{D62D54E0-83B0-4C16-B349-AF45817F16CF}"/>
              </a:ext>
            </a:extLst>
          </p:cNvPr>
          <p:cNvSpPr>
            <a:spLocks noGrp="1"/>
          </p:cNvSpPr>
          <p:nvPr>
            <p:ph type="body" sz="quarter" idx="12"/>
          </p:nvPr>
        </p:nvSpPr>
        <p:spPr>
          <a:xfrm>
            <a:off x="10353040" y="4151544"/>
            <a:ext cx="1686560" cy="1135063"/>
          </a:xfrm>
        </p:spPr>
        <p:txBody>
          <a:bodyPr anchor="ctr">
            <a:normAutofit/>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dirty="0"/>
              <a:t>Click to edit</a:t>
            </a:r>
          </a:p>
        </p:txBody>
      </p:sp>
      <p:sp>
        <p:nvSpPr>
          <p:cNvPr id="26" name="Text Placeholder 21">
            <a:extLst>
              <a:ext uri="{FF2B5EF4-FFF2-40B4-BE49-F238E27FC236}">
                <a16:creationId xmlns:a16="http://schemas.microsoft.com/office/drawing/2014/main" id="{929864FE-B879-4BCF-ACEE-1EC823EF6AB1}"/>
              </a:ext>
            </a:extLst>
          </p:cNvPr>
          <p:cNvSpPr>
            <a:spLocks noGrp="1"/>
          </p:cNvSpPr>
          <p:nvPr>
            <p:ph type="body" sz="quarter" idx="13"/>
          </p:nvPr>
        </p:nvSpPr>
        <p:spPr>
          <a:xfrm>
            <a:off x="8026401" y="5458243"/>
            <a:ext cx="1686560" cy="1135063"/>
          </a:xfrm>
        </p:spPr>
        <p:txBody>
          <a:bodyPr anchor="ctr">
            <a:normAutofit/>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dirty="0"/>
              <a:t>Click to edit</a:t>
            </a:r>
          </a:p>
        </p:txBody>
      </p:sp>
      <p:sp>
        <p:nvSpPr>
          <p:cNvPr id="27" name="Text Placeholder 21">
            <a:extLst>
              <a:ext uri="{FF2B5EF4-FFF2-40B4-BE49-F238E27FC236}">
                <a16:creationId xmlns:a16="http://schemas.microsoft.com/office/drawing/2014/main" id="{D945024D-5E83-4BF6-BDFA-6ED0B0AFFA41}"/>
              </a:ext>
            </a:extLst>
          </p:cNvPr>
          <p:cNvSpPr>
            <a:spLocks noGrp="1"/>
          </p:cNvSpPr>
          <p:nvPr>
            <p:ph type="body" sz="quarter" idx="14"/>
          </p:nvPr>
        </p:nvSpPr>
        <p:spPr>
          <a:xfrm>
            <a:off x="5745921" y="4151544"/>
            <a:ext cx="1686560" cy="1135063"/>
          </a:xfrm>
        </p:spPr>
        <p:txBody>
          <a:bodyPr anchor="ctr">
            <a:normAutofit/>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dirty="0"/>
              <a:t>Click to edit</a:t>
            </a:r>
          </a:p>
        </p:txBody>
      </p:sp>
      <p:sp>
        <p:nvSpPr>
          <p:cNvPr id="28" name="Text Placeholder 21">
            <a:extLst>
              <a:ext uri="{FF2B5EF4-FFF2-40B4-BE49-F238E27FC236}">
                <a16:creationId xmlns:a16="http://schemas.microsoft.com/office/drawing/2014/main" id="{76071A28-99F1-4378-8D27-5E640A8EEBFF}"/>
              </a:ext>
            </a:extLst>
          </p:cNvPr>
          <p:cNvSpPr>
            <a:spLocks noGrp="1"/>
          </p:cNvSpPr>
          <p:nvPr>
            <p:ph type="body" sz="quarter" idx="15"/>
          </p:nvPr>
        </p:nvSpPr>
        <p:spPr>
          <a:xfrm>
            <a:off x="5740841" y="1509627"/>
            <a:ext cx="1686560" cy="1135063"/>
          </a:xfrm>
        </p:spPr>
        <p:txBody>
          <a:bodyPr anchor="ctr">
            <a:normAutofit/>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dirty="0"/>
              <a:t>Click to edit</a:t>
            </a:r>
          </a:p>
        </p:txBody>
      </p:sp>
      <p:sp>
        <p:nvSpPr>
          <p:cNvPr id="29" name="Text Placeholder 21">
            <a:extLst>
              <a:ext uri="{FF2B5EF4-FFF2-40B4-BE49-F238E27FC236}">
                <a16:creationId xmlns:a16="http://schemas.microsoft.com/office/drawing/2014/main" id="{AE2C70DF-7F81-47AF-8130-40E25422FB24}"/>
              </a:ext>
            </a:extLst>
          </p:cNvPr>
          <p:cNvSpPr>
            <a:spLocks noGrp="1"/>
          </p:cNvSpPr>
          <p:nvPr>
            <p:ph type="body" sz="quarter" idx="16"/>
          </p:nvPr>
        </p:nvSpPr>
        <p:spPr>
          <a:xfrm>
            <a:off x="7724085" y="2449000"/>
            <a:ext cx="2491684" cy="1672064"/>
          </a:xfrm>
        </p:spPr>
        <p:txBody>
          <a:bodyPr anchor="ctr">
            <a:normAutofit/>
          </a:bodyPr>
          <a:lstStyle>
            <a:lvl1pPr marL="0" indent="0" algn="ctr">
              <a:buNone/>
              <a:defRPr sz="2200" b="1">
                <a:solidFill>
                  <a:schemeClr val="tx1"/>
                </a:solidFill>
                <a:latin typeface="Arial" panose="020B0604020202020204" pitchFamily="34" charset="0"/>
                <a:cs typeface="Arial" panose="020B0604020202020204" pitchFamily="34" charset="0"/>
              </a:defRPr>
            </a:lvl1pPr>
          </a:lstStyle>
          <a:p>
            <a:pPr lvl="0"/>
            <a:r>
              <a:rPr lang="en-US" dirty="0"/>
              <a:t>Click to edit</a:t>
            </a:r>
          </a:p>
        </p:txBody>
      </p:sp>
    </p:spTree>
    <p:extLst>
      <p:ext uri="{BB962C8B-B14F-4D97-AF65-F5344CB8AC3E}">
        <p14:creationId xmlns:p14="http://schemas.microsoft.com/office/powerpoint/2010/main" val="3883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DD5F-BDFB-3443-930A-4ECE2B1C5827}"/>
              </a:ext>
            </a:extLst>
          </p:cNvPr>
          <p:cNvSpPr>
            <a:spLocks noGrp="1"/>
          </p:cNvSpPr>
          <p:nvPr>
            <p:ph type="title" hasCustomPrompt="1"/>
          </p:nvPr>
        </p:nvSpPr>
        <p:spPr/>
        <p:txBody>
          <a:bodyPr>
            <a:normAutofit/>
          </a:bodyPr>
          <a:lstStyle>
            <a:lvl1pPr>
              <a:defRPr sz="3200"/>
            </a:lvl1pPr>
          </a:lstStyle>
          <a:p>
            <a:r>
              <a:rPr lang="en-US" dirty="0"/>
              <a:t>Charts Title is Arial Bold, 32pt</a:t>
            </a:r>
          </a:p>
        </p:txBody>
      </p:sp>
      <p:sp>
        <p:nvSpPr>
          <p:cNvPr id="3" name="Footer Placeholder 2">
            <a:extLst>
              <a:ext uri="{FF2B5EF4-FFF2-40B4-BE49-F238E27FC236}">
                <a16:creationId xmlns:a16="http://schemas.microsoft.com/office/drawing/2014/main" id="{2AD28D3B-54C8-A147-B2C4-8906F98936C6}"/>
              </a:ext>
            </a:extLst>
          </p:cNvPr>
          <p:cNvSpPr>
            <a:spLocks noGrp="1"/>
          </p:cNvSpPr>
          <p:nvPr>
            <p:ph type="ftr" sz="quarter" idx="10"/>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6D3714A-6FF9-C84D-922F-7C5A5186735F}"/>
              </a:ext>
            </a:extLst>
          </p:cNvPr>
          <p:cNvSpPr>
            <a:spLocks noGrp="1"/>
          </p:cNvSpPr>
          <p:nvPr>
            <p:ph type="sldNum" sz="quarter" idx="11"/>
          </p:nvPr>
        </p:nvSpPr>
        <p:spPr/>
        <p:txBody>
          <a:bodyPr/>
          <a:lstStyle/>
          <a:p>
            <a:fld id="{549D6600-C6B9-CF4F-8A0C-864766A79F48}" type="slidenum">
              <a:rPr lang="en-US" smtClean="0"/>
              <a:pPr/>
              <a:t>‹#›</a:t>
            </a:fld>
            <a:endParaRPr lang="en-US" dirty="0">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6C8A1040-DAA9-3C42-A0D5-E3EC96005028}"/>
              </a:ext>
            </a:extLst>
          </p:cNvPr>
          <p:cNvSpPr>
            <a:spLocks noGrp="1"/>
          </p:cNvSpPr>
          <p:nvPr>
            <p:ph sz="half" idx="14" hasCustomPrompt="1"/>
          </p:nvPr>
        </p:nvSpPr>
        <p:spPr>
          <a:xfrm>
            <a:off x="4038600" y="2068497"/>
            <a:ext cx="7682883" cy="399798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
        <p:nvSpPr>
          <p:cNvPr id="7" name="Content Placeholder 2">
            <a:extLst>
              <a:ext uri="{FF2B5EF4-FFF2-40B4-BE49-F238E27FC236}">
                <a16:creationId xmlns:a16="http://schemas.microsoft.com/office/drawing/2014/main" id="{BC436691-F499-574E-89CF-6419385ECC51}"/>
              </a:ext>
            </a:extLst>
          </p:cNvPr>
          <p:cNvSpPr>
            <a:spLocks noGrp="1"/>
          </p:cNvSpPr>
          <p:nvPr>
            <p:ph sz="half" idx="1" hasCustomPrompt="1"/>
          </p:nvPr>
        </p:nvSpPr>
        <p:spPr>
          <a:xfrm>
            <a:off x="470517" y="2068497"/>
            <a:ext cx="3273567" cy="399798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Tree>
    <p:extLst>
      <p:ext uri="{BB962C8B-B14F-4D97-AF65-F5344CB8AC3E}">
        <p14:creationId xmlns:p14="http://schemas.microsoft.com/office/powerpoint/2010/main" val="2418163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Slide Dark Blue">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3" y="1130400"/>
            <a:ext cx="7390550" cy="2187126"/>
          </a:xfrm>
        </p:spPr>
        <p:txBody>
          <a:bodyPr>
            <a:normAutofit/>
          </a:bodyPr>
          <a:lstStyle>
            <a:lvl1pPr>
              <a:defRPr sz="2800" b="1" i="0">
                <a:solidFill>
                  <a:schemeClr val="tx2"/>
                </a:solidFill>
                <a:latin typeface="Arial" panose="020B0604020202020204" pitchFamily="34" charset="0"/>
                <a:cs typeface="Arial" panose="020B0604020202020204" pitchFamily="34" charset="0"/>
              </a:defRPr>
            </a:lvl1pPr>
          </a:lstStyle>
          <a:p>
            <a:r>
              <a:rPr lang="en-US" dirty="0"/>
              <a:t>Section Slide in Arial Bold, 28pt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normAutofit/>
          </a:bodyPr>
          <a:lstStyle>
            <a:lvl1pPr marL="0" indent="0" algn="l">
              <a:buNone/>
              <a:defRPr sz="22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in Arial, 22pt</a:t>
            </a:r>
          </a:p>
        </p:txBody>
      </p:sp>
      <p:cxnSp>
        <p:nvCxnSpPr>
          <p:cNvPr id="14" name="Straight Connector 13">
            <a:extLst>
              <a:ext uri="{FF2B5EF4-FFF2-40B4-BE49-F238E27FC236}">
                <a16:creationId xmlns:a16="http://schemas.microsoft.com/office/drawing/2014/main" id="{86069636-552A-3947-831B-9C8810ED36F2}"/>
              </a:ext>
            </a:extLst>
          </p:cNvPr>
          <p:cNvCxnSpPr/>
          <p:nvPr userDrawn="1"/>
        </p:nvCxnSpPr>
        <p:spPr>
          <a:xfrm>
            <a:off x="942295"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2" name="Picture 1">
            <a:extLst>
              <a:ext uri="{FF2B5EF4-FFF2-40B4-BE49-F238E27FC236}">
                <a16:creationId xmlns:a16="http://schemas.microsoft.com/office/drawing/2014/main" id="{8507F3EC-2ECB-42F7-A226-71D611250526}"/>
              </a:ext>
            </a:extLst>
          </p:cNvPr>
          <p:cNvPicPr>
            <a:picLocks noChangeAspect="1"/>
          </p:cNvPicPr>
          <p:nvPr userDrawn="1"/>
        </p:nvPicPr>
        <p:blipFill>
          <a:blip r:embed="rId2"/>
          <a:stretch>
            <a:fillRect/>
          </a:stretch>
        </p:blipFill>
        <p:spPr>
          <a:xfrm>
            <a:off x="826388" y="6015878"/>
            <a:ext cx="3266218" cy="673447"/>
          </a:xfrm>
          <a:prstGeom prst="rect">
            <a:avLst/>
          </a:prstGeom>
        </p:spPr>
      </p:pic>
    </p:spTree>
    <p:extLst>
      <p:ext uri="{BB962C8B-B14F-4D97-AF65-F5344CB8AC3E}">
        <p14:creationId xmlns:p14="http://schemas.microsoft.com/office/powerpoint/2010/main" val="136799323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Slide Dark Blue">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585926" y="1023894"/>
            <a:ext cx="10626571" cy="680815"/>
          </a:xfrm>
        </p:spPr>
        <p:txBody>
          <a:bodyPr>
            <a:normAutofit/>
          </a:bodyPr>
          <a:lstStyle>
            <a:lvl1pPr>
              <a:defRPr sz="3200" b="1" i="0">
                <a:solidFill>
                  <a:schemeClr val="tx2"/>
                </a:solidFill>
                <a:latin typeface="Arial" panose="020B0604020202020204" pitchFamily="34" charset="0"/>
                <a:cs typeface="Arial" panose="020B0604020202020204" pitchFamily="34" charset="0"/>
              </a:defRPr>
            </a:lvl1pPr>
          </a:lstStyle>
          <a:p>
            <a:r>
              <a:rPr lang="en-US" dirty="0"/>
              <a:t>Title in Arial Bold, 32pt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585926" y="2112886"/>
            <a:ext cx="10626571" cy="3456144"/>
          </a:xfrm>
        </p:spPr>
        <p:txBody>
          <a:bodyPr>
            <a:normAutofit/>
          </a:bodyPr>
          <a:lstStyle>
            <a:lvl1pPr marL="0" indent="0" algn="l">
              <a:buNone/>
              <a:defRPr sz="22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in Arial, 22pt</a:t>
            </a:r>
          </a:p>
        </p:txBody>
      </p:sp>
      <p:cxnSp>
        <p:nvCxnSpPr>
          <p:cNvPr id="14" name="Straight Connector 13">
            <a:extLst>
              <a:ext uri="{FF2B5EF4-FFF2-40B4-BE49-F238E27FC236}">
                <a16:creationId xmlns:a16="http://schemas.microsoft.com/office/drawing/2014/main" id="{86069636-552A-3947-831B-9C8810ED36F2}"/>
              </a:ext>
            </a:extLst>
          </p:cNvPr>
          <p:cNvCxnSpPr>
            <a:cxnSpLocks/>
          </p:cNvCxnSpPr>
          <p:nvPr userDrawn="1"/>
        </p:nvCxnSpPr>
        <p:spPr>
          <a:xfrm>
            <a:off x="826813" y="1811215"/>
            <a:ext cx="10136048"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 name="Rectangle 1">
            <a:extLst>
              <a:ext uri="{FF2B5EF4-FFF2-40B4-BE49-F238E27FC236}">
                <a16:creationId xmlns:a16="http://schemas.microsoft.com/office/drawing/2014/main" id="{53C52E24-80BD-4F76-A5C9-77C3CF3A36BB}"/>
              </a:ext>
            </a:extLst>
          </p:cNvPr>
          <p:cNvSpPr/>
          <p:nvPr userDrawn="1"/>
        </p:nvSpPr>
        <p:spPr>
          <a:xfrm>
            <a:off x="0" y="0"/>
            <a:ext cx="12192000" cy="6808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2">
            <a:extLst>
              <a:ext uri="{FF2B5EF4-FFF2-40B4-BE49-F238E27FC236}">
                <a16:creationId xmlns:a16="http://schemas.microsoft.com/office/drawing/2014/main" id="{CBCDB139-18ED-400C-B3BA-2B57200BA6B6}"/>
              </a:ext>
            </a:extLst>
          </p:cNvPr>
          <p:cNvSpPr>
            <a:spLocks noGrp="1"/>
          </p:cNvSpPr>
          <p:nvPr>
            <p:ph type="ftr" sz="quarter" idx="10"/>
          </p:nvPr>
        </p:nvSpPr>
        <p:spPr>
          <a:xfrm>
            <a:off x="4038600" y="6356350"/>
            <a:ext cx="4114800" cy="365125"/>
          </a:xfrm>
        </p:spPr>
        <p:txBody>
          <a:bodyPr/>
          <a:lstStyle/>
          <a:p>
            <a:endParaRPr lang="en-US" dirty="0">
              <a:latin typeface="Arial" panose="020B0604020202020204" pitchFamily="34" charset="0"/>
              <a:cs typeface="Arial" panose="020B0604020202020204" pitchFamily="34" charset="0"/>
            </a:endParaRPr>
          </a:p>
        </p:txBody>
      </p:sp>
      <p:sp>
        <p:nvSpPr>
          <p:cNvPr id="12" name="Slide Number Placeholder 3">
            <a:extLst>
              <a:ext uri="{FF2B5EF4-FFF2-40B4-BE49-F238E27FC236}">
                <a16:creationId xmlns:a16="http://schemas.microsoft.com/office/drawing/2014/main" id="{6BAF8B1C-2C17-49EC-B3C3-C75132296290}"/>
              </a:ext>
            </a:extLst>
          </p:cNvPr>
          <p:cNvSpPr>
            <a:spLocks noGrp="1"/>
          </p:cNvSpPr>
          <p:nvPr>
            <p:ph type="sldNum" sz="quarter" idx="11"/>
          </p:nvPr>
        </p:nvSpPr>
        <p:spPr>
          <a:xfrm>
            <a:off x="8610600" y="6356350"/>
            <a:ext cx="2743200" cy="365125"/>
          </a:xfrm>
        </p:spPr>
        <p:txBody>
          <a:bodyPr/>
          <a:lstStyle/>
          <a:p>
            <a:fld id="{549D6600-C6B9-CF4F-8A0C-864766A79F48}" type="slidenum">
              <a:rPr lang="en-US" smtClean="0"/>
              <a:pPr/>
              <a:t>‹#›</a:t>
            </a:fld>
            <a:endParaRPr lang="en-US" dirty="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2D18636E-0418-4C87-9ED9-A7517D3F10AB}"/>
              </a:ext>
            </a:extLst>
          </p:cNvPr>
          <p:cNvPicPr>
            <a:picLocks noChangeAspect="1"/>
          </p:cNvPicPr>
          <p:nvPr userDrawn="1"/>
        </p:nvPicPr>
        <p:blipFill>
          <a:blip r:embed="rId2"/>
          <a:stretch>
            <a:fillRect/>
          </a:stretch>
        </p:blipFill>
        <p:spPr>
          <a:xfrm>
            <a:off x="9694416" y="136526"/>
            <a:ext cx="2305514" cy="444962"/>
          </a:xfrm>
          <a:prstGeom prst="rect">
            <a:avLst/>
          </a:prstGeom>
        </p:spPr>
      </p:pic>
    </p:spTree>
    <p:extLst>
      <p:ext uri="{BB962C8B-B14F-4D97-AF65-F5344CB8AC3E}">
        <p14:creationId xmlns:p14="http://schemas.microsoft.com/office/powerpoint/2010/main" val="150001525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Slide Graphic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3" y="1130400"/>
            <a:ext cx="7390550" cy="2187126"/>
          </a:xfrm>
        </p:spPr>
        <p:txBody>
          <a:bodyPr>
            <a:normAutofit/>
          </a:bodyPr>
          <a:lstStyle>
            <a:lvl1pPr>
              <a:defRPr sz="3200" b="1" i="0">
                <a:solidFill>
                  <a:schemeClr val="bg2"/>
                </a:solidFill>
                <a:latin typeface="Arial" panose="020B0604020202020204" pitchFamily="34" charset="0"/>
                <a:cs typeface="Arial" panose="020B0604020202020204" pitchFamily="34" charset="0"/>
              </a:defRPr>
            </a:lvl1pPr>
          </a:lstStyle>
          <a:p>
            <a:r>
              <a:rPr lang="en-US" dirty="0"/>
              <a:t>Section Slide in Arial Bold, 32pt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normAutofit/>
          </a:bodyPr>
          <a:lstStyle>
            <a:lvl1pPr marL="0" indent="0" algn="l">
              <a:buNone/>
              <a:defRPr sz="2200" b="0" i="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in Arial, 22pt</a:t>
            </a:r>
          </a:p>
        </p:txBody>
      </p:sp>
      <p:cxnSp>
        <p:nvCxnSpPr>
          <p:cNvPr id="5" name="Straight Connector 4">
            <a:extLst>
              <a:ext uri="{FF2B5EF4-FFF2-40B4-BE49-F238E27FC236}">
                <a16:creationId xmlns:a16="http://schemas.microsoft.com/office/drawing/2014/main" id="{EE745446-3DBC-9C4E-B930-A234901FA2F2}"/>
              </a:ext>
            </a:extLst>
          </p:cNvPr>
          <p:cNvCxnSpPr/>
          <p:nvPr userDrawn="1"/>
        </p:nvCxnSpPr>
        <p:spPr>
          <a:xfrm>
            <a:off x="942295"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3" name="Picture 2" descr="Text&#10;&#10;Description automatically generated">
            <a:extLst>
              <a:ext uri="{FF2B5EF4-FFF2-40B4-BE49-F238E27FC236}">
                <a16:creationId xmlns:a16="http://schemas.microsoft.com/office/drawing/2014/main" id="{928A752A-F8F4-487F-B39D-46A137E34A1E}"/>
              </a:ext>
            </a:extLst>
          </p:cNvPr>
          <p:cNvPicPr>
            <a:picLocks noChangeAspect="1"/>
          </p:cNvPicPr>
          <p:nvPr userDrawn="1"/>
        </p:nvPicPr>
        <p:blipFill>
          <a:blip r:embed="rId3"/>
          <a:stretch>
            <a:fillRect/>
          </a:stretch>
        </p:blipFill>
        <p:spPr>
          <a:xfrm>
            <a:off x="1534848" y="6180524"/>
            <a:ext cx="2060608" cy="397696"/>
          </a:xfrm>
          <a:prstGeom prst="rect">
            <a:avLst/>
          </a:prstGeom>
        </p:spPr>
      </p:pic>
      <p:pic>
        <p:nvPicPr>
          <p:cNvPr id="4" name="Picture 3">
            <a:extLst>
              <a:ext uri="{FF2B5EF4-FFF2-40B4-BE49-F238E27FC236}">
                <a16:creationId xmlns:a16="http://schemas.microsoft.com/office/drawing/2014/main" id="{00198558-21B3-43C3-ADE8-E068FD514DEC}"/>
              </a:ext>
            </a:extLst>
          </p:cNvPr>
          <p:cNvPicPr>
            <a:picLocks noChangeAspect="1"/>
          </p:cNvPicPr>
          <p:nvPr userDrawn="1"/>
        </p:nvPicPr>
        <p:blipFill>
          <a:blip r:embed="rId4"/>
          <a:stretch>
            <a:fillRect/>
          </a:stretch>
        </p:blipFill>
        <p:spPr>
          <a:xfrm>
            <a:off x="826813" y="6135924"/>
            <a:ext cx="638003" cy="486897"/>
          </a:xfrm>
          <a:prstGeom prst="rect">
            <a:avLst/>
          </a:prstGeom>
        </p:spPr>
      </p:pic>
    </p:spTree>
    <p:extLst>
      <p:ext uri="{BB962C8B-B14F-4D97-AF65-F5344CB8AC3E}">
        <p14:creationId xmlns:p14="http://schemas.microsoft.com/office/powerpoint/2010/main" val="178861458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9436B18-4A7E-1348-9FBB-5994C5AB276D}"/>
              </a:ext>
            </a:extLst>
          </p:cNvPr>
          <p:cNvSpPr txBox="1"/>
          <p:nvPr userDrawn="1"/>
        </p:nvSpPr>
        <p:spPr>
          <a:xfrm>
            <a:off x="12906531" y="2413416"/>
            <a:ext cx="184731" cy="369332"/>
          </a:xfrm>
          <a:prstGeom prst="rect">
            <a:avLst/>
          </a:prstGeom>
          <a:noFill/>
        </p:spPr>
        <p:txBody>
          <a:bodyPr wrap="none" rtlCol="0">
            <a:spAutoFit/>
          </a:bodyPr>
          <a:lstStyle/>
          <a:p>
            <a:endParaRPr lang="en-US" dirty="0"/>
          </a:p>
        </p:txBody>
      </p:sp>
      <p:pic>
        <p:nvPicPr>
          <p:cNvPr id="20" name="Picture 19">
            <a:extLst>
              <a:ext uri="{FF2B5EF4-FFF2-40B4-BE49-F238E27FC236}">
                <a16:creationId xmlns:a16="http://schemas.microsoft.com/office/drawing/2014/main" id="{F15BE37E-E45F-7B45-B81A-857504D857E4}"/>
              </a:ext>
            </a:extLst>
          </p:cNvPr>
          <p:cNvPicPr>
            <a:picLocks noChangeAspect="1"/>
          </p:cNvPicPr>
          <p:nvPr userDrawn="1"/>
        </p:nvPicPr>
        <p:blipFill>
          <a:blip r:embed="rId3"/>
          <a:stretch>
            <a:fillRect/>
          </a:stretch>
        </p:blipFill>
        <p:spPr>
          <a:xfrm>
            <a:off x="4427653" y="4384616"/>
            <a:ext cx="660400" cy="38100"/>
          </a:xfrm>
          <a:prstGeom prst="rect">
            <a:avLst/>
          </a:prstGeom>
        </p:spPr>
      </p:pic>
      <p:sp>
        <p:nvSpPr>
          <p:cNvPr id="10" name="Footer Placeholder 4">
            <a:extLst>
              <a:ext uri="{FF2B5EF4-FFF2-40B4-BE49-F238E27FC236}">
                <a16:creationId xmlns:a16="http://schemas.microsoft.com/office/drawing/2014/main" id="{4DD06976-73BD-F244-BCFF-118CEC1F62BA}"/>
              </a:ext>
            </a:extLst>
          </p:cNvPr>
          <p:cNvSpPr>
            <a:spLocks noGrp="1"/>
          </p:cNvSpPr>
          <p:nvPr>
            <p:ph type="ftr" sz="quarter" idx="3"/>
          </p:nvPr>
        </p:nvSpPr>
        <p:spPr>
          <a:xfrm>
            <a:off x="4312171" y="6356350"/>
            <a:ext cx="41148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9" name="Title 1">
            <a:extLst>
              <a:ext uri="{FF2B5EF4-FFF2-40B4-BE49-F238E27FC236}">
                <a16:creationId xmlns:a16="http://schemas.microsoft.com/office/drawing/2014/main" id="{CC8D5423-5F41-D245-85F5-B1E275D0536D}"/>
              </a:ext>
            </a:extLst>
          </p:cNvPr>
          <p:cNvSpPr>
            <a:spLocks noGrp="1"/>
          </p:cNvSpPr>
          <p:nvPr>
            <p:ph type="ctrTitle" hasCustomPrompt="1"/>
          </p:nvPr>
        </p:nvSpPr>
        <p:spPr>
          <a:xfrm>
            <a:off x="4312171" y="1747007"/>
            <a:ext cx="7260069" cy="2387600"/>
          </a:xfrm>
        </p:spPr>
        <p:txBody>
          <a:bodyPr anchor="b">
            <a:normAutofit/>
          </a:bodyPr>
          <a:lstStyle>
            <a:lvl1pPr algn="l">
              <a:defRPr sz="2800" b="1" i="0">
                <a:solidFill>
                  <a:schemeClr val="bg1"/>
                </a:solidFill>
                <a:latin typeface="Arial" panose="020B0604020202020204" pitchFamily="34" charset="0"/>
                <a:cs typeface="Arial" panose="020B0604020202020204" pitchFamily="34" charset="0"/>
              </a:defRPr>
            </a:lvl1pPr>
          </a:lstStyle>
          <a:p>
            <a:r>
              <a:rPr lang="en-US" dirty="0"/>
              <a:t>Optional End Slide Arial Bold, 28pt</a:t>
            </a:r>
          </a:p>
        </p:txBody>
      </p:sp>
      <p:sp>
        <p:nvSpPr>
          <p:cNvPr id="11" name="Subtitle 2">
            <a:extLst>
              <a:ext uri="{FF2B5EF4-FFF2-40B4-BE49-F238E27FC236}">
                <a16:creationId xmlns:a16="http://schemas.microsoft.com/office/drawing/2014/main" id="{B62495D2-AE77-E540-949F-BD14C314E48A}"/>
              </a:ext>
            </a:extLst>
          </p:cNvPr>
          <p:cNvSpPr>
            <a:spLocks noGrp="1"/>
          </p:cNvSpPr>
          <p:nvPr>
            <p:ph type="subTitle" idx="1" hasCustomPrompt="1"/>
          </p:nvPr>
        </p:nvSpPr>
        <p:spPr>
          <a:xfrm>
            <a:off x="4312171" y="4512707"/>
            <a:ext cx="7260069" cy="1655762"/>
          </a:xfr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in Arial, 22pt</a:t>
            </a:r>
          </a:p>
        </p:txBody>
      </p:sp>
      <p:pic>
        <p:nvPicPr>
          <p:cNvPr id="2" name="Picture 1">
            <a:extLst>
              <a:ext uri="{FF2B5EF4-FFF2-40B4-BE49-F238E27FC236}">
                <a16:creationId xmlns:a16="http://schemas.microsoft.com/office/drawing/2014/main" id="{435E8D4A-2750-4A5E-B41F-B37EE8C744BA}"/>
              </a:ext>
            </a:extLst>
          </p:cNvPr>
          <p:cNvPicPr>
            <a:picLocks noChangeAspect="1"/>
          </p:cNvPicPr>
          <p:nvPr userDrawn="1"/>
        </p:nvPicPr>
        <p:blipFill>
          <a:blip r:embed="rId4"/>
          <a:stretch>
            <a:fillRect/>
          </a:stretch>
        </p:blipFill>
        <p:spPr>
          <a:xfrm>
            <a:off x="4171008" y="450278"/>
            <a:ext cx="3491505" cy="766161"/>
          </a:xfrm>
          <a:prstGeom prst="rect">
            <a:avLst/>
          </a:prstGeom>
        </p:spPr>
      </p:pic>
    </p:spTree>
    <p:extLst>
      <p:ext uri="{BB962C8B-B14F-4D97-AF65-F5344CB8AC3E}">
        <p14:creationId xmlns:p14="http://schemas.microsoft.com/office/powerpoint/2010/main" val="872202635"/>
      </p:ext>
    </p:extLst>
  </p:cSld>
  <p:clrMapOvr>
    <a:masterClrMapping/>
  </p:clrMapOvr>
  <p:extLst>
    <p:ext uri="{DCECCB84-F9BA-43D5-87BE-67443E8EF086}">
      <p15:sldGuideLst xmlns:p15="http://schemas.microsoft.com/office/powerpoint/2012/main">
        <p15:guide id="1" orient="horz" pos="39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1.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662E62-4A90-5843-88A3-5CB71E2B11FB}"/>
              </a:ext>
            </a:extLst>
          </p:cNvPr>
          <p:cNvSpPr/>
          <p:nvPr userDrawn="1"/>
        </p:nvSpPr>
        <p:spPr>
          <a:xfrm>
            <a:off x="0" y="0"/>
            <a:ext cx="12192000" cy="681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Title Placeholder 1">
            <a:extLst>
              <a:ext uri="{FF2B5EF4-FFF2-40B4-BE49-F238E27FC236}">
                <a16:creationId xmlns:a16="http://schemas.microsoft.com/office/drawing/2014/main" id="{AAB7C69D-AD8C-AE4F-89B1-BD5DC49F0A10}"/>
              </a:ext>
            </a:extLst>
          </p:cNvPr>
          <p:cNvSpPr>
            <a:spLocks noGrp="1"/>
          </p:cNvSpPr>
          <p:nvPr>
            <p:ph type="title"/>
          </p:nvPr>
        </p:nvSpPr>
        <p:spPr>
          <a:xfrm>
            <a:off x="470517" y="828569"/>
            <a:ext cx="11123720" cy="860194"/>
          </a:xfrm>
          <a:prstGeom prst="rect">
            <a:avLst/>
          </a:prstGeom>
        </p:spPr>
        <p:txBody>
          <a:bodyPr vert="horz" lIns="91440" tIns="45720" rIns="91440" bIns="45720" rtlCol="0" anchor="b">
            <a:normAutofit/>
          </a:bodyPr>
          <a:lstStyle/>
          <a:p>
            <a:r>
              <a:rPr lang="en-US" dirty="0"/>
              <a:t>TITLE Arial Bold, 32pt</a:t>
            </a:r>
          </a:p>
        </p:txBody>
      </p:sp>
      <p:sp>
        <p:nvSpPr>
          <p:cNvPr id="3" name="Text Placeholder 2">
            <a:extLst>
              <a:ext uri="{FF2B5EF4-FFF2-40B4-BE49-F238E27FC236}">
                <a16:creationId xmlns:a16="http://schemas.microsoft.com/office/drawing/2014/main" id="{33DD6D48-BEDD-9548-94EE-6D9FBF7E9E3A}"/>
              </a:ext>
            </a:extLst>
          </p:cNvPr>
          <p:cNvSpPr>
            <a:spLocks noGrp="1"/>
          </p:cNvSpPr>
          <p:nvPr>
            <p:ph type="body" idx="1"/>
          </p:nvPr>
        </p:nvSpPr>
        <p:spPr>
          <a:xfrm>
            <a:off x="550416" y="2049429"/>
            <a:ext cx="10803384" cy="3946257"/>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a:p>
            <a:pPr lvl="0"/>
            <a:endParaRPr lang="en-US" dirty="0"/>
          </a:p>
          <a:p>
            <a:r>
              <a:rPr lang="en-US" dirty="0"/>
              <a:t>First level text should be Arial, 24pt with a solid bullet.</a:t>
            </a:r>
          </a:p>
          <a:p>
            <a:pPr lvl="1"/>
            <a:r>
              <a:rPr lang="en-US" dirty="0"/>
              <a:t>Second level lists are blue Arial, 22pt with a solid square. Do not use open bullets. </a:t>
            </a:r>
          </a:p>
          <a:p>
            <a:pPr lvl="2"/>
            <a:r>
              <a:rPr lang="en-US" dirty="0"/>
              <a:t>Third level lists are Arial, 20pt with a check mark bullet. </a:t>
            </a:r>
          </a:p>
        </p:txBody>
      </p:sp>
      <p:sp>
        <p:nvSpPr>
          <p:cNvPr id="5" name="Footer Placeholder 4">
            <a:extLst>
              <a:ext uri="{FF2B5EF4-FFF2-40B4-BE49-F238E27FC236}">
                <a16:creationId xmlns:a16="http://schemas.microsoft.com/office/drawing/2014/main" id="{BBD4AB6E-3F6E-6141-8C08-6121F9549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ABA63F9-A2B7-5644-96C9-A65FBC192A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49D6600-C6B9-CF4F-8A0C-864766A79F48}" type="slidenum">
              <a:rPr lang="en-US" smtClean="0"/>
              <a:pPr/>
              <a:t>‹#›</a:t>
            </a:fld>
            <a:endParaRPr lang="en-US"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587ACDBF-9651-A143-B577-52487D131BC1}"/>
              </a:ext>
            </a:extLst>
          </p:cNvPr>
          <p:cNvCxnSpPr>
            <a:cxnSpLocks/>
          </p:cNvCxnSpPr>
          <p:nvPr userDrawn="1"/>
        </p:nvCxnSpPr>
        <p:spPr>
          <a:xfrm>
            <a:off x="925975" y="1817225"/>
            <a:ext cx="10427825" cy="0"/>
          </a:xfrm>
          <a:prstGeom prst="line">
            <a:avLst/>
          </a:prstGeom>
          <a:ln w="19050">
            <a:solidFill>
              <a:schemeClr val="bg2"/>
            </a:solidFill>
          </a:ln>
        </p:spPr>
        <p:style>
          <a:lnRef idx="2">
            <a:schemeClr val="accent6"/>
          </a:lnRef>
          <a:fillRef idx="0">
            <a:schemeClr val="accent6"/>
          </a:fillRef>
          <a:effectRef idx="1">
            <a:schemeClr val="accent6"/>
          </a:effectRef>
          <a:fontRef idx="minor">
            <a:schemeClr val="tx1"/>
          </a:fontRef>
        </p:style>
      </p:cxnSp>
      <p:pic>
        <p:nvPicPr>
          <p:cNvPr id="10" name="Picture 9" descr="Graphical user interface, text&#10;&#10;Description automatically generated">
            <a:extLst>
              <a:ext uri="{FF2B5EF4-FFF2-40B4-BE49-F238E27FC236}">
                <a16:creationId xmlns:a16="http://schemas.microsoft.com/office/drawing/2014/main" id="{621016BC-C6B3-4DCB-A0C6-67D617E10404}"/>
              </a:ext>
            </a:extLst>
          </p:cNvPr>
          <p:cNvPicPr>
            <a:picLocks noChangeAspect="1"/>
          </p:cNvPicPr>
          <p:nvPr userDrawn="1"/>
        </p:nvPicPr>
        <p:blipFill>
          <a:blip r:embed="rId13"/>
          <a:stretch>
            <a:fillRect/>
          </a:stretch>
        </p:blipFill>
        <p:spPr>
          <a:xfrm>
            <a:off x="1648950" y="6124147"/>
            <a:ext cx="2470525" cy="476809"/>
          </a:xfrm>
          <a:prstGeom prst="rect">
            <a:avLst/>
          </a:prstGeom>
        </p:spPr>
      </p:pic>
      <p:pic>
        <p:nvPicPr>
          <p:cNvPr id="12" name="Picture 11" descr="Graphical user interface, text&#10;&#10;Description automatically generated">
            <a:extLst>
              <a:ext uri="{FF2B5EF4-FFF2-40B4-BE49-F238E27FC236}">
                <a16:creationId xmlns:a16="http://schemas.microsoft.com/office/drawing/2014/main" id="{E325EA18-C0B0-472E-90F4-71D30FF0AACC}"/>
              </a:ext>
            </a:extLst>
          </p:cNvPr>
          <p:cNvPicPr>
            <a:picLocks noChangeAspect="1"/>
          </p:cNvPicPr>
          <p:nvPr userDrawn="1"/>
        </p:nvPicPr>
        <p:blipFill>
          <a:blip r:embed="rId13"/>
          <a:stretch>
            <a:fillRect/>
          </a:stretch>
        </p:blipFill>
        <p:spPr>
          <a:xfrm>
            <a:off x="9445023" y="119557"/>
            <a:ext cx="2470525" cy="476809"/>
          </a:xfrm>
          <a:prstGeom prst="rect">
            <a:avLst/>
          </a:prstGeom>
        </p:spPr>
      </p:pic>
    </p:spTree>
    <p:extLst>
      <p:ext uri="{BB962C8B-B14F-4D97-AF65-F5344CB8AC3E}">
        <p14:creationId xmlns:p14="http://schemas.microsoft.com/office/powerpoint/2010/main" val="2158455312"/>
      </p:ext>
    </p:extLst>
  </p:cSld>
  <p:clrMap bg1="lt1" tx1="dk1" bg2="lt2" tx2="dk2" accent1="accent1" accent2="accent2" accent3="accent3" accent4="accent4" accent5="accent5" accent6="accent6" hlink="hlink" folHlink="folHlink"/>
  <p:sldLayoutIdLst>
    <p:sldLayoutId id="2147483669" r:id="rId1"/>
    <p:sldLayoutId id="2147483663" r:id="rId2"/>
    <p:sldLayoutId id="2147483675" r:id="rId3"/>
    <p:sldLayoutId id="2147483650" r:id="rId4"/>
    <p:sldLayoutId id="2147483664" r:id="rId5"/>
    <p:sldLayoutId id="2147483674" r:id="rId6"/>
    <p:sldLayoutId id="2147483676" r:id="rId7"/>
    <p:sldLayoutId id="2147483670" r:id="rId8"/>
    <p:sldLayoutId id="2147483662" r:id="rId9"/>
    <p:sldLayoutId id="2147483677" r:id="rId10"/>
    <p:sldLayoutId id="2147483701" r:id="rId11"/>
  </p:sldLayoutIdLst>
  <p:hf hdr="0" ftr="0" dt="0"/>
  <p:txStyles>
    <p:titleStyle>
      <a:lvl1pPr algn="l" defTabSz="914400" rtl="0" eaLnBrk="1" latinLnBrk="0" hangingPunct="1">
        <a:lnSpc>
          <a:spcPct val="90000"/>
        </a:lnSpc>
        <a:spcBef>
          <a:spcPct val="0"/>
        </a:spcBef>
        <a:buNone/>
        <a:defRPr sz="3200" b="1" i="0" kern="1200">
          <a:solidFill>
            <a:schemeClr val="tx2"/>
          </a:solidFill>
          <a:latin typeface="Arial" panose="020B0604020202020204" pitchFamily="34" charset="0"/>
          <a:ea typeface="+mj-ea"/>
          <a:cs typeface="Arial" panose="020B0604020202020204" pitchFamily="34" charset="0"/>
        </a:defRPr>
      </a:lvl1pPr>
    </p:titleStyle>
    <p:body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90000"/>
        <a:buFont typeface="Wingdings" panose="05000000000000000000" pitchFamily="2" charset="2"/>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dirty="0"/>
              <a:t>DIFFERENT TITLE PER SLIDE, ARIAL 36 PT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TextBox 5"/>
          <p:cNvSpPr txBox="1"/>
          <p:nvPr userDrawn="1"/>
        </p:nvSpPr>
        <p:spPr>
          <a:xfrm>
            <a:off x="9596583" y="6126164"/>
            <a:ext cx="489527" cy="369332"/>
          </a:xfrm>
          <a:prstGeom prst="rect">
            <a:avLst/>
          </a:prstGeom>
          <a:noFill/>
        </p:spPr>
        <p:txBody>
          <a:bodyPr wrap="square" rtlCol="0">
            <a:spAutoFit/>
          </a:bodyPr>
          <a:lstStyle/>
          <a:p>
            <a:fld id="{679D42EE-1589-4027-926A-CD4032C6DE52}" type="slidenum">
              <a:rPr lang="en-US" sz="1800" smtClean="0"/>
              <a:t>‹#›</a:t>
            </a:fld>
            <a:endParaRPr lang="en-US" sz="1800" dirty="0"/>
          </a:p>
        </p:txBody>
      </p:sp>
    </p:spTree>
    <p:extLst>
      <p:ext uri="{BB962C8B-B14F-4D97-AF65-F5344CB8AC3E}">
        <p14:creationId xmlns:p14="http://schemas.microsoft.com/office/powerpoint/2010/main" val="97037363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dt="0"/>
  <p:txStyles>
    <p:titleStyle>
      <a:lvl1pPr algn="l" defTabSz="1219170" rtl="0" eaLnBrk="1" latinLnBrk="0" hangingPunct="1">
        <a:spcBef>
          <a:spcPct val="0"/>
        </a:spcBef>
        <a:buNone/>
        <a:defRPr sz="3600" b="1" kern="1200" baseline="0">
          <a:solidFill>
            <a:srgbClr val="273D77"/>
          </a:solidFill>
          <a:latin typeface="+mj-lt"/>
          <a:ea typeface="+mj-ea"/>
          <a:cs typeface="+mj-cs"/>
        </a:defRPr>
      </a:lvl1pPr>
    </p:titleStyle>
    <p:bodyStyle>
      <a:lvl1pPr marL="457189" indent="-457189" algn="l" defTabSz="1219170" rtl="0" eaLnBrk="1" latinLnBrk="0" hangingPunct="1">
        <a:spcBef>
          <a:spcPct val="20000"/>
        </a:spcBef>
        <a:buSzPct val="125000"/>
        <a:buFont typeface="Arial" panose="020B0604020202020204" pitchFamily="34" charset="0"/>
        <a:buChar char="•"/>
        <a:defRPr sz="3200" kern="1200">
          <a:solidFill>
            <a:srgbClr val="002060"/>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800" kern="1200">
          <a:solidFill>
            <a:srgbClr val="002060"/>
          </a:solidFill>
          <a:latin typeface="+mn-lt"/>
          <a:ea typeface="+mn-ea"/>
          <a:cs typeface="+mn-cs"/>
        </a:defRPr>
      </a:lvl2pPr>
      <a:lvl3pPr marL="1523962" indent="-304792" algn="l" defTabSz="1219170" rtl="0" eaLnBrk="1" latinLnBrk="0" hangingPunct="1">
        <a:spcBef>
          <a:spcPct val="20000"/>
        </a:spcBef>
        <a:buFont typeface="Courier New" panose="02070309020205020404" pitchFamily="49" charset="0"/>
        <a:buChar char="o"/>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662E62-4A90-5843-88A3-5CB71E2B11FB}"/>
              </a:ext>
            </a:extLst>
          </p:cNvPr>
          <p:cNvSpPr/>
          <p:nvPr userDrawn="1"/>
        </p:nvSpPr>
        <p:spPr>
          <a:xfrm>
            <a:off x="0" y="0"/>
            <a:ext cx="12192000" cy="681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Title Placeholder 1">
            <a:extLst>
              <a:ext uri="{FF2B5EF4-FFF2-40B4-BE49-F238E27FC236}">
                <a16:creationId xmlns:a16="http://schemas.microsoft.com/office/drawing/2014/main" id="{AAB7C69D-AD8C-AE4F-89B1-BD5DC49F0A10}"/>
              </a:ext>
            </a:extLst>
          </p:cNvPr>
          <p:cNvSpPr>
            <a:spLocks noGrp="1"/>
          </p:cNvSpPr>
          <p:nvPr>
            <p:ph type="title"/>
          </p:nvPr>
        </p:nvSpPr>
        <p:spPr>
          <a:xfrm>
            <a:off x="470517" y="828569"/>
            <a:ext cx="11123720" cy="860194"/>
          </a:xfrm>
          <a:prstGeom prst="rect">
            <a:avLst/>
          </a:prstGeom>
        </p:spPr>
        <p:txBody>
          <a:bodyPr vert="horz" lIns="91440" tIns="45720" rIns="91440" bIns="45720" rtlCol="0" anchor="b">
            <a:normAutofit/>
          </a:bodyPr>
          <a:lstStyle/>
          <a:p>
            <a:r>
              <a:rPr lang="en-US" dirty="0"/>
              <a:t>TITLE Arial Bold, 32pt</a:t>
            </a:r>
          </a:p>
        </p:txBody>
      </p:sp>
      <p:sp>
        <p:nvSpPr>
          <p:cNvPr id="3" name="Text Placeholder 2">
            <a:extLst>
              <a:ext uri="{FF2B5EF4-FFF2-40B4-BE49-F238E27FC236}">
                <a16:creationId xmlns:a16="http://schemas.microsoft.com/office/drawing/2014/main" id="{33DD6D48-BEDD-9548-94EE-6D9FBF7E9E3A}"/>
              </a:ext>
            </a:extLst>
          </p:cNvPr>
          <p:cNvSpPr>
            <a:spLocks noGrp="1"/>
          </p:cNvSpPr>
          <p:nvPr>
            <p:ph type="body" idx="1"/>
          </p:nvPr>
        </p:nvSpPr>
        <p:spPr>
          <a:xfrm>
            <a:off x="550416" y="2049429"/>
            <a:ext cx="10803384" cy="3946257"/>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a:p>
            <a:pPr lvl="0"/>
            <a:endParaRPr lang="en-US" dirty="0"/>
          </a:p>
          <a:p>
            <a:r>
              <a:rPr lang="en-US" dirty="0"/>
              <a:t>First level text should be Arial, 24pt with a solid bullet.</a:t>
            </a:r>
          </a:p>
          <a:p>
            <a:pPr lvl="1"/>
            <a:r>
              <a:rPr lang="en-US" dirty="0"/>
              <a:t>Second level lists are blue Arial, 22pt with a solid square. Do not use open bullets. </a:t>
            </a:r>
          </a:p>
          <a:p>
            <a:pPr lvl="2"/>
            <a:r>
              <a:rPr lang="en-US" dirty="0"/>
              <a:t>Third level lists are Arial, 20pt with a check mark bullet. </a:t>
            </a:r>
          </a:p>
        </p:txBody>
      </p:sp>
      <p:sp>
        <p:nvSpPr>
          <p:cNvPr id="5" name="Footer Placeholder 4">
            <a:extLst>
              <a:ext uri="{FF2B5EF4-FFF2-40B4-BE49-F238E27FC236}">
                <a16:creationId xmlns:a16="http://schemas.microsoft.com/office/drawing/2014/main" id="{BBD4AB6E-3F6E-6141-8C08-6121F9549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ABA63F9-A2B7-5644-96C9-A65FBC192A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49D6600-C6B9-CF4F-8A0C-864766A79F48}" type="slidenum">
              <a:rPr lang="en-US" smtClean="0"/>
              <a:pPr/>
              <a:t>‹#›</a:t>
            </a:fld>
            <a:endParaRPr lang="en-US"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587ACDBF-9651-A143-B577-52487D131BC1}"/>
              </a:ext>
            </a:extLst>
          </p:cNvPr>
          <p:cNvCxnSpPr>
            <a:cxnSpLocks/>
          </p:cNvCxnSpPr>
          <p:nvPr userDrawn="1"/>
        </p:nvCxnSpPr>
        <p:spPr>
          <a:xfrm>
            <a:off x="925975" y="1817225"/>
            <a:ext cx="10427825" cy="0"/>
          </a:xfrm>
          <a:prstGeom prst="line">
            <a:avLst/>
          </a:prstGeom>
          <a:ln w="19050">
            <a:solidFill>
              <a:schemeClr val="bg2"/>
            </a:solidFill>
          </a:ln>
        </p:spPr>
        <p:style>
          <a:lnRef idx="2">
            <a:schemeClr val="accent6"/>
          </a:lnRef>
          <a:fillRef idx="0">
            <a:schemeClr val="accent6"/>
          </a:fillRef>
          <a:effectRef idx="1">
            <a:schemeClr val="accent6"/>
          </a:effectRef>
          <a:fontRef idx="minor">
            <a:schemeClr val="tx1"/>
          </a:fontRef>
        </p:style>
      </p:cxnSp>
      <p:pic>
        <p:nvPicPr>
          <p:cNvPr id="10" name="Picture 9" descr="Graphical user interface, text&#10;&#10;Description automatically generated">
            <a:extLst>
              <a:ext uri="{FF2B5EF4-FFF2-40B4-BE49-F238E27FC236}">
                <a16:creationId xmlns:a16="http://schemas.microsoft.com/office/drawing/2014/main" id="{621016BC-C6B3-4DCB-A0C6-67D617E10404}"/>
              </a:ext>
            </a:extLst>
          </p:cNvPr>
          <p:cNvPicPr>
            <a:picLocks noChangeAspect="1"/>
          </p:cNvPicPr>
          <p:nvPr userDrawn="1"/>
        </p:nvPicPr>
        <p:blipFill>
          <a:blip r:embed="rId13"/>
          <a:stretch>
            <a:fillRect/>
          </a:stretch>
        </p:blipFill>
        <p:spPr>
          <a:xfrm>
            <a:off x="1648950" y="6124147"/>
            <a:ext cx="2470525" cy="476809"/>
          </a:xfrm>
          <a:prstGeom prst="rect">
            <a:avLst/>
          </a:prstGeom>
        </p:spPr>
      </p:pic>
      <p:pic>
        <p:nvPicPr>
          <p:cNvPr id="12" name="Picture 11" descr="Graphical user interface, text&#10;&#10;Description automatically generated">
            <a:extLst>
              <a:ext uri="{FF2B5EF4-FFF2-40B4-BE49-F238E27FC236}">
                <a16:creationId xmlns:a16="http://schemas.microsoft.com/office/drawing/2014/main" id="{E325EA18-C0B0-472E-90F4-71D30FF0AACC}"/>
              </a:ext>
            </a:extLst>
          </p:cNvPr>
          <p:cNvPicPr>
            <a:picLocks noChangeAspect="1"/>
          </p:cNvPicPr>
          <p:nvPr userDrawn="1"/>
        </p:nvPicPr>
        <p:blipFill>
          <a:blip r:embed="rId13"/>
          <a:stretch>
            <a:fillRect/>
          </a:stretch>
        </p:blipFill>
        <p:spPr>
          <a:xfrm>
            <a:off x="9445023" y="119557"/>
            <a:ext cx="2470525" cy="476809"/>
          </a:xfrm>
          <a:prstGeom prst="rect">
            <a:avLst/>
          </a:prstGeom>
        </p:spPr>
      </p:pic>
    </p:spTree>
    <p:extLst>
      <p:ext uri="{BB962C8B-B14F-4D97-AF65-F5344CB8AC3E}">
        <p14:creationId xmlns:p14="http://schemas.microsoft.com/office/powerpoint/2010/main" val="181814948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700" r:id="rId11"/>
  </p:sldLayoutIdLst>
  <p:hf hdr="0" ftr="0" dt="0"/>
  <p:txStyles>
    <p:titleStyle>
      <a:lvl1pPr algn="l" defTabSz="914400" rtl="0" eaLnBrk="1" latinLnBrk="0" hangingPunct="1">
        <a:lnSpc>
          <a:spcPct val="90000"/>
        </a:lnSpc>
        <a:spcBef>
          <a:spcPct val="0"/>
        </a:spcBef>
        <a:buNone/>
        <a:defRPr sz="3200" b="1" i="0" kern="1200">
          <a:solidFill>
            <a:schemeClr val="tx2"/>
          </a:solidFill>
          <a:latin typeface="Arial" panose="020B0604020202020204" pitchFamily="34" charset="0"/>
          <a:ea typeface="+mj-ea"/>
          <a:cs typeface="Arial" panose="020B0604020202020204" pitchFamily="34" charset="0"/>
        </a:defRPr>
      </a:lvl1pPr>
    </p:titleStyle>
    <p:body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90000"/>
        <a:buFont typeface="Wingdings" panose="05000000000000000000" pitchFamily="2" charset="2"/>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dirty="0"/>
              <a:t>DIFFERENT TITLE PER SLIDE, ARIAL 36 PT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TextBox 5"/>
          <p:cNvSpPr txBox="1"/>
          <p:nvPr userDrawn="1"/>
        </p:nvSpPr>
        <p:spPr>
          <a:xfrm>
            <a:off x="9596583" y="6126164"/>
            <a:ext cx="489527" cy="369332"/>
          </a:xfrm>
          <a:prstGeom prst="rect">
            <a:avLst/>
          </a:prstGeom>
          <a:noFill/>
        </p:spPr>
        <p:txBody>
          <a:bodyPr wrap="square" rtlCol="0">
            <a:spAutoFit/>
          </a:bodyPr>
          <a:lstStyle/>
          <a:p>
            <a:fld id="{679D42EE-1589-4027-926A-CD4032C6DE52}" type="slidenum">
              <a:rPr lang="en-US" sz="1800" smtClean="0"/>
              <a:t>‹#›</a:t>
            </a:fld>
            <a:endParaRPr lang="en-US" sz="1800" dirty="0"/>
          </a:p>
        </p:txBody>
      </p:sp>
    </p:spTree>
    <p:extLst>
      <p:ext uri="{BB962C8B-B14F-4D97-AF65-F5344CB8AC3E}">
        <p14:creationId xmlns:p14="http://schemas.microsoft.com/office/powerpoint/2010/main" val="197913329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hf hdr="0" ftr="0" dt="0"/>
  <p:txStyles>
    <p:titleStyle>
      <a:lvl1pPr algn="l" defTabSz="1219170" rtl="0" eaLnBrk="1" latinLnBrk="0" hangingPunct="1">
        <a:spcBef>
          <a:spcPct val="0"/>
        </a:spcBef>
        <a:buNone/>
        <a:defRPr sz="3600" b="1" kern="1200" baseline="0">
          <a:solidFill>
            <a:srgbClr val="273D77"/>
          </a:solidFill>
          <a:latin typeface="+mj-lt"/>
          <a:ea typeface="+mj-ea"/>
          <a:cs typeface="+mj-cs"/>
        </a:defRPr>
      </a:lvl1pPr>
    </p:titleStyle>
    <p:bodyStyle>
      <a:lvl1pPr marL="457189" indent="-457189" algn="l" defTabSz="1219170" rtl="0" eaLnBrk="1" latinLnBrk="0" hangingPunct="1">
        <a:spcBef>
          <a:spcPct val="20000"/>
        </a:spcBef>
        <a:buSzPct val="125000"/>
        <a:buFont typeface="Arial" panose="020B0604020202020204" pitchFamily="34" charset="0"/>
        <a:buChar char="•"/>
        <a:defRPr sz="3200" kern="1200">
          <a:solidFill>
            <a:srgbClr val="002060"/>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800" kern="1200">
          <a:solidFill>
            <a:srgbClr val="002060"/>
          </a:solidFill>
          <a:latin typeface="+mn-lt"/>
          <a:ea typeface="+mn-ea"/>
          <a:cs typeface="+mn-cs"/>
        </a:defRPr>
      </a:lvl2pPr>
      <a:lvl3pPr marL="1523962" indent="-304792" algn="l" defTabSz="1219170" rtl="0" eaLnBrk="1" latinLnBrk="0" hangingPunct="1">
        <a:spcBef>
          <a:spcPct val="20000"/>
        </a:spcBef>
        <a:buFont typeface="Courier New" panose="02070309020205020404" pitchFamily="49" charset="0"/>
        <a:buChar char="o"/>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dirty="0"/>
              <a:t>DIFFERENT TITLE PER SLIDE, ARIAL 36 PT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TextBox 5"/>
          <p:cNvSpPr txBox="1"/>
          <p:nvPr userDrawn="1"/>
        </p:nvSpPr>
        <p:spPr>
          <a:xfrm>
            <a:off x="9596583" y="6126164"/>
            <a:ext cx="489527" cy="369332"/>
          </a:xfrm>
          <a:prstGeom prst="rect">
            <a:avLst/>
          </a:prstGeom>
          <a:noFill/>
        </p:spPr>
        <p:txBody>
          <a:bodyPr wrap="square" rtlCol="0">
            <a:spAutoFit/>
          </a:bodyPr>
          <a:lstStyle/>
          <a:p>
            <a:fld id="{679D42EE-1589-4027-926A-CD4032C6DE52}" type="slidenum">
              <a:rPr lang="en-US" sz="1800" smtClean="0"/>
              <a:t>‹#›</a:t>
            </a:fld>
            <a:endParaRPr lang="en-US" sz="1800" dirty="0"/>
          </a:p>
        </p:txBody>
      </p:sp>
    </p:spTree>
    <p:extLst>
      <p:ext uri="{BB962C8B-B14F-4D97-AF65-F5344CB8AC3E}">
        <p14:creationId xmlns:p14="http://schemas.microsoft.com/office/powerpoint/2010/main" val="1153293828"/>
      </p:ext>
    </p:extLst>
  </p:cSld>
  <p:clrMap bg1="lt1" tx1="dk1" bg2="lt2" tx2="dk2" accent1="accent1" accent2="accent2" accent3="accent3" accent4="accent4" accent5="accent5" accent6="accent6" hlink="hlink" folHlink="folHlink"/>
  <p:hf hdr="0" ftr="0" dt="0"/>
  <p:txStyles>
    <p:titleStyle>
      <a:lvl1pPr algn="l" defTabSz="1219170" rtl="0" eaLnBrk="1" latinLnBrk="0" hangingPunct="1">
        <a:spcBef>
          <a:spcPct val="0"/>
        </a:spcBef>
        <a:buNone/>
        <a:defRPr sz="3600" b="1" kern="1200" baseline="0">
          <a:solidFill>
            <a:srgbClr val="273D77"/>
          </a:solidFill>
          <a:latin typeface="+mj-lt"/>
          <a:ea typeface="+mj-ea"/>
          <a:cs typeface="+mj-cs"/>
        </a:defRPr>
      </a:lvl1pPr>
    </p:titleStyle>
    <p:bodyStyle>
      <a:lvl1pPr marL="457189" indent="-457189" algn="l" defTabSz="1219170" rtl="0" eaLnBrk="1" latinLnBrk="0" hangingPunct="1">
        <a:spcBef>
          <a:spcPct val="20000"/>
        </a:spcBef>
        <a:buSzPct val="125000"/>
        <a:buFont typeface="Arial" panose="020B0604020202020204" pitchFamily="34" charset="0"/>
        <a:buChar char="•"/>
        <a:defRPr sz="3200" kern="1200">
          <a:solidFill>
            <a:srgbClr val="002060"/>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800" kern="1200">
          <a:solidFill>
            <a:srgbClr val="002060"/>
          </a:solidFill>
          <a:latin typeface="+mn-lt"/>
          <a:ea typeface="+mn-ea"/>
          <a:cs typeface="+mn-cs"/>
        </a:defRPr>
      </a:lvl2pPr>
      <a:lvl3pPr marL="1523962" indent="-304792" algn="l" defTabSz="1219170" rtl="0" eaLnBrk="1" latinLnBrk="0" hangingPunct="1">
        <a:spcBef>
          <a:spcPct val="20000"/>
        </a:spcBef>
        <a:buFont typeface="Courier New" panose="02070309020205020404" pitchFamily="49" charset="0"/>
        <a:buChar char="o"/>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a:t>DIFFERENT TITLE PER SLIDE, ARIAL 36 PT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TextBox 5"/>
          <p:cNvSpPr txBox="1"/>
          <p:nvPr userDrawn="1"/>
        </p:nvSpPr>
        <p:spPr>
          <a:xfrm>
            <a:off x="9596583" y="6126164"/>
            <a:ext cx="489527" cy="369332"/>
          </a:xfrm>
          <a:prstGeom prst="rect">
            <a:avLst/>
          </a:prstGeom>
          <a:noFill/>
        </p:spPr>
        <p:txBody>
          <a:bodyPr wrap="square" rtlCol="0">
            <a:spAutoFit/>
          </a:bodyPr>
          <a:lstStyle/>
          <a:p>
            <a:fld id="{679D42EE-1589-4027-926A-CD4032C6DE52}" type="slidenum">
              <a:rPr lang="en-US" sz="1800" smtClean="0"/>
              <a:t>‹#›</a:t>
            </a:fld>
            <a:endParaRPr lang="en-US" sz="1800"/>
          </a:p>
        </p:txBody>
      </p:sp>
    </p:spTree>
    <p:extLst>
      <p:ext uri="{BB962C8B-B14F-4D97-AF65-F5344CB8AC3E}">
        <p14:creationId xmlns:p14="http://schemas.microsoft.com/office/powerpoint/2010/main" val="567269991"/>
      </p:ext>
    </p:extLst>
  </p:cSld>
  <p:clrMap bg1="lt1" tx1="dk1" bg2="lt2" tx2="dk2" accent1="accent1" accent2="accent2" accent3="accent3" accent4="accent4" accent5="accent5" accent6="accent6" hlink="hlink" folHlink="folHlink"/>
  <p:hf hdr="0" ftr="0" dt="0"/>
  <p:txStyles>
    <p:titleStyle>
      <a:lvl1pPr algn="l" defTabSz="1219170" rtl="0" eaLnBrk="1" latinLnBrk="0" hangingPunct="1">
        <a:spcBef>
          <a:spcPct val="0"/>
        </a:spcBef>
        <a:buNone/>
        <a:defRPr sz="3600" b="1" kern="1200" baseline="0">
          <a:solidFill>
            <a:srgbClr val="273D77"/>
          </a:solidFill>
          <a:latin typeface="+mj-lt"/>
          <a:ea typeface="+mj-ea"/>
          <a:cs typeface="+mj-cs"/>
        </a:defRPr>
      </a:lvl1pPr>
    </p:titleStyle>
    <p:bodyStyle>
      <a:lvl1pPr marL="457189" indent="-457189" algn="l" defTabSz="1219170" rtl="0" eaLnBrk="1" latinLnBrk="0" hangingPunct="1">
        <a:spcBef>
          <a:spcPct val="20000"/>
        </a:spcBef>
        <a:buSzPct val="125000"/>
        <a:buFont typeface="Arial" panose="020B0604020202020204" pitchFamily="34" charset="0"/>
        <a:buChar char="•"/>
        <a:defRPr sz="3200" kern="1200">
          <a:solidFill>
            <a:srgbClr val="002060"/>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800" kern="1200">
          <a:solidFill>
            <a:srgbClr val="002060"/>
          </a:solidFill>
          <a:latin typeface="+mn-lt"/>
          <a:ea typeface="+mn-ea"/>
          <a:cs typeface="+mn-cs"/>
        </a:defRPr>
      </a:lvl2pPr>
      <a:lvl3pPr marL="1523962" indent="-304792" algn="l" defTabSz="1219170" rtl="0" eaLnBrk="1" latinLnBrk="0" hangingPunct="1">
        <a:spcBef>
          <a:spcPct val="20000"/>
        </a:spcBef>
        <a:buFont typeface="Courier New" panose="02070309020205020404" pitchFamily="49" charset="0"/>
        <a:buChar char="o"/>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662E62-4A90-5843-88A3-5CB71E2B11FB}"/>
              </a:ext>
            </a:extLst>
          </p:cNvPr>
          <p:cNvSpPr/>
          <p:nvPr userDrawn="1"/>
        </p:nvSpPr>
        <p:spPr>
          <a:xfrm>
            <a:off x="0" y="0"/>
            <a:ext cx="12192000" cy="681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Title Placeholder 1">
            <a:extLst>
              <a:ext uri="{FF2B5EF4-FFF2-40B4-BE49-F238E27FC236}">
                <a16:creationId xmlns:a16="http://schemas.microsoft.com/office/drawing/2014/main" id="{AAB7C69D-AD8C-AE4F-89B1-BD5DC49F0A10}"/>
              </a:ext>
            </a:extLst>
          </p:cNvPr>
          <p:cNvSpPr>
            <a:spLocks noGrp="1"/>
          </p:cNvSpPr>
          <p:nvPr>
            <p:ph type="title"/>
          </p:nvPr>
        </p:nvSpPr>
        <p:spPr>
          <a:xfrm>
            <a:off x="470517" y="828569"/>
            <a:ext cx="11123720" cy="860194"/>
          </a:xfrm>
          <a:prstGeom prst="rect">
            <a:avLst/>
          </a:prstGeom>
        </p:spPr>
        <p:txBody>
          <a:bodyPr vert="horz" lIns="91440" tIns="45720" rIns="91440" bIns="45720" rtlCol="0" anchor="b">
            <a:normAutofit/>
          </a:bodyPr>
          <a:lstStyle/>
          <a:p>
            <a:r>
              <a:rPr lang="en-US" dirty="0"/>
              <a:t>TITLE Arial Bold, 32pt</a:t>
            </a:r>
          </a:p>
        </p:txBody>
      </p:sp>
      <p:sp>
        <p:nvSpPr>
          <p:cNvPr id="3" name="Text Placeholder 2">
            <a:extLst>
              <a:ext uri="{FF2B5EF4-FFF2-40B4-BE49-F238E27FC236}">
                <a16:creationId xmlns:a16="http://schemas.microsoft.com/office/drawing/2014/main" id="{33DD6D48-BEDD-9548-94EE-6D9FBF7E9E3A}"/>
              </a:ext>
            </a:extLst>
          </p:cNvPr>
          <p:cNvSpPr>
            <a:spLocks noGrp="1"/>
          </p:cNvSpPr>
          <p:nvPr>
            <p:ph type="body" idx="1"/>
          </p:nvPr>
        </p:nvSpPr>
        <p:spPr>
          <a:xfrm>
            <a:off x="550416" y="2049429"/>
            <a:ext cx="10803384" cy="3946257"/>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a:p>
            <a:pPr lvl="0"/>
            <a:endParaRPr lang="en-US" dirty="0"/>
          </a:p>
          <a:p>
            <a:r>
              <a:rPr lang="en-US" dirty="0"/>
              <a:t>First level text should be Arial, 24pt with a solid bullet.</a:t>
            </a:r>
          </a:p>
          <a:p>
            <a:pPr lvl="1"/>
            <a:r>
              <a:rPr lang="en-US" dirty="0"/>
              <a:t>Second level lists are blue Arial, 22pt with a solid square. Do not use open bullets. </a:t>
            </a:r>
          </a:p>
          <a:p>
            <a:pPr lvl="2"/>
            <a:r>
              <a:rPr lang="en-US" dirty="0"/>
              <a:t>Third level lists are Arial, 20pt with a check mark bullet. </a:t>
            </a:r>
          </a:p>
        </p:txBody>
      </p:sp>
      <p:sp>
        <p:nvSpPr>
          <p:cNvPr id="5" name="Footer Placeholder 4">
            <a:extLst>
              <a:ext uri="{FF2B5EF4-FFF2-40B4-BE49-F238E27FC236}">
                <a16:creationId xmlns:a16="http://schemas.microsoft.com/office/drawing/2014/main" id="{BBD4AB6E-3F6E-6141-8C08-6121F9549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Insert footer information as needed</a:t>
            </a: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ABA63F9-A2B7-5644-96C9-A65FBC192A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49D6600-C6B9-CF4F-8A0C-864766A79F48}" type="slidenum">
              <a:rPr lang="en-US" smtClean="0"/>
              <a:pPr/>
              <a:t>‹#›</a:t>
            </a:fld>
            <a:endParaRPr lang="en-US"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587ACDBF-9651-A143-B577-52487D131BC1}"/>
              </a:ext>
            </a:extLst>
          </p:cNvPr>
          <p:cNvCxnSpPr>
            <a:cxnSpLocks/>
          </p:cNvCxnSpPr>
          <p:nvPr userDrawn="1"/>
        </p:nvCxnSpPr>
        <p:spPr>
          <a:xfrm>
            <a:off x="925975" y="1817225"/>
            <a:ext cx="10427825" cy="0"/>
          </a:xfrm>
          <a:prstGeom prst="line">
            <a:avLst/>
          </a:prstGeom>
          <a:ln w="19050">
            <a:solidFill>
              <a:schemeClr val="bg2"/>
            </a:solidFill>
          </a:ln>
        </p:spPr>
        <p:style>
          <a:lnRef idx="2">
            <a:schemeClr val="accent6"/>
          </a:lnRef>
          <a:fillRef idx="0">
            <a:schemeClr val="accent6"/>
          </a:fillRef>
          <a:effectRef idx="1">
            <a:schemeClr val="accent6"/>
          </a:effectRef>
          <a:fontRef idx="minor">
            <a:schemeClr val="tx1"/>
          </a:fontRef>
        </p:style>
      </p:cxnSp>
      <p:pic>
        <p:nvPicPr>
          <p:cNvPr id="10" name="Picture 9" descr="Graphical user interface, text&#10;&#10;Description automatically generated">
            <a:extLst>
              <a:ext uri="{FF2B5EF4-FFF2-40B4-BE49-F238E27FC236}">
                <a16:creationId xmlns:a16="http://schemas.microsoft.com/office/drawing/2014/main" id="{621016BC-C6B3-4DCB-A0C6-67D617E10404}"/>
              </a:ext>
            </a:extLst>
          </p:cNvPr>
          <p:cNvPicPr>
            <a:picLocks noChangeAspect="1"/>
          </p:cNvPicPr>
          <p:nvPr userDrawn="1"/>
        </p:nvPicPr>
        <p:blipFill>
          <a:blip r:embed="rId16"/>
          <a:stretch>
            <a:fillRect/>
          </a:stretch>
        </p:blipFill>
        <p:spPr>
          <a:xfrm>
            <a:off x="1648950" y="6124147"/>
            <a:ext cx="2470525" cy="476809"/>
          </a:xfrm>
          <a:prstGeom prst="rect">
            <a:avLst/>
          </a:prstGeom>
        </p:spPr>
      </p:pic>
      <p:pic>
        <p:nvPicPr>
          <p:cNvPr id="12" name="Picture 11" descr="Graphical user interface, text&#10;&#10;Description automatically generated">
            <a:extLst>
              <a:ext uri="{FF2B5EF4-FFF2-40B4-BE49-F238E27FC236}">
                <a16:creationId xmlns:a16="http://schemas.microsoft.com/office/drawing/2014/main" id="{E325EA18-C0B0-472E-90F4-71D30FF0AACC}"/>
              </a:ext>
            </a:extLst>
          </p:cNvPr>
          <p:cNvPicPr>
            <a:picLocks noChangeAspect="1"/>
          </p:cNvPicPr>
          <p:nvPr userDrawn="1"/>
        </p:nvPicPr>
        <p:blipFill>
          <a:blip r:embed="rId16"/>
          <a:stretch>
            <a:fillRect/>
          </a:stretch>
        </p:blipFill>
        <p:spPr>
          <a:xfrm>
            <a:off x="9445023" y="119557"/>
            <a:ext cx="2470525" cy="476809"/>
          </a:xfrm>
          <a:prstGeom prst="rect">
            <a:avLst/>
          </a:prstGeom>
        </p:spPr>
      </p:pic>
    </p:spTree>
    <p:extLst>
      <p:ext uri="{BB962C8B-B14F-4D97-AF65-F5344CB8AC3E}">
        <p14:creationId xmlns:p14="http://schemas.microsoft.com/office/powerpoint/2010/main" val="2409770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50" r:id="rId13"/>
    <p:sldLayoutId id="2147483751" r:id="rId14"/>
  </p:sldLayoutIdLst>
  <p:hf hdr="0" ftr="0"/>
  <p:txStyles>
    <p:titleStyle>
      <a:lvl1pPr algn="l" defTabSz="914400" rtl="0" eaLnBrk="1" latinLnBrk="0" hangingPunct="1">
        <a:lnSpc>
          <a:spcPct val="90000"/>
        </a:lnSpc>
        <a:spcBef>
          <a:spcPct val="0"/>
        </a:spcBef>
        <a:buNone/>
        <a:defRPr sz="3200" b="1" i="0" kern="1200">
          <a:solidFill>
            <a:schemeClr val="tx2"/>
          </a:solidFill>
          <a:latin typeface="Arial" panose="020B0604020202020204" pitchFamily="34" charset="0"/>
          <a:ea typeface="+mj-ea"/>
          <a:cs typeface="Arial" panose="020B0604020202020204" pitchFamily="34" charset="0"/>
        </a:defRPr>
      </a:lvl1pPr>
    </p:titleStyle>
    <p:body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90000"/>
        <a:buFont typeface="Wingdings" panose="05000000000000000000" pitchFamily="2" charset="2"/>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A1D132-A88C-42B1-A1A9-2B215FD459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2DED70-1B7B-4BF5-B4D6-E79EB38025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858B73-8C9B-40A6-8268-9A0FDC3771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4C009-DAFC-47CB-9A07-D7C0D7511B22}" type="datetimeFigureOut">
              <a:rPr lang="en-US" smtClean="0"/>
              <a:t>11/29/2022</a:t>
            </a:fld>
            <a:endParaRPr lang="en-US"/>
          </a:p>
        </p:txBody>
      </p:sp>
      <p:sp>
        <p:nvSpPr>
          <p:cNvPr id="5" name="Footer Placeholder 4">
            <a:extLst>
              <a:ext uri="{FF2B5EF4-FFF2-40B4-BE49-F238E27FC236}">
                <a16:creationId xmlns:a16="http://schemas.microsoft.com/office/drawing/2014/main" id="{33D4344B-267E-4964-8D03-2F03B51480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2C7F82-E2C9-4EE8-9E83-2D845FA960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CB163-4275-4510-81D7-1E777413D2A9}" type="slidenum">
              <a:rPr lang="en-US" smtClean="0"/>
              <a:t>‹#›</a:t>
            </a:fld>
            <a:endParaRPr lang="en-US"/>
          </a:p>
        </p:txBody>
      </p:sp>
    </p:spTree>
    <p:extLst>
      <p:ext uri="{BB962C8B-B14F-4D97-AF65-F5344CB8AC3E}">
        <p14:creationId xmlns:p14="http://schemas.microsoft.com/office/powerpoint/2010/main" val="2214111816"/>
      </p:ext>
    </p:extLst>
  </p:cSld>
  <p:clrMap bg1="lt1" tx1="dk1" bg2="lt2" tx2="dk2" accent1="accent1" accent2="accent2" accent3="accent3" accent4="accent4" accent5="accent5" accent6="accent6" hlink="hlink" folHlink="folHlink"/>
  <p:sldLayoutIdLst>
    <p:sldLayoutId id="21474837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hs.gov/ohrp/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hhs.gov/ohrp/education-and-outreach/index.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www.hhs.gov/ohrp/regulations-and-policy/guidance/extension-of-institutional-fwa-via-individual-investigator-agreement/index.html"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www.hhs.gov/ohrp/regulations-and-policy/regulations/45-cfr-46/revised-common-rule-regulatory-text/index.html#46.102"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www.hhs.gov/ohrp/regulations-and-policy/guidance/guidance-on-engagement-of-institutions/index.html"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in/news/employee-engagement/indian-workers-are-among-the-most-engaged-in-asia-pacific-2381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www.hhs.gov/ohrp/regulations-and-policy/guidance/extension-of-institutional-fwa-via-individual-investigator-agreement/index.html" TargetMode="External"/><Relationship Id="rId2" Type="http://schemas.openxmlformats.org/officeDocument/2006/relationships/hyperlink" Target="https://www.hhs.gov/ohrp/education-and-outreach/online-education/mini-tutorials/index.html" TargetMode="External"/><Relationship Id="rId1" Type="http://schemas.openxmlformats.org/officeDocument/2006/relationships/slideLayout" Target="../slideLayouts/slideLayout2.xml"/><Relationship Id="rId6" Type="http://schemas.openxmlformats.org/officeDocument/2006/relationships/hyperlink" Target="http://www.hhs.gov/ohrp/register-irbs-and-obtain-fwas/forms/irb-authorization-agreement/index.html" TargetMode="External"/><Relationship Id="rId5" Type="http://schemas.openxmlformats.org/officeDocument/2006/relationships/hyperlink" Target="https://gcc02.safelinks.protection.outlook.com/?url=https%3A%2F%2Fwww.hhs.gov%2Fohrp%2Fregulations-and-policy%2Frequests-for-comments%2Fdraft-guidance-use-single-institutional-review-board-for-cooperative-research%2Findex.html&amp;data=05%7C01%7CYvonne.Lau%40hhs.gov%7C227e27f5261d425dd39308da7bad2b58%7Cd58addea50534a808499ba4d944910df%7C0%7C0%7C637958280929555638%7CUnknown%7CTWFpbGZsb3d8eyJWIjoiMC4wLjAwMDAiLCJQIjoiV2luMzIiLCJBTiI6Ik1haWwiLCJXVCI6Mn0%3D%7C3000%7C%7C%7C&amp;sdata=5P5iqi7VT18WNcf%2Fcov9rswocCX2DWdP1Rwh7CQFP2g%3D&amp;reserved=0" TargetMode="External"/><Relationship Id="rId4" Type="http://schemas.openxmlformats.org/officeDocument/2006/relationships/hyperlink" Target="http://www.hhs.gov/ohrp/register-irbs-and-obtain-fwas/index.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hhs.gov/ohrp" TargetMode="External"/><Relationship Id="rId7" Type="http://schemas.openxmlformats.org/officeDocument/2006/relationships/hyperlink" Target="https://creativecommons.org/licenses/by-nc-nd/3.0/" TargetMode="External"/><Relationship Id="rId2" Type="http://schemas.openxmlformats.org/officeDocument/2006/relationships/hyperlink" Target="mailto:OHRP@hhs.gov" TargetMode="External"/><Relationship Id="rId1" Type="http://schemas.openxmlformats.org/officeDocument/2006/relationships/slideLayout" Target="../slideLayouts/slideLayout2.xml"/><Relationship Id="rId6" Type="http://schemas.openxmlformats.org/officeDocument/2006/relationships/hyperlink" Target="http://kairosct.com/home/contact/" TargetMode="External"/><Relationship Id="rId5" Type="http://schemas.openxmlformats.org/officeDocument/2006/relationships/image" Target="../media/image27.jpg"/><Relationship Id="rId4" Type="http://schemas.openxmlformats.org/officeDocument/2006/relationships/hyperlink" Target="mailto:IRBorFWA@hhs.g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hhs.gov/ohrp/regulations-and-policy/regulations/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hyperlink" Target="https://pixabay.com/illustrations/thank-you-text-message-note-39418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www.hhs.gov/ohrp/register-irbs-and-obtain-fwas/fwas/index.html"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7EFF-B242-44B6-A542-7D0B527CC054}"/>
              </a:ext>
            </a:extLst>
          </p:cNvPr>
          <p:cNvSpPr>
            <a:spLocks noGrp="1"/>
          </p:cNvSpPr>
          <p:nvPr>
            <p:ph type="title"/>
          </p:nvPr>
        </p:nvSpPr>
        <p:spPr>
          <a:xfrm>
            <a:off x="826812" y="1130400"/>
            <a:ext cx="8755599" cy="2101315"/>
          </a:xfrm>
        </p:spPr>
        <p:txBody>
          <a:bodyPr>
            <a:normAutofit/>
          </a:bodyPr>
          <a:lstStyle/>
          <a:p>
            <a:r>
              <a:rPr lang="en-US" dirty="0"/>
              <a:t>What You Need to Know About FWAs and IRBs to Get Your Grant Money</a:t>
            </a:r>
          </a:p>
        </p:txBody>
      </p:sp>
      <p:sp>
        <p:nvSpPr>
          <p:cNvPr id="3" name="Subtitle 2">
            <a:extLst>
              <a:ext uri="{FF2B5EF4-FFF2-40B4-BE49-F238E27FC236}">
                <a16:creationId xmlns:a16="http://schemas.microsoft.com/office/drawing/2014/main" id="{A488CD44-4208-41A5-B837-48EF3C12C49E}"/>
              </a:ext>
            </a:extLst>
          </p:cNvPr>
          <p:cNvSpPr>
            <a:spLocks noGrp="1"/>
          </p:cNvSpPr>
          <p:nvPr>
            <p:ph type="subTitle" idx="1"/>
          </p:nvPr>
        </p:nvSpPr>
        <p:spPr>
          <a:xfrm>
            <a:off x="826813" y="4121062"/>
            <a:ext cx="9144000" cy="1757223"/>
          </a:xfrm>
        </p:spPr>
        <p:txBody>
          <a:bodyPr>
            <a:normAutofit fontScale="92500" lnSpcReduction="20000"/>
          </a:bodyPr>
          <a:lstStyle/>
          <a:p>
            <a:r>
              <a:rPr lang="en-US" sz="2000" dirty="0"/>
              <a:t>Yvonne Lau, MBBS, MBHL, PhD, Director, Education Division, OHRP</a:t>
            </a:r>
          </a:p>
          <a:p>
            <a:r>
              <a:rPr lang="en-US" sz="2000" dirty="0"/>
              <a:t>HHS Office for Human Research Protections (</a:t>
            </a:r>
            <a:r>
              <a:rPr lang="en-US" sz="2000" u="sng" dirty="0">
                <a:solidFill>
                  <a:schemeClr val="accent4">
                    <a:lumMod val="40000"/>
                    <a:lumOff val="60000"/>
                  </a:schemeClr>
                </a:solidFill>
                <a:hlinkClick r:id="rId3">
                  <a:extLst>
                    <a:ext uri="{A12FA001-AC4F-418D-AE19-62706E023703}">
                      <ahyp:hlinkClr xmlns:ahyp="http://schemas.microsoft.com/office/drawing/2018/hyperlinkcolor" val="tx"/>
                    </a:ext>
                  </a:extLst>
                </a:hlinkClick>
              </a:rPr>
              <a:t>OHRP</a:t>
            </a:r>
            <a:r>
              <a:rPr lang="en-US" sz="2000" dirty="0"/>
              <a:t>)</a:t>
            </a:r>
          </a:p>
          <a:p>
            <a:r>
              <a:rPr lang="en-US" sz="2000" dirty="0"/>
              <a:t>Division of Education and Development (</a:t>
            </a:r>
            <a:r>
              <a:rPr lang="en-US" sz="2000" dirty="0">
                <a:solidFill>
                  <a:schemeClr val="accent4">
                    <a:lumMod val="40000"/>
                    <a:lumOff val="60000"/>
                  </a:schemeClr>
                </a:solidFill>
                <a:hlinkClick r:id="rId4">
                  <a:extLst>
                    <a:ext uri="{A12FA001-AC4F-418D-AE19-62706E023703}">
                      <ahyp:hlinkClr xmlns:ahyp="http://schemas.microsoft.com/office/drawing/2018/hyperlinkcolor" val="tx"/>
                    </a:ext>
                  </a:extLst>
                </a:hlinkClick>
              </a:rPr>
              <a:t>DED</a:t>
            </a:r>
            <a:r>
              <a:rPr lang="en-US" sz="2000" dirty="0"/>
              <a:t>)</a:t>
            </a:r>
          </a:p>
          <a:p>
            <a:endParaRPr lang="en-US" sz="2000" dirty="0"/>
          </a:p>
          <a:p>
            <a:r>
              <a:rPr lang="en-US" sz="2000" dirty="0"/>
              <a:t>Fall, 2022</a:t>
            </a:r>
          </a:p>
        </p:txBody>
      </p:sp>
    </p:spTree>
    <p:extLst>
      <p:ext uri="{BB962C8B-B14F-4D97-AF65-F5344CB8AC3E}">
        <p14:creationId xmlns:p14="http://schemas.microsoft.com/office/powerpoint/2010/main" val="1882932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1A728-C3C3-4FF6-B4A0-FFDB0692287D}"/>
              </a:ext>
            </a:extLst>
          </p:cNvPr>
          <p:cNvSpPr>
            <a:spLocks noGrp="1"/>
          </p:cNvSpPr>
          <p:nvPr>
            <p:ph type="title"/>
          </p:nvPr>
        </p:nvSpPr>
        <p:spPr>
          <a:xfrm>
            <a:off x="568171" y="869795"/>
            <a:ext cx="11052699" cy="802887"/>
          </a:xfrm>
        </p:spPr>
        <p:txBody>
          <a:bodyPr>
            <a:normAutofit/>
          </a:bodyPr>
          <a:lstStyle/>
          <a:p>
            <a:r>
              <a:rPr lang="en-US" sz="3600" dirty="0"/>
              <a:t>IRB Options for Institutions - 2</a:t>
            </a:r>
          </a:p>
        </p:txBody>
      </p:sp>
      <p:sp>
        <p:nvSpPr>
          <p:cNvPr id="4" name="Slide Number Placeholder 3">
            <a:extLst>
              <a:ext uri="{FF2B5EF4-FFF2-40B4-BE49-F238E27FC236}">
                <a16:creationId xmlns:a16="http://schemas.microsoft.com/office/drawing/2014/main" id="{1DBDA5FF-EB63-47D2-B56E-7D1B8BA361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8" name="Content Placeholder 7">
            <a:extLst>
              <a:ext uri="{FF2B5EF4-FFF2-40B4-BE49-F238E27FC236}">
                <a16:creationId xmlns:a16="http://schemas.microsoft.com/office/drawing/2014/main" id="{B99E87C1-321C-48B4-B2A0-50228DEAD391}"/>
              </a:ext>
            </a:extLst>
          </p:cNvPr>
          <p:cNvSpPr>
            <a:spLocks noGrp="1"/>
          </p:cNvSpPr>
          <p:nvPr>
            <p:ph idx="1"/>
          </p:nvPr>
        </p:nvSpPr>
        <p:spPr>
          <a:xfrm>
            <a:off x="568171" y="1995946"/>
            <a:ext cx="7856301" cy="3561653"/>
          </a:xfrm>
        </p:spPr>
        <p:txBody>
          <a:bodyPr>
            <a:normAutofit lnSpcReduction="10000"/>
          </a:bodyPr>
          <a:lstStyle/>
          <a:p>
            <a:pPr marL="0" indent="0">
              <a:buNone/>
            </a:pPr>
            <a:r>
              <a:rPr lang="en-US" sz="2800" b="1" dirty="0">
                <a:latin typeface="Arial" panose="020B0604020202020204" pitchFamily="34" charset="0"/>
                <a:cs typeface="Arial" panose="020B0604020202020204" pitchFamily="34" charset="0"/>
              </a:rPr>
              <a:t>Rely on an external IRB</a:t>
            </a:r>
            <a:r>
              <a:rPr lang="en-US" sz="2800" dirty="0">
                <a:latin typeface="Arial" panose="020B0604020202020204" pitchFamily="34" charset="0"/>
                <a:cs typeface="Arial" panose="020B0604020202020204" pitchFamily="34" charset="0"/>
              </a:rPr>
              <a:t> - of another research institution, a commercial IRB, or otherwise </a:t>
            </a:r>
          </a:p>
          <a:p>
            <a:pPr lvl="1">
              <a:buFont typeface="Arial" panose="020B0604020202020204" pitchFamily="34" charset="0"/>
              <a:buChar char="•"/>
            </a:pPr>
            <a:r>
              <a:rPr lang="en-US" sz="2600" dirty="0"/>
              <a:t>Need to establish written reliance agreement between the relying institution and the organization operating the IRB with clear documentation of each party’s responsibilities for review and oversight.  </a:t>
            </a:r>
            <a:r>
              <a:rPr lang="en-US" sz="2000" dirty="0"/>
              <a:t>(§46.103(e))</a:t>
            </a:r>
          </a:p>
          <a:p>
            <a:pPr lvl="1">
              <a:buFont typeface="Arial" panose="020B0604020202020204" pitchFamily="34" charset="0"/>
              <a:buChar char="•"/>
            </a:pPr>
            <a:r>
              <a:rPr lang="en-US" sz="2600" dirty="0"/>
              <a:t>Institutions have flexibilities on the options for reliance agreements, but they still take time to establish. </a:t>
            </a:r>
            <a:r>
              <a:rPr lang="en-US" sz="2600" b="1" dirty="0"/>
              <a:t>Plan well ahead to save time!</a:t>
            </a:r>
          </a:p>
        </p:txBody>
      </p:sp>
      <p:sp>
        <p:nvSpPr>
          <p:cNvPr id="11" name="TextBox 10">
            <a:extLst>
              <a:ext uri="{FF2B5EF4-FFF2-40B4-BE49-F238E27FC236}">
                <a16:creationId xmlns:a16="http://schemas.microsoft.com/office/drawing/2014/main" id="{9A9C1276-E85B-476D-B6F6-95B4604C10DF}"/>
              </a:ext>
            </a:extLst>
          </p:cNvPr>
          <p:cNvSpPr txBox="1"/>
          <p:nvPr/>
        </p:nvSpPr>
        <p:spPr>
          <a:xfrm>
            <a:off x="568171" y="5693261"/>
            <a:ext cx="10929285" cy="892552"/>
          </a:xfrm>
          <a:prstGeom prst="rect">
            <a:avLst/>
          </a:prstGeom>
          <a:solidFill>
            <a:srgbClr val="000099"/>
          </a:solidFill>
        </p:spPr>
        <p:txBody>
          <a:bodyPr wrap="square" rtlCol="0">
            <a:spAutoFit/>
          </a:bodyPr>
          <a:lstStyle/>
          <a:p>
            <a:r>
              <a:rPr lang="en-US" sz="2600" b="1" dirty="0">
                <a:solidFill>
                  <a:schemeClr val="bg2">
                    <a:lumMod val="20000"/>
                    <a:lumOff val="80000"/>
                  </a:schemeClr>
                </a:solidFill>
                <a:latin typeface="Arial" panose="020B0604020202020204" pitchFamily="34" charset="0"/>
                <a:cs typeface="Arial" panose="020B0604020202020204" pitchFamily="34" charset="0"/>
              </a:rPr>
              <a:t>Reminder: </a:t>
            </a:r>
            <a:r>
              <a:rPr lang="en-US" sz="2600" dirty="0">
                <a:solidFill>
                  <a:schemeClr val="bg2">
                    <a:lumMod val="20000"/>
                    <a:lumOff val="80000"/>
                  </a:schemeClr>
                </a:solidFill>
                <a:latin typeface="Arial" panose="020B0604020202020204" pitchFamily="34" charset="0"/>
                <a:cs typeface="Arial" panose="020B0604020202020204" pitchFamily="34" charset="0"/>
              </a:rPr>
              <a:t>Common Rule mandates the use of a single IRB of record for federally-funded cooperative research (with few exceptions).</a:t>
            </a:r>
          </a:p>
        </p:txBody>
      </p:sp>
      <p:pic>
        <p:nvPicPr>
          <p:cNvPr id="5" name="Picture 4">
            <a:extLst>
              <a:ext uri="{FF2B5EF4-FFF2-40B4-BE49-F238E27FC236}">
                <a16:creationId xmlns:a16="http://schemas.microsoft.com/office/drawing/2014/main" id="{4739D421-3BE0-451E-B620-AFF73515C9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05866" y="2207652"/>
            <a:ext cx="3066880" cy="2574209"/>
          </a:xfrm>
          <a:prstGeom prst="rect">
            <a:avLst/>
          </a:prstGeom>
        </p:spPr>
      </p:pic>
    </p:spTree>
    <p:extLst>
      <p:ext uri="{BB962C8B-B14F-4D97-AF65-F5344CB8AC3E}">
        <p14:creationId xmlns:p14="http://schemas.microsoft.com/office/powerpoint/2010/main" val="262772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5C62-D405-42BB-8A53-B13C462BB022}"/>
              </a:ext>
            </a:extLst>
          </p:cNvPr>
          <p:cNvSpPr>
            <a:spLocks noGrp="1"/>
          </p:cNvSpPr>
          <p:nvPr>
            <p:ph type="title"/>
          </p:nvPr>
        </p:nvSpPr>
        <p:spPr>
          <a:xfrm>
            <a:off x="568171" y="859131"/>
            <a:ext cx="11052699" cy="951931"/>
          </a:xfrm>
        </p:spPr>
        <p:txBody>
          <a:bodyPr>
            <a:normAutofit fontScale="90000"/>
          </a:bodyPr>
          <a:lstStyle/>
          <a:p>
            <a:r>
              <a:rPr lang="en-US" sz="3200" dirty="0"/>
              <a:t>Another Option for “</a:t>
            </a:r>
            <a:r>
              <a:rPr lang="en-US" sz="3200" i="1" dirty="0"/>
              <a:t>Being Covered by an FWA</a:t>
            </a:r>
            <a:r>
              <a:rPr lang="en-US" sz="3200" dirty="0"/>
              <a:t>”: </a:t>
            </a:r>
            <a:r>
              <a:rPr lang="en-US" dirty="0"/>
              <a:t>Collaborating Individual Investigators Agreement (IIA)</a:t>
            </a:r>
          </a:p>
        </p:txBody>
      </p:sp>
      <p:sp>
        <p:nvSpPr>
          <p:cNvPr id="3" name="Content Placeholder 2">
            <a:extLst>
              <a:ext uri="{FF2B5EF4-FFF2-40B4-BE49-F238E27FC236}">
                <a16:creationId xmlns:a16="http://schemas.microsoft.com/office/drawing/2014/main" id="{181B80DB-6FFC-4105-B1D3-BA1C7772BB70}"/>
              </a:ext>
            </a:extLst>
          </p:cNvPr>
          <p:cNvSpPr>
            <a:spLocks noGrp="1"/>
          </p:cNvSpPr>
          <p:nvPr>
            <p:ph idx="1"/>
          </p:nvPr>
        </p:nvSpPr>
        <p:spPr>
          <a:xfrm>
            <a:off x="568171" y="2098623"/>
            <a:ext cx="10557028" cy="4257727"/>
          </a:xfrm>
        </p:spPr>
        <p:txBody>
          <a:bodyPr>
            <a:noAutofit/>
          </a:bodyPr>
          <a:lstStyle/>
          <a:p>
            <a:pPr marL="0" indent="0">
              <a:buNone/>
            </a:pPr>
            <a:r>
              <a:rPr lang="en-US" sz="2800" b="1" dirty="0">
                <a:solidFill>
                  <a:srgbClr val="000000"/>
                </a:solidFill>
              </a:rPr>
              <a:t>Independent investigators</a:t>
            </a:r>
            <a:r>
              <a:rPr kumimoji="0" lang="en-US" sz="2800" b="1" i="0" u="none" strike="noStrike" kern="1200" cap="none" spc="0" normalizeH="0" baseline="0" noProof="0" dirty="0">
                <a:ln>
                  <a:noFill/>
                </a:ln>
                <a:solidFill>
                  <a:srgbClr val="000000"/>
                </a:solidFill>
                <a:effectLst/>
                <a:uLnTx/>
                <a:uFillTx/>
              </a:rPr>
              <a:t> </a:t>
            </a:r>
            <a:r>
              <a:rPr kumimoji="0" lang="en-US" sz="2800" b="0" i="0" u="none" strike="noStrike" kern="1200" cap="none" spc="0" normalizeH="0" baseline="0" noProof="0" dirty="0">
                <a:ln>
                  <a:noFill/>
                </a:ln>
                <a:solidFill>
                  <a:srgbClr val="000000"/>
                </a:solidFill>
                <a:effectLst/>
                <a:uLnTx/>
                <a:uFillTx/>
              </a:rPr>
              <a:t>may come under the FWA </a:t>
            </a:r>
            <a:r>
              <a:rPr kumimoji="0" lang="en-US" sz="2800" b="1" i="0" u="none" strike="noStrike" kern="1200" cap="none" spc="0" normalizeH="0" baseline="0" noProof="0" dirty="0">
                <a:ln>
                  <a:noFill/>
                </a:ln>
                <a:solidFill>
                  <a:srgbClr val="000000"/>
                </a:solidFill>
                <a:effectLst/>
                <a:uLnTx/>
                <a:uFillTx/>
              </a:rPr>
              <a:t>of a collaborating </a:t>
            </a:r>
            <a:r>
              <a:rPr lang="en-US" sz="2800" b="1" dirty="0">
                <a:solidFill>
                  <a:srgbClr val="000000"/>
                </a:solidFill>
              </a:rPr>
              <a:t>institution </a:t>
            </a:r>
            <a:r>
              <a:rPr lang="en-US" sz="2800" dirty="0">
                <a:solidFill>
                  <a:srgbClr val="000000"/>
                </a:solidFill>
              </a:rPr>
              <a:t>under certain circumstances.</a:t>
            </a:r>
            <a:endParaRPr kumimoji="0" lang="en-US" sz="2800" b="0" i="0" u="none" strike="noStrike" kern="1200" cap="none" spc="0" normalizeH="0" baseline="0" noProof="0" dirty="0">
              <a:ln>
                <a:noFill/>
              </a:ln>
              <a:solidFill>
                <a:srgbClr val="000000"/>
              </a:solidFill>
              <a:effectLst/>
              <a:uLnTx/>
              <a:uFillTx/>
            </a:endParaRPr>
          </a:p>
          <a:p>
            <a:r>
              <a:rPr lang="en-US" sz="2800" dirty="0">
                <a:solidFill>
                  <a:srgbClr val="000000"/>
                </a:solidFill>
              </a:rPr>
              <a:t>The collaborating institution </a:t>
            </a:r>
            <a:r>
              <a:rPr kumimoji="0" lang="en-US" sz="2800" b="0" i="0" u="none" strike="noStrike" kern="1200" cap="none" spc="0" normalizeH="0" baseline="0" noProof="0" dirty="0">
                <a:ln>
                  <a:noFill/>
                </a:ln>
                <a:solidFill>
                  <a:srgbClr val="000000"/>
                </a:solidFill>
                <a:effectLst/>
                <a:uLnTx/>
                <a:uFillTx/>
              </a:rPr>
              <a:t>establishes a </a:t>
            </a:r>
            <a:r>
              <a:rPr kumimoji="0" lang="en-US" sz="2800" b="1" i="0" u="none" strike="noStrike" kern="1200" cap="none" spc="0" normalizeH="0" baseline="0" noProof="0" dirty="0">
                <a:ln>
                  <a:noFill/>
                </a:ln>
                <a:solidFill>
                  <a:srgbClr val="000000"/>
                </a:solidFill>
                <a:effectLst/>
                <a:uLnTx/>
                <a:uFillTx/>
                <a:hlinkClick r:id="rId3"/>
              </a:rPr>
              <a:t>Collaborating Individual Investigator Agreement (IIA)</a:t>
            </a:r>
            <a:r>
              <a:rPr kumimoji="0" lang="en-US" sz="2800" b="1" i="0" u="none" strike="noStrike" kern="1200" cap="none" spc="0" normalizeH="0" baseline="0" noProof="0" dirty="0">
                <a:ln>
                  <a:noFill/>
                </a:ln>
                <a:solidFill>
                  <a:srgbClr val="000000"/>
                </a:solidFill>
                <a:effectLst/>
                <a:uLnTx/>
                <a:uFillTx/>
              </a:rPr>
              <a:t> </a:t>
            </a:r>
            <a:r>
              <a:rPr kumimoji="0" lang="en-US" sz="2800" b="0" i="0" u="none" strike="noStrike" kern="1200" cap="none" spc="0" normalizeH="0" baseline="0" noProof="0" dirty="0">
                <a:ln>
                  <a:noFill/>
                </a:ln>
                <a:solidFill>
                  <a:srgbClr val="000000"/>
                </a:solidFill>
                <a:effectLst/>
                <a:uLnTx/>
                <a:uFillTx/>
              </a:rPr>
              <a:t>to extend its FWA to cover the investigators’ </a:t>
            </a:r>
            <a:r>
              <a:rPr kumimoji="0" lang="en-US" sz="2800" b="0" i="1" u="none" strike="noStrike" kern="1200" cap="none" spc="0" normalizeH="0" baseline="0" noProof="0" dirty="0">
                <a:ln>
                  <a:noFill/>
                </a:ln>
                <a:solidFill>
                  <a:srgbClr val="000000"/>
                </a:solidFill>
                <a:effectLst/>
                <a:uLnTx/>
                <a:uFillTx/>
              </a:rPr>
              <a:t>human subjects activities, </a:t>
            </a:r>
            <a:r>
              <a:rPr kumimoji="0" lang="en-US" sz="2800" b="0" i="0" u="none" strike="noStrike" kern="1200" cap="none" spc="0" normalizeH="0" baseline="0" noProof="0" dirty="0">
                <a:ln>
                  <a:noFill/>
                </a:ln>
                <a:solidFill>
                  <a:srgbClr val="000000"/>
                </a:solidFill>
                <a:effectLst/>
                <a:uLnTx/>
                <a:uFillTx/>
              </a:rPr>
              <a:t>e.g., human research activities conducted </a:t>
            </a:r>
            <a:r>
              <a:rPr lang="en-US" sz="2800" dirty="0">
                <a:solidFill>
                  <a:srgbClr val="000000"/>
                </a:solidFill>
              </a:rPr>
              <a:t>by individual healthcare providers or the employees</a:t>
            </a:r>
            <a:r>
              <a:rPr kumimoji="0" lang="en-US" sz="2800" b="0" i="0" u="none" strike="noStrike" kern="1200" cap="none" spc="0" normalizeH="0" baseline="0" noProof="0" dirty="0">
                <a:ln>
                  <a:noFill/>
                </a:ln>
                <a:solidFill>
                  <a:srgbClr val="000000"/>
                </a:solidFill>
                <a:effectLst/>
                <a:uLnTx/>
                <a:uFillTx/>
              </a:rPr>
              <a:t>/agents of a home healthcare agency</a:t>
            </a:r>
          </a:p>
          <a:p>
            <a:pPr marL="0" indent="0">
              <a:buNone/>
            </a:pPr>
            <a:endParaRPr lang="en-US" sz="2400" b="0" i="0" dirty="0">
              <a:solidFill>
                <a:srgbClr val="000000"/>
              </a:solidFill>
              <a:effectLst/>
            </a:endParaRPr>
          </a:p>
        </p:txBody>
      </p:sp>
      <p:sp>
        <p:nvSpPr>
          <p:cNvPr id="4" name="Slide Number Placeholder 3">
            <a:extLst>
              <a:ext uri="{FF2B5EF4-FFF2-40B4-BE49-F238E27FC236}">
                <a16:creationId xmlns:a16="http://schemas.microsoft.com/office/drawing/2014/main" id="{6BD9B684-9861-4D3F-ADF1-A0DD239F34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80372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DFEF-6CDC-4C01-BAE5-F54B24600C16}"/>
              </a:ext>
            </a:extLst>
          </p:cNvPr>
          <p:cNvSpPr>
            <a:spLocks noGrp="1"/>
          </p:cNvSpPr>
          <p:nvPr>
            <p:ph type="title"/>
          </p:nvPr>
        </p:nvSpPr>
        <p:spPr/>
        <p:txBody>
          <a:bodyPr>
            <a:normAutofit fontScale="90000"/>
          </a:bodyPr>
          <a:lstStyle/>
          <a:p>
            <a:r>
              <a:rPr lang="en-US" sz="3600" dirty="0"/>
              <a:t>Common Rule Single IRB Review Requirement </a:t>
            </a:r>
            <a:r>
              <a:rPr lang="en-US" sz="2800" dirty="0"/>
              <a:t>(§46.114)</a:t>
            </a:r>
            <a:endParaRPr lang="en-US" sz="3600" dirty="0"/>
          </a:p>
        </p:txBody>
      </p:sp>
      <p:sp>
        <p:nvSpPr>
          <p:cNvPr id="3" name="Content Placeholder 2">
            <a:extLst>
              <a:ext uri="{FF2B5EF4-FFF2-40B4-BE49-F238E27FC236}">
                <a16:creationId xmlns:a16="http://schemas.microsoft.com/office/drawing/2014/main" id="{8EAAB273-1A43-4A5F-9777-76E08700E21E}"/>
              </a:ext>
            </a:extLst>
          </p:cNvPr>
          <p:cNvSpPr>
            <a:spLocks noGrp="1"/>
          </p:cNvSpPr>
          <p:nvPr>
            <p:ph idx="1"/>
          </p:nvPr>
        </p:nvSpPr>
        <p:spPr>
          <a:xfrm>
            <a:off x="568171" y="1873770"/>
            <a:ext cx="11052699" cy="4721901"/>
          </a:xfrm>
        </p:spPr>
        <p:txBody>
          <a:bodyPr>
            <a:noAutofit/>
          </a:bodyPr>
          <a:lstStyle/>
          <a:p>
            <a:r>
              <a:rPr lang="en-US" sz="2600" dirty="0"/>
              <a:t>With few exceptions, any institution </a:t>
            </a:r>
            <a:r>
              <a:rPr lang="en-US" sz="2600" b="1" dirty="0"/>
              <a:t>located in the U.S</a:t>
            </a:r>
            <a:r>
              <a:rPr lang="en-US" sz="2600" dirty="0"/>
              <a:t>. that is engaged in </a:t>
            </a:r>
            <a:r>
              <a:rPr lang="en-US" sz="2600" b="1" dirty="0"/>
              <a:t>cooperative research </a:t>
            </a:r>
            <a:r>
              <a:rPr lang="en-US" sz="2600" dirty="0"/>
              <a:t>for the portion of the research </a:t>
            </a:r>
            <a:r>
              <a:rPr lang="en-US" sz="2600" b="1" dirty="0"/>
              <a:t>conducted in the U.S. </a:t>
            </a:r>
            <a:r>
              <a:rPr lang="en-US" sz="2600" dirty="0"/>
              <a:t>must rely on the </a:t>
            </a:r>
            <a:r>
              <a:rPr lang="en-US" sz="2600" b="1" dirty="0"/>
              <a:t>approval of a single IRB</a:t>
            </a:r>
            <a:r>
              <a:rPr lang="en-US" sz="2600" dirty="0"/>
              <a:t>. </a:t>
            </a:r>
          </a:p>
          <a:p>
            <a:r>
              <a:rPr lang="en-US" sz="2600" dirty="0"/>
              <a:t>Requirement applicable only to </a:t>
            </a:r>
            <a:r>
              <a:rPr lang="en-US" sz="2600" b="1" dirty="0"/>
              <a:t>cooperative research projects </a:t>
            </a:r>
            <a:r>
              <a:rPr lang="en-US" sz="2600" dirty="0"/>
              <a:t>that are </a:t>
            </a:r>
            <a:r>
              <a:rPr lang="en-US" sz="2600" b="1" dirty="0"/>
              <a:t>nonexempt human subjects research.</a:t>
            </a:r>
          </a:p>
          <a:p>
            <a:r>
              <a:rPr lang="en-US" sz="2600" dirty="0"/>
              <a:t>Collaborating institutions </a:t>
            </a:r>
            <a:r>
              <a:rPr lang="en-US" sz="2600" b="1" dirty="0"/>
              <a:t>engaged</a:t>
            </a:r>
            <a:r>
              <a:rPr lang="en-US" sz="2600" dirty="0"/>
              <a:t> in human subjects research must rely on the review and approval of a </a:t>
            </a:r>
            <a:r>
              <a:rPr lang="en-US" sz="2600" b="1" dirty="0"/>
              <a:t>single IRB of record</a:t>
            </a:r>
            <a:r>
              <a:rPr lang="en-US" sz="2600" dirty="0"/>
              <a:t>. </a:t>
            </a:r>
          </a:p>
          <a:p>
            <a:r>
              <a:rPr lang="en-US" sz="2600" dirty="0"/>
              <a:t>The institutions </a:t>
            </a:r>
            <a:r>
              <a:rPr lang="en-US" sz="2600" b="1" dirty="0"/>
              <a:t>establish reliance agreements </a:t>
            </a:r>
            <a:r>
              <a:rPr lang="en-US" sz="2600" dirty="0"/>
              <a:t>to document the relationship and the responsibilities of each. </a:t>
            </a:r>
          </a:p>
          <a:p>
            <a:r>
              <a:rPr lang="en-US" sz="2600" dirty="0"/>
              <a:t>However,</a:t>
            </a:r>
            <a:r>
              <a:rPr lang="en-US" sz="2600" dirty="0">
                <a:solidFill>
                  <a:srgbClr val="FF0000"/>
                </a:solidFill>
              </a:rPr>
              <a:t> </a:t>
            </a:r>
            <a:r>
              <a:rPr lang="en-US" sz="2600" b="1" dirty="0">
                <a:solidFill>
                  <a:srgbClr val="FF0000"/>
                </a:solidFill>
              </a:rPr>
              <a:t>each institution is still responsible for safeguarding the rights and welfare of their individual participants.</a:t>
            </a:r>
            <a:endParaRPr lang="en-US" sz="2600" dirty="0"/>
          </a:p>
          <a:p>
            <a:endParaRPr lang="en-US" sz="2800" dirty="0"/>
          </a:p>
        </p:txBody>
      </p:sp>
      <p:sp>
        <p:nvSpPr>
          <p:cNvPr id="4" name="Slide Number Placeholder 3">
            <a:extLst>
              <a:ext uri="{FF2B5EF4-FFF2-40B4-BE49-F238E27FC236}">
                <a16:creationId xmlns:a16="http://schemas.microsoft.com/office/drawing/2014/main" id="{D2186B9A-BF9E-4D66-A8F9-9CBA5D503F9F}"/>
              </a:ext>
            </a:extLst>
          </p:cNvPr>
          <p:cNvSpPr>
            <a:spLocks noGrp="1"/>
          </p:cNvSpPr>
          <p:nvPr>
            <p:ph type="sldNum" sz="quarter" idx="12"/>
          </p:nvPr>
        </p:nvSpPr>
        <p:spPr/>
        <p:txBody>
          <a:bodyPr/>
          <a:lstStyle/>
          <a:p>
            <a:fld id="{549D6600-C6B9-CF4F-8A0C-864766A79F48}" type="slidenum">
              <a:rPr lang="en-US" smtClean="0"/>
              <a:t>12</a:t>
            </a:fld>
            <a:endParaRPr lang="en-US" dirty="0"/>
          </a:p>
        </p:txBody>
      </p:sp>
    </p:spTree>
    <p:extLst>
      <p:ext uri="{BB962C8B-B14F-4D97-AF65-F5344CB8AC3E}">
        <p14:creationId xmlns:p14="http://schemas.microsoft.com/office/powerpoint/2010/main" val="93077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DFEF-6CDC-4C01-BAE5-F54B24600C16}"/>
              </a:ext>
            </a:extLst>
          </p:cNvPr>
          <p:cNvSpPr>
            <a:spLocks noGrp="1"/>
          </p:cNvSpPr>
          <p:nvPr>
            <p:ph type="title"/>
          </p:nvPr>
        </p:nvSpPr>
        <p:spPr/>
        <p:txBody>
          <a:bodyPr>
            <a:normAutofit fontScale="90000"/>
          </a:bodyPr>
          <a:lstStyle/>
          <a:p>
            <a:r>
              <a:rPr lang="en-US" sz="3600" dirty="0"/>
              <a:t>Cooperative Research and Institutional Engagement</a:t>
            </a:r>
          </a:p>
        </p:txBody>
      </p:sp>
      <p:sp>
        <p:nvSpPr>
          <p:cNvPr id="3" name="Content Placeholder 2">
            <a:extLst>
              <a:ext uri="{FF2B5EF4-FFF2-40B4-BE49-F238E27FC236}">
                <a16:creationId xmlns:a16="http://schemas.microsoft.com/office/drawing/2014/main" id="{8EAAB273-1A43-4A5F-9777-76E08700E21E}"/>
              </a:ext>
            </a:extLst>
          </p:cNvPr>
          <p:cNvSpPr>
            <a:spLocks noGrp="1"/>
          </p:cNvSpPr>
          <p:nvPr>
            <p:ph idx="1"/>
          </p:nvPr>
        </p:nvSpPr>
        <p:spPr>
          <a:xfrm>
            <a:off x="568171" y="1873770"/>
            <a:ext cx="11180484" cy="4721901"/>
          </a:xfrm>
        </p:spPr>
        <p:txBody>
          <a:bodyPr>
            <a:noAutofit/>
          </a:bodyPr>
          <a:lstStyle/>
          <a:p>
            <a:r>
              <a:rPr lang="en-US" sz="2800" dirty="0"/>
              <a:t>What is cooperative research under the Common Rule? This refers to nonexempt human subjects research project that involves </a:t>
            </a:r>
            <a:r>
              <a:rPr lang="en-US" sz="2800" b="1" dirty="0"/>
              <a:t>more than one institution.</a:t>
            </a:r>
          </a:p>
          <a:p>
            <a:pPr lvl="1"/>
            <a:r>
              <a:rPr lang="en-US" sz="2800" dirty="0"/>
              <a:t>Collaborating institutions can each be working on different parts of the research project.</a:t>
            </a:r>
          </a:p>
          <a:p>
            <a:pPr lvl="1"/>
            <a:r>
              <a:rPr lang="en-US" sz="2800" dirty="0"/>
              <a:t>Collaborating institutions do not need to be doing the same things.</a:t>
            </a:r>
          </a:p>
          <a:p>
            <a:pPr lvl="1"/>
            <a:r>
              <a:rPr lang="en-US" sz="2800" dirty="0"/>
              <a:t>It is possible that some collaborating institutions may only be responsible for activities that are not considered human subjects activities and hence, </a:t>
            </a:r>
            <a:r>
              <a:rPr lang="en-US" sz="2800" b="1" i="1" dirty="0"/>
              <a:t>not engaged in human subjects research, </a:t>
            </a:r>
            <a:r>
              <a:rPr lang="en-US" sz="2800" dirty="0"/>
              <a:t>and therefore does </a:t>
            </a:r>
            <a:r>
              <a:rPr lang="en-US" sz="2800" u="sng" dirty="0"/>
              <a:t>not</a:t>
            </a:r>
            <a:r>
              <a:rPr lang="en-US" sz="2800" dirty="0"/>
              <a:t> need to have FWA coverage.</a:t>
            </a:r>
          </a:p>
          <a:p>
            <a:endParaRPr lang="en-US" sz="2800" dirty="0"/>
          </a:p>
        </p:txBody>
      </p:sp>
      <p:sp>
        <p:nvSpPr>
          <p:cNvPr id="4" name="Slide Number Placeholder 3">
            <a:extLst>
              <a:ext uri="{FF2B5EF4-FFF2-40B4-BE49-F238E27FC236}">
                <a16:creationId xmlns:a16="http://schemas.microsoft.com/office/drawing/2014/main" id="{D2186B9A-BF9E-4D66-A8F9-9CBA5D503F9F}"/>
              </a:ext>
            </a:extLst>
          </p:cNvPr>
          <p:cNvSpPr>
            <a:spLocks noGrp="1"/>
          </p:cNvSpPr>
          <p:nvPr>
            <p:ph type="sldNum" sz="quarter" idx="12"/>
          </p:nvPr>
        </p:nvSpPr>
        <p:spPr/>
        <p:txBody>
          <a:bodyPr/>
          <a:lstStyle/>
          <a:p>
            <a:fld id="{549D6600-C6B9-CF4F-8A0C-864766A79F48}" type="slidenum">
              <a:rPr lang="en-US" smtClean="0"/>
              <a:t>13</a:t>
            </a:fld>
            <a:endParaRPr lang="en-US" dirty="0"/>
          </a:p>
        </p:txBody>
      </p:sp>
    </p:spTree>
    <p:extLst>
      <p:ext uri="{BB962C8B-B14F-4D97-AF65-F5344CB8AC3E}">
        <p14:creationId xmlns:p14="http://schemas.microsoft.com/office/powerpoint/2010/main" val="333027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68A5-F50D-45D5-BFF7-04BBB55DD4B2}"/>
              </a:ext>
            </a:extLst>
          </p:cNvPr>
          <p:cNvSpPr>
            <a:spLocks noGrp="1"/>
          </p:cNvSpPr>
          <p:nvPr>
            <p:ph type="title"/>
          </p:nvPr>
        </p:nvSpPr>
        <p:spPr/>
        <p:txBody>
          <a:bodyPr>
            <a:normAutofit/>
          </a:bodyPr>
          <a:lstStyle/>
          <a:p>
            <a:r>
              <a:rPr lang="en-US" dirty="0"/>
              <a:t>What Are </a:t>
            </a:r>
            <a:r>
              <a:rPr lang="en-US" i="1" dirty="0"/>
              <a:t>Human Subjects Activities</a:t>
            </a:r>
            <a:r>
              <a:rPr lang="en-US" dirty="0"/>
              <a:t>?</a:t>
            </a:r>
          </a:p>
        </p:txBody>
      </p:sp>
      <p:sp>
        <p:nvSpPr>
          <p:cNvPr id="3" name="Content Placeholder 2">
            <a:extLst>
              <a:ext uri="{FF2B5EF4-FFF2-40B4-BE49-F238E27FC236}">
                <a16:creationId xmlns:a16="http://schemas.microsoft.com/office/drawing/2014/main" id="{FC46A809-7362-4C57-9CC6-C0F7E1C44AA8}"/>
              </a:ext>
            </a:extLst>
          </p:cNvPr>
          <p:cNvSpPr>
            <a:spLocks noGrp="1"/>
          </p:cNvSpPr>
          <p:nvPr>
            <p:ph idx="1"/>
          </p:nvPr>
        </p:nvSpPr>
        <p:spPr>
          <a:xfrm>
            <a:off x="568171" y="1889353"/>
            <a:ext cx="11052699" cy="4673125"/>
          </a:xfrm>
        </p:spPr>
        <p:txBody>
          <a:bodyPr>
            <a:normAutofit lnSpcReduction="10000"/>
          </a:bodyPr>
          <a:lstStyle/>
          <a:p>
            <a:pPr>
              <a:spcBef>
                <a:spcPts val="1200"/>
              </a:spcBef>
            </a:pPr>
            <a:r>
              <a:rPr lang="en-US" dirty="0"/>
              <a:t>Relate to the </a:t>
            </a:r>
            <a:r>
              <a:rPr lang="en-US" dirty="0">
                <a:hlinkClick r:id="rId3"/>
              </a:rPr>
              <a:t>regulatory definition</a:t>
            </a:r>
            <a:r>
              <a:rPr lang="en-US" dirty="0"/>
              <a:t> at §46.102(e): </a:t>
            </a:r>
          </a:p>
          <a:p>
            <a:pPr marL="514350" lvl="2" indent="0">
              <a:buNone/>
            </a:pPr>
            <a:r>
              <a:rPr lang="en-US" dirty="0">
                <a:solidFill>
                  <a:srgbClr val="000099"/>
                </a:solidFill>
                <a:latin typeface="Arial" panose="020B0604020202020204" pitchFamily="34" charset="0"/>
                <a:cs typeface="Arial" panose="020B0604020202020204" pitchFamily="34" charset="0"/>
              </a:rPr>
              <a:t>A </a:t>
            </a:r>
            <a:r>
              <a:rPr lang="en-US" b="1" dirty="0">
                <a:solidFill>
                  <a:srgbClr val="000099"/>
                </a:solidFill>
                <a:latin typeface="Arial" panose="020B0604020202020204" pitchFamily="34" charset="0"/>
                <a:cs typeface="Arial" panose="020B0604020202020204" pitchFamily="34" charset="0"/>
              </a:rPr>
              <a:t>human subject</a:t>
            </a:r>
            <a:r>
              <a:rPr lang="en-US" dirty="0">
                <a:solidFill>
                  <a:srgbClr val="000099"/>
                </a:solidFill>
                <a:latin typeface="Arial" panose="020B0604020202020204" pitchFamily="34" charset="0"/>
                <a:cs typeface="Arial" panose="020B0604020202020204" pitchFamily="34" charset="0"/>
              </a:rPr>
              <a:t> is a </a:t>
            </a:r>
            <a:r>
              <a:rPr lang="en-US" b="1" u="sng" dirty="0">
                <a:solidFill>
                  <a:srgbClr val="000099"/>
                </a:solidFill>
                <a:latin typeface="Arial" panose="020B0604020202020204" pitchFamily="34" charset="0"/>
                <a:cs typeface="Arial" panose="020B0604020202020204" pitchFamily="34" charset="0"/>
              </a:rPr>
              <a:t>living</a:t>
            </a:r>
            <a:r>
              <a:rPr lang="en-US" dirty="0">
                <a:solidFill>
                  <a:srgbClr val="000099"/>
                </a:solidFill>
                <a:latin typeface="Arial" panose="020B0604020202020204" pitchFamily="34" charset="0"/>
                <a:cs typeface="Arial" panose="020B0604020202020204" pitchFamily="34" charset="0"/>
              </a:rPr>
              <a:t> individual </a:t>
            </a:r>
            <a:r>
              <a:rPr lang="en-US" b="1" u="sng" dirty="0">
                <a:solidFill>
                  <a:srgbClr val="000099"/>
                </a:solidFill>
                <a:latin typeface="Arial" panose="020B0604020202020204" pitchFamily="34" charset="0"/>
                <a:cs typeface="Arial" panose="020B0604020202020204" pitchFamily="34" charset="0"/>
              </a:rPr>
              <a:t>about whom </a:t>
            </a:r>
            <a:r>
              <a:rPr lang="en-US" dirty="0">
                <a:solidFill>
                  <a:srgbClr val="000099"/>
                </a:solidFill>
                <a:latin typeface="Arial" panose="020B0604020202020204" pitchFamily="34" charset="0"/>
                <a:cs typeface="Arial" panose="020B0604020202020204" pitchFamily="34" charset="0"/>
              </a:rPr>
              <a:t>an investigator conducting research:</a:t>
            </a:r>
          </a:p>
          <a:p>
            <a:pPr lvl="2">
              <a:buClr>
                <a:schemeClr val="accent1">
                  <a:lumMod val="50000"/>
                </a:schemeClr>
              </a:buClr>
            </a:pPr>
            <a:r>
              <a:rPr lang="en-US" dirty="0">
                <a:solidFill>
                  <a:srgbClr val="000099"/>
                </a:solidFill>
                <a:latin typeface="Arial" panose="020B0604020202020204" pitchFamily="34" charset="0"/>
                <a:cs typeface="Arial" panose="020B0604020202020204" pitchFamily="34" charset="0"/>
              </a:rPr>
              <a:t>Obtains information or biospecimens through an </a:t>
            </a:r>
            <a:r>
              <a:rPr lang="en-US" b="1" u="sng" dirty="0">
                <a:solidFill>
                  <a:srgbClr val="000099"/>
                </a:solidFill>
                <a:latin typeface="Arial" panose="020B0604020202020204" pitchFamily="34" charset="0"/>
                <a:cs typeface="Arial" panose="020B0604020202020204" pitchFamily="34" charset="0"/>
              </a:rPr>
              <a:t>intervention</a:t>
            </a:r>
            <a:r>
              <a:rPr lang="en-US" dirty="0">
                <a:solidFill>
                  <a:srgbClr val="000099"/>
                </a:solidFill>
                <a:latin typeface="Arial" panose="020B0604020202020204" pitchFamily="34" charset="0"/>
                <a:cs typeface="Arial" panose="020B0604020202020204" pitchFamily="34" charset="0"/>
              </a:rPr>
              <a:t> or </a:t>
            </a:r>
            <a:r>
              <a:rPr lang="en-US" b="1" u="sng" dirty="0">
                <a:solidFill>
                  <a:srgbClr val="000099"/>
                </a:solidFill>
                <a:latin typeface="Arial" panose="020B0604020202020204" pitchFamily="34" charset="0"/>
                <a:cs typeface="Arial" panose="020B0604020202020204" pitchFamily="34" charset="0"/>
              </a:rPr>
              <a:t>interaction</a:t>
            </a:r>
            <a:r>
              <a:rPr lang="en-US" dirty="0">
                <a:solidFill>
                  <a:srgbClr val="000099"/>
                </a:solidFill>
                <a:latin typeface="Arial" panose="020B0604020202020204" pitchFamily="34" charset="0"/>
                <a:cs typeface="Arial" panose="020B0604020202020204" pitchFamily="34" charset="0"/>
              </a:rPr>
              <a:t> with the individual, and uses, studies, or analyzes the information or biospecimens; </a:t>
            </a:r>
            <a:r>
              <a:rPr lang="en-US" b="1" u="sng" dirty="0">
                <a:solidFill>
                  <a:srgbClr val="000099"/>
                </a:solidFill>
                <a:latin typeface="Arial" panose="020B0604020202020204" pitchFamily="34" charset="0"/>
                <a:cs typeface="Arial" panose="020B0604020202020204" pitchFamily="34" charset="0"/>
              </a:rPr>
              <a:t>OR</a:t>
            </a:r>
            <a:endParaRPr lang="en-US" dirty="0">
              <a:solidFill>
                <a:srgbClr val="000099"/>
              </a:solidFill>
              <a:latin typeface="Arial" panose="020B0604020202020204" pitchFamily="34" charset="0"/>
              <a:cs typeface="Arial" panose="020B0604020202020204" pitchFamily="34" charset="0"/>
            </a:endParaRPr>
          </a:p>
          <a:p>
            <a:pPr lvl="2">
              <a:buClr>
                <a:schemeClr val="accent1">
                  <a:lumMod val="50000"/>
                </a:schemeClr>
              </a:buClr>
            </a:pPr>
            <a:r>
              <a:rPr lang="en-US" dirty="0">
                <a:solidFill>
                  <a:srgbClr val="000099"/>
                </a:solidFill>
                <a:latin typeface="Arial" panose="020B0604020202020204" pitchFamily="34" charset="0"/>
                <a:cs typeface="Arial" panose="020B0604020202020204" pitchFamily="34" charset="0"/>
              </a:rPr>
              <a:t>Obtains, uses, studies, analyzes, or generates </a:t>
            </a:r>
            <a:r>
              <a:rPr lang="en-US" b="1" u="sng" dirty="0">
                <a:solidFill>
                  <a:srgbClr val="000099"/>
                </a:solidFill>
                <a:latin typeface="Arial" panose="020B0604020202020204" pitchFamily="34" charset="0"/>
                <a:cs typeface="Arial" panose="020B0604020202020204" pitchFamily="34" charset="0"/>
              </a:rPr>
              <a:t>identifiable</a:t>
            </a:r>
            <a:r>
              <a:rPr lang="en-US" dirty="0">
                <a:solidFill>
                  <a:srgbClr val="000099"/>
                </a:solidFill>
                <a:latin typeface="Arial" panose="020B0604020202020204" pitchFamily="34" charset="0"/>
                <a:cs typeface="Arial" panose="020B0604020202020204" pitchFamily="34" charset="0"/>
              </a:rPr>
              <a:t> private information or identifiable biospecimens</a:t>
            </a:r>
          </a:p>
          <a:p>
            <a:r>
              <a:rPr lang="en-US" dirty="0"/>
              <a:t>A person is conducting </a:t>
            </a:r>
            <a:r>
              <a:rPr lang="en-US" i="1" dirty="0"/>
              <a:t>human subjects activities </a:t>
            </a:r>
            <a:r>
              <a:rPr lang="en-US" dirty="0"/>
              <a:t>when, for the purpose of a research, the person conducts any activities that fall within the above definition for human subject, for example:</a:t>
            </a:r>
          </a:p>
          <a:p>
            <a:pPr lvl="1"/>
            <a:r>
              <a:rPr lang="en-US" dirty="0"/>
              <a:t>Obtains informed consent for research participation </a:t>
            </a:r>
          </a:p>
          <a:p>
            <a:pPr lvl="1"/>
            <a:r>
              <a:rPr lang="en-US" dirty="0"/>
              <a:t>Administers an intervention for the purpose of the research</a:t>
            </a:r>
          </a:p>
          <a:p>
            <a:pPr lvl="1"/>
            <a:r>
              <a:rPr lang="en-US" dirty="0"/>
              <a:t>Has access to identifiable private information of the study participants to conduct the research</a:t>
            </a:r>
          </a:p>
        </p:txBody>
      </p:sp>
      <p:sp>
        <p:nvSpPr>
          <p:cNvPr id="4" name="Slide Number Placeholder 3">
            <a:extLst>
              <a:ext uri="{FF2B5EF4-FFF2-40B4-BE49-F238E27FC236}">
                <a16:creationId xmlns:a16="http://schemas.microsoft.com/office/drawing/2014/main" id="{2C4239DD-8FA1-42B1-B6CC-1E013AC958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1455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1A728-C3C3-4FF6-B4A0-FFDB0692287D}"/>
              </a:ext>
            </a:extLst>
          </p:cNvPr>
          <p:cNvSpPr>
            <a:spLocks noGrp="1"/>
          </p:cNvSpPr>
          <p:nvPr>
            <p:ph type="title"/>
          </p:nvPr>
        </p:nvSpPr>
        <p:spPr>
          <a:xfrm>
            <a:off x="568171" y="869795"/>
            <a:ext cx="11218668" cy="917441"/>
          </a:xfrm>
        </p:spPr>
        <p:txBody>
          <a:bodyPr>
            <a:normAutofit fontScale="90000"/>
          </a:bodyPr>
          <a:lstStyle/>
          <a:p>
            <a:r>
              <a:rPr lang="en-US" dirty="0"/>
              <a:t>When Is a Collaborating Institution Engaged (or Not) in Human Subjects Research?</a:t>
            </a:r>
          </a:p>
        </p:txBody>
      </p:sp>
      <p:sp>
        <p:nvSpPr>
          <p:cNvPr id="3" name="Content Placeholder 2">
            <a:extLst>
              <a:ext uri="{FF2B5EF4-FFF2-40B4-BE49-F238E27FC236}">
                <a16:creationId xmlns:a16="http://schemas.microsoft.com/office/drawing/2014/main" id="{968AE9A7-69F4-44DE-AC0E-1BE04F11A9FB}"/>
              </a:ext>
            </a:extLst>
          </p:cNvPr>
          <p:cNvSpPr>
            <a:spLocks noGrp="1"/>
          </p:cNvSpPr>
          <p:nvPr>
            <p:ph idx="1"/>
          </p:nvPr>
        </p:nvSpPr>
        <p:spPr>
          <a:xfrm>
            <a:off x="568171" y="2042102"/>
            <a:ext cx="11083501" cy="4441825"/>
          </a:xfrm>
        </p:spPr>
        <p:txBody>
          <a:bodyPr>
            <a:noAutofit/>
          </a:bodyPr>
          <a:lstStyle/>
          <a:p>
            <a:r>
              <a:rPr lang="en-US" sz="2600" dirty="0"/>
              <a:t>Collaborating institutions on a cooperative research project may have different engagement statuses. </a:t>
            </a:r>
          </a:p>
          <a:p>
            <a:r>
              <a:rPr lang="en-US" sz="2600" dirty="0"/>
              <a:t>Institutional engagement depends on whether its employees/agents are conducting human research activities for the cooperative research project. </a:t>
            </a:r>
            <a:r>
              <a:rPr lang="en-US" sz="2000" dirty="0"/>
              <a:t>[Review OHRP </a:t>
            </a:r>
            <a:r>
              <a:rPr lang="en-US" sz="2000" dirty="0">
                <a:hlinkClick r:id="rId3"/>
              </a:rPr>
              <a:t>2008 guidance </a:t>
            </a:r>
            <a:r>
              <a:rPr lang="en-US" sz="2000" dirty="0"/>
              <a:t>document for details including any exceptions.]</a:t>
            </a:r>
          </a:p>
          <a:p>
            <a:pPr marL="171450" lvl="1" indent="0">
              <a:buNone/>
            </a:pPr>
            <a:r>
              <a:rPr lang="en-US" sz="2400" u="sng" dirty="0"/>
              <a:t>For example</a:t>
            </a:r>
            <a:r>
              <a:rPr lang="en-US" sz="2400" dirty="0"/>
              <a:t>:</a:t>
            </a:r>
          </a:p>
          <a:p>
            <a:pPr lvl="1">
              <a:buFont typeface="+mj-lt"/>
              <a:buAutoNum type="alphaLcParenR"/>
            </a:pPr>
            <a:r>
              <a:rPr lang="en-US" sz="2400" dirty="0"/>
              <a:t>A collaborator that is only doing lab tests on coded (“not identifiable”) biospecimens sent to them by collaborators who collected the materials for the cooperative research, are </a:t>
            </a:r>
            <a:r>
              <a:rPr lang="en-US" sz="2400" u="sng" dirty="0"/>
              <a:t>NOT engaged</a:t>
            </a:r>
            <a:r>
              <a:rPr lang="en-US" sz="2400" dirty="0"/>
              <a:t>;</a:t>
            </a:r>
          </a:p>
          <a:p>
            <a:pPr lvl="1">
              <a:buFont typeface="+mj-lt"/>
              <a:buAutoNum type="alphaLcParenR"/>
            </a:pPr>
            <a:r>
              <a:rPr lang="en-US" sz="2400" dirty="0"/>
              <a:t>A collaborator that conducts the study interventions and collect information and/or biospecimens from research subjects </a:t>
            </a:r>
            <a:r>
              <a:rPr lang="en-US" sz="2400" u="sng" dirty="0"/>
              <a:t>are engaged</a:t>
            </a:r>
            <a:r>
              <a:rPr lang="en-US" sz="2400" dirty="0"/>
              <a:t>.</a:t>
            </a:r>
            <a:r>
              <a:rPr lang="en-US" sz="2600" dirty="0"/>
              <a:t> </a:t>
            </a:r>
            <a:endParaRPr lang="en-US" sz="2600" u="sng" dirty="0"/>
          </a:p>
        </p:txBody>
      </p:sp>
      <p:sp>
        <p:nvSpPr>
          <p:cNvPr id="4" name="Slide Number Placeholder 3">
            <a:extLst>
              <a:ext uri="{FF2B5EF4-FFF2-40B4-BE49-F238E27FC236}">
                <a16:creationId xmlns:a16="http://schemas.microsoft.com/office/drawing/2014/main" id="{1DBDA5FF-EB63-47D2-B56E-7D1B8BA361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65553474"/>
      </p:ext>
    </p:extLst>
  </p:cSld>
  <p:clrMapOvr>
    <a:masterClrMapping/>
  </p:clrMapOvr>
  <mc:AlternateContent xmlns:mc="http://schemas.openxmlformats.org/markup-compatibility/2006" xmlns:p14="http://schemas.microsoft.com/office/powerpoint/2010/main">
    <mc:Choice Requires="p14">
      <p:transition spd="slow" p14:dur="2000" advTm="151816"/>
    </mc:Choice>
    <mc:Fallback xmlns="">
      <p:transition spd="slow" advTm="1518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1A728-C3C3-4FF6-B4A0-FFDB0692287D}"/>
              </a:ext>
            </a:extLst>
          </p:cNvPr>
          <p:cNvSpPr>
            <a:spLocks noGrp="1"/>
          </p:cNvSpPr>
          <p:nvPr>
            <p:ph type="title"/>
          </p:nvPr>
        </p:nvSpPr>
        <p:spPr>
          <a:xfrm>
            <a:off x="568171" y="869795"/>
            <a:ext cx="11218668" cy="917441"/>
          </a:xfrm>
        </p:spPr>
        <p:txBody>
          <a:bodyPr>
            <a:normAutofit fontScale="90000"/>
          </a:bodyPr>
          <a:lstStyle/>
          <a:p>
            <a:r>
              <a:rPr lang="en-US" dirty="0"/>
              <a:t>What Are the Implications for Collaborating Institutions Engaged (or Not Engaged) in Human Subjects Activities?</a:t>
            </a:r>
          </a:p>
        </p:txBody>
      </p:sp>
      <p:sp>
        <p:nvSpPr>
          <p:cNvPr id="3" name="Content Placeholder 2">
            <a:extLst>
              <a:ext uri="{FF2B5EF4-FFF2-40B4-BE49-F238E27FC236}">
                <a16:creationId xmlns:a16="http://schemas.microsoft.com/office/drawing/2014/main" id="{968AE9A7-69F4-44DE-AC0E-1BE04F11A9FB}"/>
              </a:ext>
            </a:extLst>
          </p:cNvPr>
          <p:cNvSpPr>
            <a:spLocks noGrp="1"/>
          </p:cNvSpPr>
          <p:nvPr>
            <p:ph idx="1"/>
          </p:nvPr>
        </p:nvSpPr>
        <p:spPr>
          <a:xfrm>
            <a:off x="568171" y="2053514"/>
            <a:ext cx="6705464" cy="3934691"/>
          </a:xfrm>
        </p:spPr>
        <p:txBody>
          <a:bodyPr>
            <a:noAutofit/>
          </a:bodyPr>
          <a:lstStyle/>
          <a:p>
            <a:pPr marL="0" indent="0">
              <a:buNone/>
            </a:pPr>
            <a:r>
              <a:rPr lang="en-US" sz="2800" b="1" dirty="0"/>
              <a:t>Engaged </a:t>
            </a:r>
            <a:r>
              <a:rPr lang="en-US" sz="2800" dirty="0"/>
              <a:t>institution:</a:t>
            </a:r>
          </a:p>
          <a:p>
            <a:pPr marL="685800" lvl="1" indent="-514350">
              <a:buFont typeface="+mj-lt"/>
              <a:buAutoNum type="arabicPeriod"/>
            </a:pPr>
            <a:r>
              <a:rPr lang="en-US" sz="2600" dirty="0"/>
              <a:t>Needs an active FWA or be covered by the FWA of a collaborating institution</a:t>
            </a:r>
          </a:p>
          <a:p>
            <a:pPr marL="685800" lvl="1" indent="-514350">
              <a:buFont typeface="+mj-lt"/>
              <a:buAutoNum type="arabicPeriod"/>
            </a:pPr>
            <a:r>
              <a:rPr lang="en-US" sz="2600" dirty="0"/>
              <a:t>Needs IRB review of research (typically the single IRB of record) </a:t>
            </a:r>
          </a:p>
          <a:p>
            <a:pPr marL="0" indent="0">
              <a:buNone/>
            </a:pPr>
            <a:endParaRPr lang="en-US" sz="2600" b="1" dirty="0"/>
          </a:p>
          <a:p>
            <a:pPr marL="0" indent="0">
              <a:buNone/>
            </a:pPr>
            <a:r>
              <a:rPr lang="en-US" sz="2800" b="1" dirty="0"/>
              <a:t>Not Engaged </a:t>
            </a:r>
            <a:r>
              <a:rPr lang="en-US" sz="2800" dirty="0"/>
              <a:t>institution:</a:t>
            </a:r>
          </a:p>
          <a:p>
            <a:pPr marL="685800" lvl="1" indent="-514350">
              <a:buFont typeface="+mj-lt"/>
              <a:buAutoNum type="arabicPeriod"/>
            </a:pPr>
            <a:r>
              <a:rPr lang="en-US" sz="2600" dirty="0"/>
              <a:t>No need for FWA coverage</a:t>
            </a:r>
          </a:p>
          <a:p>
            <a:pPr marL="685800" lvl="1" indent="-514350">
              <a:buFont typeface="+mj-lt"/>
              <a:buAutoNum type="arabicPeriod"/>
            </a:pPr>
            <a:r>
              <a:rPr lang="en-US" sz="2600" dirty="0"/>
              <a:t>No need for IRB review of research </a:t>
            </a:r>
          </a:p>
          <a:p>
            <a:pPr marL="0" indent="0">
              <a:buNone/>
            </a:pPr>
            <a:endParaRPr lang="en-US" sz="2600" b="1" dirty="0"/>
          </a:p>
        </p:txBody>
      </p:sp>
      <p:sp>
        <p:nvSpPr>
          <p:cNvPr id="4" name="Slide Number Placeholder 3">
            <a:extLst>
              <a:ext uri="{FF2B5EF4-FFF2-40B4-BE49-F238E27FC236}">
                <a16:creationId xmlns:a16="http://schemas.microsoft.com/office/drawing/2014/main" id="{1DBDA5FF-EB63-47D2-B56E-7D1B8BA361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F7925F71-A6F2-4A33-BEAD-CD9509E901BE}"/>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98327" y="2702080"/>
            <a:ext cx="4585854" cy="2579543"/>
          </a:xfrm>
          <a:prstGeom prst="rect">
            <a:avLst/>
          </a:prstGeom>
        </p:spPr>
      </p:pic>
      <p:sp>
        <p:nvSpPr>
          <p:cNvPr id="13" name="TextBox 12">
            <a:extLst>
              <a:ext uri="{FF2B5EF4-FFF2-40B4-BE49-F238E27FC236}">
                <a16:creationId xmlns:a16="http://schemas.microsoft.com/office/drawing/2014/main" id="{91731624-F7F7-43CF-A280-D965EE3291C5}"/>
              </a:ext>
            </a:extLst>
          </p:cNvPr>
          <p:cNvSpPr txBox="1"/>
          <p:nvPr/>
        </p:nvSpPr>
        <p:spPr>
          <a:xfrm>
            <a:off x="7869382" y="5452856"/>
            <a:ext cx="3172691" cy="230832"/>
          </a:xfrm>
          <a:prstGeom prst="rect">
            <a:avLst/>
          </a:prstGeom>
          <a:noFill/>
        </p:spPr>
        <p:txBody>
          <a:bodyPr wrap="square" rtlCol="0">
            <a:spAutoFit/>
          </a:bodyPr>
          <a:lstStyle/>
          <a:p>
            <a:r>
              <a:rPr lang="en-US" sz="900">
                <a:hlinkClick r:id="rId4" tooltip="https://www.peoplematters.in/news/employee-engagement/indian-workers-are-among-the-most-engaged-in-asia-pacific-23810"/>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382795493"/>
      </p:ext>
    </p:extLst>
  </p:cSld>
  <p:clrMapOvr>
    <a:masterClrMapping/>
  </p:clrMapOvr>
  <mc:AlternateContent xmlns:mc="http://schemas.openxmlformats.org/markup-compatibility/2006" xmlns:p14="http://schemas.microsoft.com/office/powerpoint/2010/main">
    <mc:Choice Requires="p14">
      <p:transition spd="slow" p14:dur="2000" advTm="151816"/>
    </mc:Choice>
    <mc:Fallback xmlns="">
      <p:transition spd="slow" advTm="15181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431B3-C604-414B-AA7B-6A67141A4653}"/>
              </a:ext>
            </a:extLst>
          </p:cNvPr>
          <p:cNvSpPr>
            <a:spLocks noGrp="1"/>
          </p:cNvSpPr>
          <p:nvPr>
            <p:ph type="title"/>
          </p:nvPr>
        </p:nvSpPr>
        <p:spPr/>
        <p:txBody>
          <a:bodyPr>
            <a:normAutofit/>
          </a:bodyPr>
          <a:lstStyle/>
          <a:p>
            <a:r>
              <a:rPr lang="en-US" sz="3600" dirty="0"/>
              <a:t>Key Take Home Messages</a:t>
            </a:r>
          </a:p>
        </p:txBody>
      </p:sp>
      <p:sp>
        <p:nvSpPr>
          <p:cNvPr id="3" name="Content Placeholder 2">
            <a:extLst>
              <a:ext uri="{FF2B5EF4-FFF2-40B4-BE49-F238E27FC236}">
                <a16:creationId xmlns:a16="http://schemas.microsoft.com/office/drawing/2014/main" id="{98E11D15-1FEE-4622-A9CD-8685A501B25D}"/>
              </a:ext>
            </a:extLst>
          </p:cNvPr>
          <p:cNvSpPr>
            <a:spLocks noGrp="1"/>
          </p:cNvSpPr>
          <p:nvPr>
            <p:ph idx="1"/>
          </p:nvPr>
        </p:nvSpPr>
        <p:spPr>
          <a:xfrm>
            <a:off x="568171" y="1955317"/>
            <a:ext cx="11052699" cy="4401033"/>
          </a:xfrm>
        </p:spPr>
        <p:txBody>
          <a:bodyPr/>
          <a:lstStyle/>
          <a:p>
            <a:r>
              <a:rPr lang="en-US" dirty="0"/>
              <a:t>Primary awardees for nonexempt human subjects research will need to have an active FWA to receive the HHS funds for the research. </a:t>
            </a:r>
          </a:p>
          <a:p>
            <a:r>
              <a:rPr lang="en-US" dirty="0"/>
              <a:t>When filing an FWA, institutions will need to be able to designate an IRB already registered with OHRP and name an institutional signatory official. </a:t>
            </a:r>
          </a:p>
          <a:p>
            <a:r>
              <a:rPr lang="en-US" dirty="0"/>
              <a:t>For cooperative research projects, collaborating institutions (including sub-awardees) that are engaged in human research activities will also need to have/be covered by an active FWA to receive HHS funds to do the research. </a:t>
            </a:r>
          </a:p>
          <a:p>
            <a:pPr lvl="1"/>
            <a:r>
              <a:rPr lang="en-US" dirty="0"/>
              <a:t>For cooperative research, engaged institutions that do not already have an FWA filed with OHRP will likely be designating the single IRB identified for the cooperative research in their submission. Check with the PI or the HHS sponsor.</a:t>
            </a:r>
          </a:p>
          <a:p>
            <a:endParaRPr lang="en-US" dirty="0"/>
          </a:p>
        </p:txBody>
      </p:sp>
      <p:sp>
        <p:nvSpPr>
          <p:cNvPr id="4" name="Slide Number Placeholder 3">
            <a:extLst>
              <a:ext uri="{FF2B5EF4-FFF2-40B4-BE49-F238E27FC236}">
                <a16:creationId xmlns:a16="http://schemas.microsoft.com/office/drawing/2014/main" id="{23321B2D-0E53-47C2-B1D1-899AE5F0644D}"/>
              </a:ext>
            </a:extLst>
          </p:cNvPr>
          <p:cNvSpPr>
            <a:spLocks noGrp="1"/>
          </p:cNvSpPr>
          <p:nvPr>
            <p:ph type="sldNum" sz="quarter" idx="12"/>
          </p:nvPr>
        </p:nvSpPr>
        <p:spPr/>
        <p:txBody>
          <a:bodyPr/>
          <a:lstStyle/>
          <a:p>
            <a:fld id="{549D6600-C6B9-CF4F-8A0C-864766A79F48}" type="slidenum">
              <a:rPr lang="en-US" smtClean="0"/>
              <a:t>17</a:t>
            </a:fld>
            <a:endParaRPr lang="en-US" dirty="0"/>
          </a:p>
        </p:txBody>
      </p:sp>
      <p:sp>
        <p:nvSpPr>
          <p:cNvPr id="6" name="TextBox 5">
            <a:extLst>
              <a:ext uri="{FF2B5EF4-FFF2-40B4-BE49-F238E27FC236}">
                <a16:creationId xmlns:a16="http://schemas.microsoft.com/office/drawing/2014/main" id="{28706385-9B93-4315-9955-0C938C977BD4}"/>
              </a:ext>
            </a:extLst>
          </p:cNvPr>
          <p:cNvSpPr txBox="1"/>
          <p:nvPr/>
        </p:nvSpPr>
        <p:spPr>
          <a:xfrm>
            <a:off x="969820" y="5656532"/>
            <a:ext cx="9753600" cy="954107"/>
          </a:xfrm>
          <a:prstGeom prst="rect">
            <a:avLst/>
          </a:prstGeom>
          <a:solidFill>
            <a:schemeClr val="bg1"/>
          </a:solidFill>
          <a:ln>
            <a:solidFill>
              <a:srgbClr val="000099"/>
            </a:solidFill>
          </a:ln>
        </p:spPr>
        <p:txBody>
          <a:bodyPr wrap="square" rtlCol="0">
            <a:spAutoFit/>
          </a:bodyPr>
          <a:lstStyle/>
          <a:p>
            <a:r>
              <a:rPr lang="en-US" sz="2800" b="1" dirty="0">
                <a:solidFill>
                  <a:srgbClr val="FF0000"/>
                </a:solidFill>
              </a:rPr>
              <a:t>Be sure to plan ahead and allow time for communications with all relevant parties (primary awardee, single/relying IRB) etc. </a:t>
            </a:r>
          </a:p>
        </p:txBody>
      </p:sp>
    </p:spTree>
    <p:extLst>
      <p:ext uri="{BB962C8B-B14F-4D97-AF65-F5344CB8AC3E}">
        <p14:creationId xmlns:p14="http://schemas.microsoft.com/office/powerpoint/2010/main" val="218507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38A0F-95F0-4EB6-81FA-4B0322858473}"/>
              </a:ext>
            </a:extLst>
          </p:cNvPr>
          <p:cNvSpPr>
            <a:spLocks noGrp="1"/>
          </p:cNvSpPr>
          <p:nvPr>
            <p:ph type="title"/>
          </p:nvPr>
        </p:nvSpPr>
        <p:spPr>
          <a:xfrm>
            <a:off x="702129" y="990634"/>
            <a:ext cx="10918741" cy="596610"/>
          </a:xfrm>
        </p:spPr>
        <p:txBody>
          <a:bodyPr>
            <a:normAutofit/>
          </a:bodyPr>
          <a:lstStyle/>
          <a:p>
            <a:r>
              <a:rPr lang="en-US" sz="3600" dirty="0"/>
              <a:t>Resources</a:t>
            </a:r>
          </a:p>
        </p:txBody>
      </p:sp>
      <p:sp>
        <p:nvSpPr>
          <p:cNvPr id="3" name="Content Placeholder 2">
            <a:extLst>
              <a:ext uri="{FF2B5EF4-FFF2-40B4-BE49-F238E27FC236}">
                <a16:creationId xmlns:a16="http://schemas.microsoft.com/office/drawing/2014/main" id="{0FEAB7DC-5B0A-4EF7-9E00-FA5DBD8051CE}"/>
              </a:ext>
            </a:extLst>
          </p:cNvPr>
          <p:cNvSpPr>
            <a:spLocks noGrp="1"/>
          </p:cNvSpPr>
          <p:nvPr>
            <p:ph idx="1"/>
          </p:nvPr>
        </p:nvSpPr>
        <p:spPr>
          <a:xfrm>
            <a:off x="568171" y="1978703"/>
            <a:ext cx="10785629" cy="4377648"/>
          </a:xfrm>
        </p:spPr>
        <p:txBody>
          <a:bodyPr>
            <a:noAutofit/>
          </a:bodyPr>
          <a:lstStyle/>
          <a:p>
            <a:pPr>
              <a:lnSpc>
                <a:spcPct val="110000"/>
              </a:lnSpc>
              <a:spcBef>
                <a:spcPts val="600"/>
              </a:spcBef>
              <a:spcAft>
                <a:spcPts val="600"/>
              </a:spcAft>
            </a:pPr>
            <a:r>
              <a:rPr lang="en-US" sz="2000" dirty="0"/>
              <a:t>Watch the </a:t>
            </a:r>
            <a:r>
              <a:rPr lang="en-US" sz="2000" dirty="0">
                <a:hlinkClick r:id="rId2"/>
              </a:rPr>
              <a:t>mini-tutorial</a:t>
            </a:r>
            <a:r>
              <a:rPr lang="en-US" sz="2000" dirty="0"/>
              <a:t> on </a:t>
            </a:r>
            <a:r>
              <a:rPr lang="en-US" sz="2000" b="1" i="1" dirty="0"/>
              <a:t>Institutional Engagement in Human Subjects Research </a:t>
            </a:r>
            <a:r>
              <a:rPr lang="en-US" sz="2000" dirty="0"/>
              <a:t>and</a:t>
            </a:r>
            <a:r>
              <a:rPr lang="en-US" sz="2000" b="1" i="1" dirty="0"/>
              <a:t> </a:t>
            </a:r>
            <a:r>
              <a:rPr lang="en-US" sz="2000" dirty="0"/>
              <a:t>read the associated guidance documents included</a:t>
            </a:r>
            <a:endParaRPr lang="en-US" sz="2000" b="1" i="1" dirty="0"/>
          </a:p>
          <a:p>
            <a:pPr>
              <a:lnSpc>
                <a:spcPct val="110000"/>
              </a:lnSpc>
              <a:spcBef>
                <a:spcPts val="600"/>
              </a:spcBef>
              <a:spcAft>
                <a:spcPts val="600"/>
              </a:spcAft>
            </a:pPr>
            <a:r>
              <a:rPr lang="en-US" sz="2000" dirty="0"/>
              <a:t>Review </a:t>
            </a:r>
            <a:r>
              <a:rPr lang="en-US" sz="2000" dirty="0">
                <a:hlinkClick r:id="rId3"/>
              </a:rPr>
              <a:t>Guidance on Extending an FWA to Cover Collaborating Investigators (2005)</a:t>
            </a:r>
            <a:endParaRPr lang="en-US" sz="2000" dirty="0"/>
          </a:p>
          <a:p>
            <a:pPr>
              <a:lnSpc>
                <a:spcPct val="110000"/>
              </a:lnSpc>
              <a:spcBef>
                <a:spcPts val="600"/>
              </a:spcBef>
              <a:spcAft>
                <a:spcPts val="600"/>
              </a:spcAft>
            </a:pPr>
            <a:r>
              <a:rPr lang="en-US" sz="2000" dirty="0"/>
              <a:t>Watch videos and review submission information for FWAs and IRB registrations at </a:t>
            </a:r>
            <a:r>
              <a:rPr lang="en-US" sz="2000" dirty="0">
                <a:hlinkClick r:id="rId4"/>
              </a:rPr>
              <a:t>www.hhs.gov/ohrp/register-irbs-and-obtain-fwas/index.html</a:t>
            </a:r>
            <a:endParaRPr lang="en-US" sz="2000" dirty="0"/>
          </a:p>
          <a:p>
            <a:pPr>
              <a:lnSpc>
                <a:spcPct val="110000"/>
              </a:lnSpc>
              <a:spcBef>
                <a:spcPts val="600"/>
              </a:spcBef>
              <a:spcAft>
                <a:spcPts val="600"/>
              </a:spcAft>
            </a:pPr>
            <a:r>
              <a:rPr lang="en-US" sz="2000" dirty="0"/>
              <a:t>Review OHRP’s draft guidance on single IRB review at </a:t>
            </a:r>
            <a:r>
              <a:rPr lang="en-US" sz="2000" u="sng" dirty="0">
                <a:hlinkClick r:id="rId5"/>
              </a:rPr>
              <a:t>www.hhs.gov/ohrp/regulations-and-policy/requests-for-comments/draft-guidance-use-single-institutional-review-board-for-cooperative-research/index.html</a:t>
            </a:r>
            <a:r>
              <a:rPr lang="en-US" sz="2000" dirty="0"/>
              <a:t> </a:t>
            </a:r>
          </a:p>
          <a:p>
            <a:pPr>
              <a:lnSpc>
                <a:spcPct val="110000"/>
              </a:lnSpc>
              <a:spcBef>
                <a:spcPts val="600"/>
              </a:spcBef>
              <a:spcAft>
                <a:spcPts val="600"/>
              </a:spcAft>
            </a:pPr>
            <a:r>
              <a:rPr lang="en-US" sz="2000" dirty="0"/>
              <a:t>Review text for a sample reliance agreement at  </a:t>
            </a:r>
            <a:r>
              <a:rPr lang="en-US" sz="2000" u="sng" dirty="0">
                <a:hlinkClick r:id="rId6"/>
              </a:rPr>
              <a:t>www.hhs.gov/ohrp/register-irbs-and-obtain-fwas/forms/irb-authorization-agreement/index.html</a:t>
            </a:r>
            <a:endParaRPr lang="en-US" sz="2000" u="sng" dirty="0"/>
          </a:p>
          <a:p>
            <a:pPr>
              <a:lnSpc>
                <a:spcPct val="110000"/>
              </a:lnSpc>
              <a:spcBef>
                <a:spcPts val="600"/>
              </a:spcBef>
              <a:spcAft>
                <a:spcPts val="600"/>
              </a:spcAft>
            </a:pPr>
            <a:endParaRPr lang="en-US" sz="2000" dirty="0"/>
          </a:p>
        </p:txBody>
      </p:sp>
      <p:sp>
        <p:nvSpPr>
          <p:cNvPr id="4" name="Slide Number Placeholder 3">
            <a:extLst>
              <a:ext uri="{FF2B5EF4-FFF2-40B4-BE49-F238E27FC236}">
                <a16:creationId xmlns:a16="http://schemas.microsoft.com/office/drawing/2014/main" id="{5A8E0B4C-5529-4128-8592-0D3621301E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22584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38A0F-95F0-4EB6-81FA-4B0322858473}"/>
              </a:ext>
            </a:extLst>
          </p:cNvPr>
          <p:cNvSpPr>
            <a:spLocks noGrp="1"/>
          </p:cNvSpPr>
          <p:nvPr>
            <p:ph type="title"/>
          </p:nvPr>
        </p:nvSpPr>
        <p:spPr/>
        <p:txBody>
          <a:bodyPr>
            <a:normAutofit/>
          </a:bodyPr>
          <a:lstStyle/>
          <a:p>
            <a:r>
              <a:rPr lang="en-US" sz="3600" dirty="0"/>
              <a:t>Contacts</a:t>
            </a:r>
          </a:p>
        </p:txBody>
      </p:sp>
      <p:sp>
        <p:nvSpPr>
          <p:cNvPr id="3" name="Content Placeholder 2">
            <a:extLst>
              <a:ext uri="{FF2B5EF4-FFF2-40B4-BE49-F238E27FC236}">
                <a16:creationId xmlns:a16="http://schemas.microsoft.com/office/drawing/2014/main" id="{0FEAB7DC-5B0A-4EF7-9E00-FA5DBD8051CE}"/>
              </a:ext>
            </a:extLst>
          </p:cNvPr>
          <p:cNvSpPr>
            <a:spLocks noGrp="1"/>
          </p:cNvSpPr>
          <p:nvPr>
            <p:ph idx="1"/>
          </p:nvPr>
        </p:nvSpPr>
        <p:spPr>
          <a:xfrm>
            <a:off x="568172" y="2264335"/>
            <a:ext cx="7041420" cy="4255591"/>
          </a:xfrm>
        </p:spPr>
        <p:txBody>
          <a:bodyPr>
            <a:noAutofit/>
          </a:bodyPr>
          <a:lstStyle/>
          <a:p>
            <a:pPr>
              <a:lnSpc>
                <a:spcPct val="110000"/>
              </a:lnSpc>
              <a:spcBef>
                <a:spcPts val="600"/>
              </a:spcBef>
              <a:spcAft>
                <a:spcPts val="600"/>
              </a:spcAft>
              <a:defRPr/>
            </a:pPr>
            <a:r>
              <a:rPr lang="en-US" sz="2800" dirty="0"/>
              <a:t>Contact us or submit your questions to </a:t>
            </a:r>
            <a:r>
              <a:rPr lang="en-US" sz="2800" dirty="0">
                <a:hlinkClick r:id="rId2"/>
              </a:rPr>
              <a:t>OHRP@hhs.gov</a:t>
            </a:r>
            <a:r>
              <a:rPr lang="en-US" sz="2800" dirty="0"/>
              <a:t>   </a:t>
            </a:r>
          </a:p>
          <a:p>
            <a:pPr>
              <a:lnSpc>
                <a:spcPct val="110000"/>
              </a:lnSpc>
              <a:spcBef>
                <a:spcPts val="600"/>
              </a:spcBef>
              <a:spcAft>
                <a:spcPts val="600"/>
              </a:spcAft>
              <a:defRPr/>
            </a:pPr>
            <a:r>
              <a:rPr lang="en-US" sz="2800" dirty="0"/>
              <a:t>Visit OHRP website at</a:t>
            </a:r>
            <a:r>
              <a:rPr lang="en-US" sz="2800" dirty="0">
                <a:solidFill>
                  <a:schemeClr val="tx2"/>
                </a:solidFill>
              </a:rPr>
              <a:t> </a:t>
            </a:r>
            <a:r>
              <a:rPr lang="en-US" sz="2800" dirty="0">
                <a:hlinkClick r:id="rId3"/>
              </a:rPr>
              <a:t>www.hhs.gov/ohrp</a:t>
            </a:r>
            <a:endParaRPr lang="en-US" sz="2800" dirty="0"/>
          </a:p>
          <a:p>
            <a:pPr>
              <a:lnSpc>
                <a:spcPct val="110000"/>
              </a:lnSpc>
              <a:spcBef>
                <a:spcPts val="600"/>
              </a:spcBef>
              <a:spcAft>
                <a:spcPts val="600"/>
              </a:spcAft>
            </a:pPr>
            <a:r>
              <a:rPr lang="en-US" sz="2800" dirty="0"/>
              <a:t>Send questions about FWAs and IRB registrations to </a:t>
            </a:r>
            <a:r>
              <a:rPr lang="en-US" sz="2800" dirty="0">
                <a:hlinkClick r:id="rId4"/>
              </a:rPr>
              <a:t>IRBorFWA@hhs.gov</a:t>
            </a:r>
            <a:endParaRPr lang="en-US" sz="2800" dirty="0"/>
          </a:p>
          <a:p>
            <a:pPr>
              <a:lnSpc>
                <a:spcPct val="110000"/>
              </a:lnSpc>
              <a:spcBef>
                <a:spcPts val="600"/>
              </a:spcBef>
              <a:spcAft>
                <a:spcPts val="600"/>
              </a:spcAft>
            </a:pPr>
            <a:endParaRPr lang="en-US" sz="2800" dirty="0"/>
          </a:p>
        </p:txBody>
      </p:sp>
      <p:sp>
        <p:nvSpPr>
          <p:cNvPr id="4" name="Slide Number Placeholder 3">
            <a:extLst>
              <a:ext uri="{FF2B5EF4-FFF2-40B4-BE49-F238E27FC236}">
                <a16:creationId xmlns:a16="http://schemas.microsoft.com/office/drawing/2014/main" id="{5A8E0B4C-5529-4128-8592-0D3621301E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46392C04-49AD-4E32-BA28-80128180BE15}"/>
              </a:ext>
              <a:ext uri="{C183D7F6-B498-43B3-948B-1728B52AA6E4}">
                <adec:decorative xmlns:adec="http://schemas.microsoft.com/office/drawing/2017/decorative" val="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935686" y="3015184"/>
            <a:ext cx="4011385" cy="2134586"/>
          </a:xfrm>
          <a:prstGeom prst="rect">
            <a:avLst/>
          </a:prstGeom>
        </p:spPr>
      </p:pic>
      <p:sp>
        <p:nvSpPr>
          <p:cNvPr id="7" name="TextBox 6">
            <a:extLst>
              <a:ext uri="{FF2B5EF4-FFF2-40B4-BE49-F238E27FC236}">
                <a16:creationId xmlns:a16="http://schemas.microsoft.com/office/drawing/2014/main" id="{B86902B4-7EA4-42A1-9099-B3E784105919}"/>
              </a:ext>
            </a:extLst>
          </p:cNvPr>
          <p:cNvSpPr txBox="1"/>
          <p:nvPr/>
        </p:nvSpPr>
        <p:spPr>
          <a:xfrm>
            <a:off x="7935686" y="5510417"/>
            <a:ext cx="4011385" cy="230832"/>
          </a:xfrm>
          <a:prstGeom prst="rect">
            <a:avLst/>
          </a:prstGeom>
          <a:noFill/>
        </p:spPr>
        <p:txBody>
          <a:bodyPr wrap="square" rtlCol="0">
            <a:spAutoFit/>
          </a:bodyPr>
          <a:lstStyle/>
          <a:p>
            <a:r>
              <a:rPr lang="en-US" sz="900">
                <a:hlinkClick r:id="rId6" tooltip="http://kairosct.com/home/contact/"/>
              </a:rPr>
              <a:t>This Photo</a:t>
            </a:r>
            <a:r>
              <a:rPr lang="en-US" sz="900"/>
              <a:t> by Unknown Author is licensed under </a:t>
            </a:r>
            <a:r>
              <a:rPr lang="en-US" sz="900">
                <a:hlinkClick r:id="rId7" tooltip="https://creativecommons.org/licenses/by-nc-nd/3.0/"/>
              </a:rPr>
              <a:t>CC BY-NC-ND</a:t>
            </a:r>
            <a:endParaRPr lang="en-US" sz="900"/>
          </a:p>
        </p:txBody>
      </p:sp>
    </p:spTree>
    <p:extLst>
      <p:ext uri="{BB962C8B-B14F-4D97-AF65-F5344CB8AC3E}">
        <p14:creationId xmlns:p14="http://schemas.microsoft.com/office/powerpoint/2010/main" val="210022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C47E7-8A68-4CE8-8C20-827A4A4A5A20}"/>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7A7172B2-FC88-4960-A1AA-BA89E2159650}"/>
              </a:ext>
            </a:extLst>
          </p:cNvPr>
          <p:cNvSpPr>
            <a:spLocks noGrp="1"/>
          </p:cNvSpPr>
          <p:nvPr>
            <p:ph idx="1"/>
          </p:nvPr>
        </p:nvSpPr>
        <p:spPr>
          <a:xfrm>
            <a:off x="568172" y="2047739"/>
            <a:ext cx="6608132" cy="3819628"/>
          </a:xfrm>
        </p:spPr>
        <p:txBody>
          <a:bodyPr>
            <a:normAutofit/>
          </a:bodyPr>
          <a:lstStyle/>
          <a:p>
            <a:pPr marL="0" indent="0">
              <a:buNone/>
            </a:pPr>
            <a:r>
              <a:rPr lang="en-US" dirty="0"/>
              <a:t>The opinions expressed are those of the presenter and do not necessarily reflect the policy of the U.S. Department of Health and Human Services.</a:t>
            </a:r>
          </a:p>
          <a:p>
            <a:pPr marL="0" indent="0">
              <a:buNone/>
            </a:pPr>
            <a:endParaRPr lang="en-US" dirty="0"/>
          </a:p>
          <a:p>
            <a:pPr marL="0" indent="0">
              <a:buNone/>
            </a:pPr>
            <a:r>
              <a:rPr lang="en-US" dirty="0"/>
              <a:t>For a complete and accurate description of the regulatory requirements, please refer to the text of the </a:t>
            </a:r>
            <a:r>
              <a:rPr lang="en-US" dirty="0">
                <a:hlinkClick r:id="rId3"/>
              </a:rPr>
              <a:t>revised Common Rule </a:t>
            </a:r>
            <a:r>
              <a:rPr lang="en-US" dirty="0"/>
              <a:t>available on OHRP’s website.</a:t>
            </a:r>
          </a:p>
          <a:p>
            <a:endParaRPr lang="en-US" dirty="0"/>
          </a:p>
        </p:txBody>
      </p:sp>
      <p:sp>
        <p:nvSpPr>
          <p:cNvPr id="4" name="Slide Number Placeholder 3">
            <a:extLst>
              <a:ext uri="{FF2B5EF4-FFF2-40B4-BE49-F238E27FC236}">
                <a16:creationId xmlns:a16="http://schemas.microsoft.com/office/drawing/2014/main" id="{A91EED49-6239-4585-8EA3-8B8122D9E9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pic>
        <p:nvPicPr>
          <p:cNvPr id="5" name="Graphic 4">
            <a:extLst>
              <a:ext uri="{FF2B5EF4-FFF2-40B4-BE49-F238E27FC236}">
                <a16:creationId xmlns:a16="http://schemas.microsoft.com/office/drawing/2014/main" id="{C3380DD6-D319-4FFB-BA93-F463E6F8700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1705" y="2047739"/>
            <a:ext cx="3689684" cy="3689684"/>
          </a:xfrm>
          <a:prstGeom prst="rect">
            <a:avLst/>
          </a:prstGeom>
        </p:spPr>
      </p:pic>
    </p:spTree>
    <p:extLst>
      <p:ext uri="{BB962C8B-B14F-4D97-AF65-F5344CB8AC3E}">
        <p14:creationId xmlns:p14="http://schemas.microsoft.com/office/powerpoint/2010/main" val="217695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B2C08B2-2A21-42D9-B667-B2B6FC41FDAD}"/>
              </a:ext>
            </a:extLst>
          </p:cNvPr>
          <p:cNvSpPr>
            <a:spLocks noGrp="1"/>
          </p:cNvSpPr>
          <p:nvPr>
            <p:ph type="title"/>
          </p:nvPr>
        </p:nvSpPr>
        <p:spPr>
          <a:xfrm>
            <a:off x="568171" y="-1443806"/>
            <a:ext cx="11052699" cy="596610"/>
          </a:xfrm>
        </p:spPr>
        <p:txBody>
          <a:bodyPr>
            <a:normAutofit/>
          </a:bodyPr>
          <a:lstStyle/>
          <a:p>
            <a:r>
              <a:rPr lang="en-US" sz="3600" dirty="0"/>
              <a:t>Thank you</a:t>
            </a:r>
          </a:p>
        </p:txBody>
      </p:sp>
      <p:pic>
        <p:nvPicPr>
          <p:cNvPr id="11" name="Picture 10" descr="Thank you">
            <a:extLst>
              <a:ext uri="{FF2B5EF4-FFF2-40B4-BE49-F238E27FC236}">
                <a16:creationId xmlns:a16="http://schemas.microsoft.com/office/drawing/2014/main" id="{ABF5C3E6-3744-459A-8E60-C307A406A9F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588872" y="868102"/>
            <a:ext cx="5825924" cy="4369443"/>
          </a:xfrm>
          <a:prstGeom prst="rect">
            <a:avLst/>
          </a:prstGeom>
        </p:spPr>
      </p:pic>
      <p:sp>
        <p:nvSpPr>
          <p:cNvPr id="4" name="Slide Number Placeholder 3">
            <a:extLst>
              <a:ext uri="{FF2B5EF4-FFF2-40B4-BE49-F238E27FC236}">
                <a16:creationId xmlns:a16="http://schemas.microsoft.com/office/drawing/2014/main" id="{20542E30-1C78-408F-B090-9EDB3EB858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28802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E341D-F355-4BD5-AE25-ABC6BA029C8B}"/>
              </a:ext>
            </a:extLst>
          </p:cNvPr>
          <p:cNvSpPr>
            <a:spLocks noGrp="1"/>
          </p:cNvSpPr>
          <p:nvPr>
            <p:ph type="title"/>
          </p:nvPr>
        </p:nvSpPr>
        <p:spPr/>
        <p:txBody>
          <a:bodyPr>
            <a:normAutofit/>
          </a:bodyPr>
          <a:lstStyle/>
          <a:p>
            <a:r>
              <a:rPr lang="en-US" sz="3600" dirty="0"/>
              <a:t>Overview</a:t>
            </a:r>
          </a:p>
        </p:txBody>
      </p:sp>
      <p:sp>
        <p:nvSpPr>
          <p:cNvPr id="3" name="Content Placeholder 2">
            <a:extLst>
              <a:ext uri="{FF2B5EF4-FFF2-40B4-BE49-F238E27FC236}">
                <a16:creationId xmlns:a16="http://schemas.microsoft.com/office/drawing/2014/main" id="{E4F1D2B9-C378-4D91-B819-2C4B06CBA109}"/>
              </a:ext>
            </a:extLst>
          </p:cNvPr>
          <p:cNvSpPr>
            <a:spLocks noGrp="1"/>
          </p:cNvSpPr>
          <p:nvPr>
            <p:ph idx="1"/>
          </p:nvPr>
        </p:nvSpPr>
        <p:spPr>
          <a:xfrm>
            <a:off x="482446" y="2298161"/>
            <a:ext cx="10490354" cy="3569205"/>
          </a:xfrm>
        </p:spPr>
        <p:txBody>
          <a:bodyPr>
            <a:normAutofit/>
          </a:bodyPr>
          <a:lstStyle/>
          <a:p>
            <a:pPr lvl="0"/>
            <a:r>
              <a:rPr lang="en-US" sz="2800" dirty="0" err="1"/>
              <a:t>Federalwide</a:t>
            </a:r>
            <a:r>
              <a:rPr lang="en-US" sz="2800" dirty="0"/>
              <a:t> Assurance (FWA) - What is it? When do you need it? What are the options for institutions?</a:t>
            </a:r>
          </a:p>
          <a:p>
            <a:pPr lvl="0"/>
            <a:r>
              <a:rPr lang="en-US" sz="2800" dirty="0"/>
              <a:t>Institutional Review Board (IRB) – What are the general requirements under the Common Rule?</a:t>
            </a:r>
          </a:p>
          <a:p>
            <a:pPr lvl="0"/>
            <a:r>
              <a:rPr lang="en-US" sz="2800" dirty="0"/>
              <a:t>The concept of </a:t>
            </a:r>
            <a:r>
              <a:rPr lang="en-US" sz="2800" i="1" dirty="0"/>
              <a:t>institutional engagement </a:t>
            </a:r>
            <a:r>
              <a:rPr lang="en-US" sz="2800" dirty="0"/>
              <a:t>– What is it and what are the implications in a cooperative human research project?</a:t>
            </a:r>
          </a:p>
        </p:txBody>
      </p:sp>
      <p:sp>
        <p:nvSpPr>
          <p:cNvPr id="4" name="Slide Number Placeholder 3">
            <a:extLst>
              <a:ext uri="{FF2B5EF4-FFF2-40B4-BE49-F238E27FC236}">
                <a16:creationId xmlns:a16="http://schemas.microsoft.com/office/drawing/2014/main" id="{7569562E-98B3-4E3E-AF57-6272BBBEF1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9059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CAB42-6145-4CC6-A7C1-A74DE519FD7F}"/>
              </a:ext>
            </a:extLst>
          </p:cNvPr>
          <p:cNvSpPr>
            <a:spLocks noGrp="1"/>
          </p:cNvSpPr>
          <p:nvPr>
            <p:ph type="title"/>
          </p:nvPr>
        </p:nvSpPr>
        <p:spPr>
          <a:xfrm>
            <a:off x="357809" y="861392"/>
            <a:ext cx="11608904" cy="801966"/>
          </a:xfrm>
        </p:spPr>
        <p:txBody>
          <a:bodyPr>
            <a:noAutofit/>
          </a:bodyPr>
          <a:lstStyle/>
          <a:p>
            <a:r>
              <a:rPr lang="en-US" sz="3600" dirty="0"/>
              <a:t>The Office for Human Research Protections (OHRP)</a:t>
            </a:r>
          </a:p>
        </p:txBody>
      </p:sp>
      <p:sp>
        <p:nvSpPr>
          <p:cNvPr id="7" name="Content Placeholder 6">
            <a:extLst>
              <a:ext uri="{FF2B5EF4-FFF2-40B4-BE49-F238E27FC236}">
                <a16:creationId xmlns:a16="http://schemas.microsoft.com/office/drawing/2014/main" id="{AC07B7AA-3358-4A1C-BDC7-3DBDD9DCB797}"/>
              </a:ext>
            </a:extLst>
          </p:cNvPr>
          <p:cNvSpPr>
            <a:spLocks noGrp="1"/>
          </p:cNvSpPr>
          <p:nvPr>
            <p:ph idx="1"/>
          </p:nvPr>
        </p:nvSpPr>
        <p:spPr>
          <a:xfrm>
            <a:off x="450574" y="1978702"/>
            <a:ext cx="6296590" cy="4525317"/>
          </a:xfrm>
        </p:spPr>
        <p:txBody>
          <a:bodyPr>
            <a:noAutofit/>
          </a:bodyPr>
          <a:lstStyle/>
          <a:p>
            <a:pPr>
              <a:spcBef>
                <a:spcPts val="1200"/>
              </a:spcBef>
            </a:pPr>
            <a:r>
              <a:rPr lang="en-US" dirty="0"/>
              <a:t>Provides leadership in protecting human subjects in HHS-conducted or supported research</a:t>
            </a:r>
          </a:p>
          <a:p>
            <a:pPr>
              <a:spcBef>
                <a:spcPts val="1200"/>
              </a:spcBef>
            </a:pPr>
            <a:r>
              <a:rPr lang="en-US" dirty="0"/>
              <a:t>Holds the regulatory authority for 45 Code of Federal Regulation (CFR) part 46, including the </a:t>
            </a:r>
            <a:r>
              <a:rPr lang="en-US" b="1" dirty="0"/>
              <a:t>Common Rule at subpart A</a:t>
            </a:r>
          </a:p>
          <a:p>
            <a:pPr lvl="1">
              <a:spcBef>
                <a:spcPts val="1200"/>
              </a:spcBef>
            </a:pPr>
            <a:r>
              <a:rPr lang="en-US" dirty="0"/>
              <a:t>Additional subpart protections at B to D for certain populations. IRB registration at E</a:t>
            </a:r>
          </a:p>
          <a:p>
            <a:pPr marL="342900" lvl="0" indent="-342900">
              <a:buFont typeface="Arial" panose="020B0604020202020204" pitchFamily="34" charset="0"/>
              <a:buChar char="•"/>
            </a:pPr>
            <a:r>
              <a:rPr lang="en-US" dirty="0">
                <a:solidFill>
                  <a:srgbClr val="000000"/>
                </a:solidFill>
                <a:cs typeface="Tahoma" pitchFamily="34" charset="0"/>
              </a:rPr>
              <a:t>Regulates </a:t>
            </a:r>
            <a:r>
              <a:rPr lang="en-US" b="1" dirty="0">
                <a:cs typeface="Tahoma" pitchFamily="34" charset="0"/>
              </a:rPr>
              <a:t>all NIH-funded </a:t>
            </a:r>
            <a:r>
              <a:rPr lang="en-US" dirty="0">
                <a:cs typeface="Tahoma" pitchFamily="34" charset="0"/>
              </a:rPr>
              <a:t>nonexempt human subjects research (regardless if also regulated by FDA)</a:t>
            </a:r>
            <a:endParaRPr lang="en-US" b="1" dirty="0">
              <a:cs typeface="Tahoma" pitchFamily="34" charset="0"/>
            </a:endParaRPr>
          </a:p>
          <a:p>
            <a:pPr>
              <a:spcBef>
                <a:spcPts val="1200"/>
              </a:spcBef>
            </a:pPr>
            <a:endParaRPr lang="en-US" sz="2800" dirty="0"/>
          </a:p>
          <a:p>
            <a:pPr marL="552423" indent="0">
              <a:spcBef>
                <a:spcPts val="0"/>
              </a:spcBef>
              <a:buClr>
                <a:schemeClr val="tx2"/>
              </a:buClr>
              <a:buNone/>
            </a:pPr>
            <a:endParaRPr lang="en-US" sz="2800" dirty="0"/>
          </a:p>
        </p:txBody>
      </p:sp>
      <p:sp>
        <p:nvSpPr>
          <p:cNvPr id="4" name="Slide Number Placeholder 3">
            <a:extLst>
              <a:ext uri="{FF2B5EF4-FFF2-40B4-BE49-F238E27FC236}">
                <a16:creationId xmlns:a16="http://schemas.microsoft.com/office/drawing/2014/main" id="{F8682975-A3CF-4E64-B4E4-033D3E5E52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graphicFrame>
        <p:nvGraphicFramePr>
          <p:cNvPr id="10" name="Content Placeholder 5" descr="A chart showing the Department of Health (HHS) and some of the agencies and offices under it: OHRP within the Office of the Secretary regulates human research, the NIH is a sponsor of research, and the FDA regulates drugs, devices, and biologics. ">
            <a:extLst>
              <a:ext uri="{FF2B5EF4-FFF2-40B4-BE49-F238E27FC236}">
                <a16:creationId xmlns:a16="http://schemas.microsoft.com/office/drawing/2014/main" id="{9E97D6BB-079A-4978-91E2-EB0770212833}"/>
              </a:ext>
            </a:extLst>
          </p:cNvPr>
          <p:cNvGraphicFramePr>
            <a:graphicFrameLocks/>
          </p:cNvGraphicFramePr>
          <p:nvPr>
            <p:extLst>
              <p:ext uri="{D42A27DB-BD31-4B8C-83A1-F6EECF244321}">
                <p14:modId xmlns:p14="http://schemas.microsoft.com/office/powerpoint/2010/main" val="2097006636"/>
              </p:ext>
            </p:extLst>
          </p:nvPr>
        </p:nvGraphicFramePr>
        <p:xfrm>
          <a:off x="6927273" y="2218544"/>
          <a:ext cx="5039439" cy="3942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43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200E0-6502-4557-9882-9219B329D54C}"/>
              </a:ext>
            </a:extLst>
          </p:cNvPr>
          <p:cNvSpPr>
            <a:spLocks noGrp="1"/>
          </p:cNvSpPr>
          <p:nvPr>
            <p:ph type="title"/>
          </p:nvPr>
        </p:nvSpPr>
        <p:spPr>
          <a:xfrm>
            <a:off x="568171" y="873062"/>
            <a:ext cx="11052699" cy="854439"/>
          </a:xfrm>
        </p:spPr>
        <p:txBody>
          <a:bodyPr>
            <a:noAutofit/>
          </a:bodyPr>
          <a:lstStyle/>
          <a:p>
            <a:r>
              <a:rPr lang="en-US" dirty="0"/>
              <a:t>Common Rule Regulations for Nonexempt Human Subjects Research </a:t>
            </a:r>
          </a:p>
        </p:txBody>
      </p:sp>
      <p:sp>
        <p:nvSpPr>
          <p:cNvPr id="3" name="Content Placeholder 2">
            <a:extLst>
              <a:ext uri="{FF2B5EF4-FFF2-40B4-BE49-F238E27FC236}">
                <a16:creationId xmlns:a16="http://schemas.microsoft.com/office/drawing/2014/main" id="{924485DD-0323-4C90-A79C-EF48E9DF0403}"/>
              </a:ext>
            </a:extLst>
          </p:cNvPr>
          <p:cNvSpPr>
            <a:spLocks noGrp="1"/>
          </p:cNvSpPr>
          <p:nvPr>
            <p:ph idx="1"/>
          </p:nvPr>
        </p:nvSpPr>
        <p:spPr>
          <a:xfrm>
            <a:off x="760781" y="2108466"/>
            <a:ext cx="10593019" cy="4096863"/>
          </a:xfrm>
        </p:spPr>
        <p:txBody>
          <a:bodyPr>
            <a:normAutofit/>
          </a:bodyPr>
          <a:lstStyle/>
          <a:p>
            <a:pPr marL="0" lvl="0" indent="0" defTabSz="914400">
              <a:lnSpc>
                <a:spcPct val="110000"/>
              </a:lnSpc>
              <a:spcBef>
                <a:spcPts val="600"/>
              </a:spcBef>
              <a:buNone/>
              <a:defRPr/>
            </a:pPr>
            <a:r>
              <a:rPr lang="en-US" sz="2800" dirty="0">
                <a:solidFill>
                  <a:srgbClr val="000000"/>
                </a:solidFill>
              </a:rPr>
              <a:t>Typically, Common Rule requirements include (among others):</a:t>
            </a:r>
          </a:p>
          <a:p>
            <a:pPr lvl="0" defTabSz="914400">
              <a:lnSpc>
                <a:spcPct val="110000"/>
              </a:lnSpc>
              <a:spcBef>
                <a:spcPts val="600"/>
              </a:spcBef>
              <a:defRPr/>
            </a:pPr>
            <a:r>
              <a:rPr lang="en-US" sz="2800" b="1" dirty="0">
                <a:solidFill>
                  <a:srgbClr val="000000"/>
                </a:solidFill>
              </a:rPr>
              <a:t>IRB review </a:t>
            </a:r>
            <a:r>
              <a:rPr lang="en-US" sz="2800" dirty="0">
                <a:solidFill>
                  <a:srgbClr val="000000"/>
                </a:solidFill>
              </a:rPr>
              <a:t>according to regulatory requirements &amp; criteria</a:t>
            </a:r>
          </a:p>
          <a:p>
            <a:pPr lvl="0" defTabSz="914400">
              <a:lnSpc>
                <a:spcPct val="110000"/>
              </a:lnSpc>
              <a:spcBef>
                <a:spcPts val="600"/>
              </a:spcBef>
              <a:defRPr/>
            </a:pPr>
            <a:r>
              <a:rPr lang="en-US" sz="2800" b="1" dirty="0">
                <a:solidFill>
                  <a:srgbClr val="000000"/>
                </a:solidFill>
              </a:rPr>
              <a:t>Informed consent </a:t>
            </a:r>
            <a:r>
              <a:rPr lang="en-US" sz="2800" dirty="0">
                <a:solidFill>
                  <a:srgbClr val="000000"/>
                </a:solidFill>
              </a:rPr>
              <a:t>according to regulatory requirements (unless waived)</a:t>
            </a:r>
          </a:p>
          <a:p>
            <a:pPr lvl="0" defTabSz="914400">
              <a:lnSpc>
                <a:spcPct val="110000"/>
              </a:lnSpc>
              <a:spcBef>
                <a:spcPts val="600"/>
              </a:spcBef>
              <a:defRPr/>
            </a:pPr>
            <a:r>
              <a:rPr lang="en-US" sz="2800" dirty="0">
                <a:solidFill>
                  <a:srgbClr val="000000"/>
                </a:solidFill>
              </a:rPr>
              <a:t>Institution has an active </a:t>
            </a:r>
            <a:r>
              <a:rPr lang="en-US" sz="2800" b="1" dirty="0">
                <a:solidFill>
                  <a:srgbClr val="000000"/>
                </a:solidFill>
              </a:rPr>
              <a:t>FWA </a:t>
            </a:r>
            <a:r>
              <a:rPr lang="en-US" sz="2800" dirty="0">
                <a:solidFill>
                  <a:srgbClr val="000000"/>
                </a:solidFill>
              </a:rPr>
              <a:t>and provides certification of IRB approval</a:t>
            </a:r>
          </a:p>
          <a:p>
            <a:endParaRPr lang="en-US" sz="2800" dirty="0"/>
          </a:p>
        </p:txBody>
      </p:sp>
      <p:sp>
        <p:nvSpPr>
          <p:cNvPr id="4" name="Slide Number Placeholder 3">
            <a:extLst>
              <a:ext uri="{FF2B5EF4-FFF2-40B4-BE49-F238E27FC236}">
                <a16:creationId xmlns:a16="http://schemas.microsoft.com/office/drawing/2014/main" id="{1E2B7600-3702-404A-B440-B6329C9AF9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8275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C0945-0383-4387-81AD-744A27E3EE06}"/>
              </a:ext>
            </a:extLst>
          </p:cNvPr>
          <p:cNvSpPr>
            <a:spLocks noGrp="1"/>
          </p:cNvSpPr>
          <p:nvPr>
            <p:ph type="title"/>
          </p:nvPr>
        </p:nvSpPr>
        <p:spPr>
          <a:xfrm>
            <a:off x="568170" y="900545"/>
            <a:ext cx="11052699" cy="800991"/>
          </a:xfrm>
        </p:spPr>
        <p:txBody>
          <a:bodyPr>
            <a:noAutofit/>
          </a:bodyPr>
          <a:lstStyle/>
          <a:p>
            <a:br>
              <a:rPr lang="en-US" sz="3600" dirty="0"/>
            </a:br>
            <a:r>
              <a:rPr lang="en-US" sz="3600" dirty="0" err="1"/>
              <a:t>Federalwide</a:t>
            </a:r>
            <a:r>
              <a:rPr lang="en-US" sz="3600" dirty="0"/>
              <a:t> Assurance (FWA) – What Is It? </a:t>
            </a:r>
            <a:r>
              <a:rPr lang="en-US" sz="2400" dirty="0"/>
              <a:t>(§46.103)</a:t>
            </a:r>
          </a:p>
        </p:txBody>
      </p:sp>
      <p:sp>
        <p:nvSpPr>
          <p:cNvPr id="3" name="Content Placeholder 2">
            <a:extLst>
              <a:ext uri="{FF2B5EF4-FFF2-40B4-BE49-F238E27FC236}">
                <a16:creationId xmlns:a16="http://schemas.microsoft.com/office/drawing/2014/main" id="{A13D3508-3228-4358-887C-2D996A4A8146}"/>
              </a:ext>
            </a:extLst>
          </p:cNvPr>
          <p:cNvSpPr>
            <a:spLocks noGrp="1"/>
          </p:cNvSpPr>
          <p:nvPr>
            <p:ph idx="1"/>
          </p:nvPr>
        </p:nvSpPr>
        <p:spPr>
          <a:xfrm>
            <a:off x="568170" y="2010034"/>
            <a:ext cx="7073602" cy="4711441"/>
          </a:xfrm>
        </p:spPr>
        <p:txBody>
          <a:bodyPr>
            <a:noAutofit/>
          </a:bodyPr>
          <a:lstStyle/>
          <a:p>
            <a:r>
              <a:rPr lang="en-US" sz="2800" dirty="0" err="1"/>
              <a:t>Federalwide</a:t>
            </a:r>
            <a:r>
              <a:rPr lang="en-US" sz="2800" dirty="0"/>
              <a:t> Assurance (FWA) is an affirmation of an institution’s commitment to HHS that it will adhere to the regulatory requirements at 45 CFR 46. </a:t>
            </a:r>
          </a:p>
          <a:p>
            <a:pPr lvl="1"/>
            <a:r>
              <a:rPr lang="en-US" sz="2600" dirty="0">
                <a:solidFill>
                  <a:srgbClr val="FF0000"/>
                </a:solidFill>
              </a:rPr>
              <a:t>This includes ensuring appropriate conduct of research by the agents and employees covered by the institutional FWA.</a:t>
            </a:r>
          </a:p>
          <a:p>
            <a:r>
              <a:rPr lang="en-US" sz="2800" dirty="0"/>
              <a:t>Institutions that receive HHS-funds to conduct </a:t>
            </a:r>
            <a:r>
              <a:rPr lang="en-US" sz="2800" b="1" dirty="0"/>
              <a:t>nonexempt human subjects research</a:t>
            </a:r>
            <a:r>
              <a:rPr lang="en-US" sz="2800" b="1" dirty="0">
                <a:solidFill>
                  <a:srgbClr val="FF0000"/>
                </a:solidFill>
              </a:rPr>
              <a:t> </a:t>
            </a:r>
            <a:r>
              <a:rPr lang="en-US" sz="2800" dirty="0"/>
              <a:t>need to be covered by an FWA filed with OHRP.</a:t>
            </a:r>
          </a:p>
          <a:p>
            <a:pPr marL="0" indent="0">
              <a:buNone/>
            </a:pPr>
            <a:endParaRPr lang="en-US" sz="2800" dirty="0"/>
          </a:p>
        </p:txBody>
      </p:sp>
      <p:sp>
        <p:nvSpPr>
          <p:cNvPr id="4" name="Slide Number Placeholder 3">
            <a:extLst>
              <a:ext uri="{FF2B5EF4-FFF2-40B4-BE49-F238E27FC236}">
                <a16:creationId xmlns:a16="http://schemas.microsoft.com/office/drawing/2014/main" id="{49E4ED86-CFDC-4DB8-9E45-641D50C599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0DD6400F-F6B0-4916-84F4-CC10F83247A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15270" y="2476824"/>
            <a:ext cx="4008895" cy="2668450"/>
          </a:xfrm>
          <a:prstGeom prst="rect">
            <a:avLst/>
          </a:prstGeom>
        </p:spPr>
      </p:pic>
    </p:spTree>
    <p:extLst>
      <p:ext uri="{BB962C8B-B14F-4D97-AF65-F5344CB8AC3E}">
        <p14:creationId xmlns:p14="http://schemas.microsoft.com/office/powerpoint/2010/main" val="1650339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C0945-0383-4387-81AD-744A27E3EE06}"/>
              </a:ext>
            </a:extLst>
          </p:cNvPr>
          <p:cNvSpPr>
            <a:spLocks noGrp="1"/>
          </p:cNvSpPr>
          <p:nvPr>
            <p:ph type="title"/>
          </p:nvPr>
        </p:nvSpPr>
        <p:spPr>
          <a:xfrm>
            <a:off x="569650" y="777060"/>
            <a:ext cx="11052699" cy="862111"/>
          </a:xfrm>
        </p:spPr>
        <p:txBody>
          <a:bodyPr>
            <a:noAutofit/>
          </a:bodyPr>
          <a:lstStyle/>
          <a:p>
            <a:br>
              <a:rPr lang="en-US" sz="3600" dirty="0"/>
            </a:br>
            <a:r>
              <a:rPr lang="en-US" sz="3600" dirty="0" err="1"/>
              <a:t>Federalwide</a:t>
            </a:r>
            <a:r>
              <a:rPr lang="en-US" sz="3600" dirty="0"/>
              <a:t> Assurance (FWA) – Who Needs It? </a:t>
            </a:r>
          </a:p>
        </p:txBody>
      </p:sp>
      <p:sp>
        <p:nvSpPr>
          <p:cNvPr id="3" name="Content Placeholder 2">
            <a:extLst>
              <a:ext uri="{FF2B5EF4-FFF2-40B4-BE49-F238E27FC236}">
                <a16:creationId xmlns:a16="http://schemas.microsoft.com/office/drawing/2014/main" id="{A13D3508-3228-4358-887C-2D996A4A8146}"/>
              </a:ext>
            </a:extLst>
          </p:cNvPr>
          <p:cNvSpPr>
            <a:spLocks noGrp="1"/>
          </p:cNvSpPr>
          <p:nvPr>
            <p:ph idx="1"/>
          </p:nvPr>
        </p:nvSpPr>
        <p:spPr>
          <a:xfrm>
            <a:off x="568170" y="2010034"/>
            <a:ext cx="10612448" cy="4468825"/>
          </a:xfrm>
        </p:spPr>
        <p:txBody>
          <a:bodyPr>
            <a:noAutofit/>
          </a:bodyPr>
          <a:lstStyle/>
          <a:p>
            <a:r>
              <a:rPr lang="en-US" sz="2800" dirty="0"/>
              <a:t>Institutions include, typically:</a:t>
            </a:r>
          </a:p>
          <a:p>
            <a:pPr lvl="1"/>
            <a:r>
              <a:rPr lang="en-US" sz="2800" dirty="0"/>
              <a:t>Primary awardee, and  </a:t>
            </a:r>
          </a:p>
          <a:p>
            <a:pPr lvl="1"/>
            <a:r>
              <a:rPr lang="en-US" sz="2800" dirty="0"/>
              <a:t>“Sub-awardee” institutions </a:t>
            </a:r>
            <a:r>
              <a:rPr lang="en-US" sz="2800" i="1" dirty="0"/>
              <a:t>engaged in human subjects research activities</a:t>
            </a:r>
          </a:p>
          <a:p>
            <a:endParaRPr lang="en-US" sz="2800" dirty="0"/>
          </a:p>
          <a:p>
            <a:pPr marL="0" indent="0">
              <a:buNone/>
            </a:pPr>
            <a:endParaRPr lang="en-US" sz="2800" dirty="0"/>
          </a:p>
        </p:txBody>
      </p:sp>
      <p:sp>
        <p:nvSpPr>
          <p:cNvPr id="4" name="Slide Number Placeholder 3">
            <a:extLst>
              <a:ext uri="{FF2B5EF4-FFF2-40B4-BE49-F238E27FC236}">
                <a16:creationId xmlns:a16="http://schemas.microsoft.com/office/drawing/2014/main" id="{49E4ED86-CFDC-4DB8-9E45-641D50C599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B95030DA-04B2-40B4-966C-1021B3E00DE4}"/>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392751" y="3997760"/>
            <a:ext cx="5631201" cy="2344347"/>
          </a:xfrm>
          <a:prstGeom prst="rect">
            <a:avLst/>
          </a:prstGeom>
        </p:spPr>
      </p:pic>
    </p:spTree>
    <p:extLst>
      <p:ext uri="{BB962C8B-B14F-4D97-AF65-F5344CB8AC3E}">
        <p14:creationId xmlns:p14="http://schemas.microsoft.com/office/powerpoint/2010/main" val="2029212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1A728-C3C3-4FF6-B4A0-FFDB0692287D}"/>
              </a:ext>
            </a:extLst>
          </p:cNvPr>
          <p:cNvSpPr>
            <a:spLocks noGrp="1"/>
          </p:cNvSpPr>
          <p:nvPr>
            <p:ph type="title"/>
          </p:nvPr>
        </p:nvSpPr>
        <p:spPr>
          <a:xfrm>
            <a:off x="387927" y="869795"/>
            <a:ext cx="11232943" cy="802887"/>
          </a:xfrm>
        </p:spPr>
        <p:txBody>
          <a:bodyPr>
            <a:noAutofit/>
          </a:bodyPr>
          <a:lstStyle/>
          <a:p>
            <a:r>
              <a:rPr lang="en-US" sz="3600" dirty="0"/>
              <a:t>What May “</a:t>
            </a:r>
            <a:r>
              <a:rPr lang="en-US" sz="3600" i="1" dirty="0"/>
              <a:t>Being Covered by an FWA</a:t>
            </a:r>
            <a:r>
              <a:rPr lang="en-US" sz="3600" dirty="0"/>
              <a:t>” Look Like?</a:t>
            </a:r>
            <a:endParaRPr lang="en-US" sz="3600" i="1" dirty="0"/>
          </a:p>
        </p:txBody>
      </p:sp>
      <p:sp>
        <p:nvSpPr>
          <p:cNvPr id="3" name="Content Placeholder 2">
            <a:extLst>
              <a:ext uri="{FF2B5EF4-FFF2-40B4-BE49-F238E27FC236}">
                <a16:creationId xmlns:a16="http://schemas.microsoft.com/office/drawing/2014/main" id="{968AE9A7-69F4-44DE-AC0E-1BE04F11A9FB}"/>
              </a:ext>
            </a:extLst>
          </p:cNvPr>
          <p:cNvSpPr>
            <a:spLocks noGrp="1"/>
          </p:cNvSpPr>
          <p:nvPr>
            <p:ph idx="1"/>
          </p:nvPr>
        </p:nvSpPr>
        <p:spPr>
          <a:xfrm>
            <a:off x="568169" y="2026473"/>
            <a:ext cx="8042431" cy="4512872"/>
          </a:xfrm>
        </p:spPr>
        <p:txBody>
          <a:bodyPr>
            <a:normAutofit lnSpcReduction="10000"/>
          </a:bodyPr>
          <a:lstStyle/>
          <a:p>
            <a:pPr marL="0" indent="0">
              <a:buNone/>
            </a:pPr>
            <a:r>
              <a:rPr lang="en-US" sz="2800" dirty="0"/>
              <a:t>An institution can file its own </a:t>
            </a:r>
            <a:r>
              <a:rPr lang="en-US" sz="2800" dirty="0">
                <a:hlinkClick r:id="rId3"/>
              </a:rPr>
              <a:t>FWA</a:t>
            </a:r>
            <a:r>
              <a:rPr lang="en-US" sz="2800" dirty="0"/>
              <a:t> with OHRP, e.g., the primary awardee of the human subjects research</a:t>
            </a:r>
          </a:p>
          <a:p>
            <a:pPr lvl="1"/>
            <a:r>
              <a:rPr lang="en-US" sz="2600" dirty="0"/>
              <a:t>Need to include a “signatory official” who has the authority to commit the entire institution/organization named in the FWA to a legally binding agreement.</a:t>
            </a:r>
          </a:p>
          <a:p>
            <a:pPr lvl="1"/>
            <a:r>
              <a:rPr lang="en-US" sz="2600" dirty="0"/>
              <a:t>Need to designate an IRB currently registered with OHRP (provide 8-digit IRB registration number). This will also be the principal IRB reviewing the institution’s HHS-funded research. </a:t>
            </a:r>
          </a:p>
          <a:p>
            <a:pPr lvl="1"/>
            <a:r>
              <a:rPr lang="en-US" sz="2600" dirty="0"/>
              <a:t>Approved submission lasts for 5 years.</a:t>
            </a:r>
            <a:endParaRPr lang="en-US" sz="2800" dirty="0"/>
          </a:p>
          <a:p>
            <a:pPr lvl="1">
              <a:buFont typeface="Wingdings" panose="05000000000000000000" pitchFamily="2" charset="2"/>
              <a:buChar char="Ø"/>
            </a:pPr>
            <a:endParaRPr lang="en-US" sz="2600" dirty="0"/>
          </a:p>
        </p:txBody>
      </p:sp>
      <p:sp>
        <p:nvSpPr>
          <p:cNvPr id="4" name="Slide Number Placeholder 3">
            <a:extLst>
              <a:ext uri="{FF2B5EF4-FFF2-40B4-BE49-F238E27FC236}">
                <a16:creationId xmlns:a16="http://schemas.microsoft.com/office/drawing/2014/main" id="{1DBDA5FF-EB63-47D2-B56E-7D1B8BA361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7107E668-C96E-442D-AA12-87487CAD250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325440" y="2782538"/>
            <a:ext cx="3313521" cy="2817747"/>
          </a:xfrm>
          <a:prstGeom prst="rect">
            <a:avLst/>
          </a:prstGeom>
        </p:spPr>
      </p:pic>
    </p:spTree>
    <p:extLst>
      <p:ext uri="{BB962C8B-B14F-4D97-AF65-F5344CB8AC3E}">
        <p14:creationId xmlns:p14="http://schemas.microsoft.com/office/powerpoint/2010/main" val="83325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1A728-C3C3-4FF6-B4A0-FFDB0692287D}"/>
              </a:ext>
            </a:extLst>
          </p:cNvPr>
          <p:cNvSpPr>
            <a:spLocks noGrp="1"/>
          </p:cNvSpPr>
          <p:nvPr>
            <p:ph type="title"/>
          </p:nvPr>
        </p:nvSpPr>
        <p:spPr>
          <a:xfrm>
            <a:off x="568171" y="869795"/>
            <a:ext cx="11052699" cy="802887"/>
          </a:xfrm>
        </p:spPr>
        <p:txBody>
          <a:bodyPr>
            <a:normAutofit/>
          </a:bodyPr>
          <a:lstStyle/>
          <a:p>
            <a:r>
              <a:rPr lang="en-US" sz="3600" dirty="0"/>
              <a:t>IRB Options for Institutions - 1</a:t>
            </a:r>
          </a:p>
        </p:txBody>
      </p:sp>
      <p:sp>
        <p:nvSpPr>
          <p:cNvPr id="4" name="Slide Number Placeholder 3">
            <a:extLst>
              <a:ext uri="{FF2B5EF4-FFF2-40B4-BE49-F238E27FC236}">
                <a16:creationId xmlns:a16="http://schemas.microsoft.com/office/drawing/2014/main" id="{1DBDA5FF-EB63-47D2-B56E-7D1B8BA361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8" name="Content Placeholder 7">
            <a:extLst>
              <a:ext uri="{FF2B5EF4-FFF2-40B4-BE49-F238E27FC236}">
                <a16:creationId xmlns:a16="http://schemas.microsoft.com/office/drawing/2014/main" id="{B99E87C1-321C-48B4-B2A0-50228DEAD391}"/>
              </a:ext>
            </a:extLst>
          </p:cNvPr>
          <p:cNvSpPr>
            <a:spLocks noGrp="1"/>
          </p:cNvSpPr>
          <p:nvPr>
            <p:ph idx="1"/>
          </p:nvPr>
        </p:nvSpPr>
        <p:spPr>
          <a:xfrm>
            <a:off x="568171" y="1929683"/>
            <a:ext cx="7273502" cy="4791791"/>
          </a:xfrm>
        </p:spPr>
        <p:txBody>
          <a:bodyPr>
            <a:normAutofit/>
          </a:bodyPr>
          <a:lstStyle/>
          <a:p>
            <a:pPr marL="0" indent="0">
              <a:buNone/>
            </a:pPr>
            <a:r>
              <a:rPr lang="en-US" sz="2800" b="1" dirty="0">
                <a:latin typeface="Arial" panose="020B0604020202020204" pitchFamily="34" charset="0"/>
                <a:cs typeface="Arial" panose="020B0604020202020204" pitchFamily="34" charset="0"/>
              </a:rPr>
              <a:t>Institutions can set up and use their own </a:t>
            </a:r>
          </a:p>
          <a:p>
            <a:pPr lvl="1">
              <a:buFont typeface="Arial" panose="020B0604020202020204" pitchFamily="34" charset="0"/>
              <a:buChar char="•"/>
            </a:pPr>
            <a:r>
              <a:rPr lang="en-US" sz="2400" dirty="0"/>
              <a:t>Common Rule has stipulations on IRB membership (§46.107), IRB functions (§46.108), review mechanism (§46.109), review and approval criteria (§46.111), and IRB records and documentation (§46.115)</a:t>
            </a:r>
          </a:p>
          <a:p>
            <a:pPr lvl="1">
              <a:buFont typeface="Arial" panose="020B0604020202020204" pitchFamily="34" charset="0"/>
              <a:buChar char="•"/>
            </a:pPr>
            <a:r>
              <a:rPr lang="en-US" sz="2400" dirty="0"/>
              <a:t>Takes time and commitment; May not be worthwhile if the institution conducts few federally-funded nonexempt human subjects research</a:t>
            </a:r>
          </a:p>
          <a:p>
            <a:pPr lvl="1">
              <a:buFont typeface="Arial" panose="020B0604020202020204" pitchFamily="34" charset="0"/>
              <a:buChar char="•"/>
            </a:pPr>
            <a:r>
              <a:rPr lang="en-US" sz="2400" dirty="0"/>
              <a:t>Institutions with multiple IRBs designate the IRB reviewing the majority of HHS-funded studies on their FWA</a:t>
            </a:r>
          </a:p>
        </p:txBody>
      </p:sp>
      <p:pic>
        <p:nvPicPr>
          <p:cNvPr id="9" name="Picture 8">
            <a:extLst>
              <a:ext uri="{FF2B5EF4-FFF2-40B4-BE49-F238E27FC236}">
                <a16:creationId xmlns:a16="http://schemas.microsoft.com/office/drawing/2014/main" id="{5C2C9E12-2AE7-4D65-B5C6-06FC89EDEFE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80218" y="2496147"/>
            <a:ext cx="3836220" cy="1839073"/>
          </a:xfrm>
          <a:prstGeom prst="rect">
            <a:avLst/>
          </a:prstGeom>
        </p:spPr>
      </p:pic>
    </p:spTree>
    <p:extLst>
      <p:ext uri="{BB962C8B-B14F-4D97-AF65-F5344CB8AC3E}">
        <p14:creationId xmlns:p14="http://schemas.microsoft.com/office/powerpoint/2010/main" val="64977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ASH">
      <a:dk1>
        <a:srgbClr val="000000"/>
      </a:dk1>
      <a:lt1>
        <a:srgbClr val="FFFFFF"/>
      </a:lt1>
      <a:dk2>
        <a:srgbClr val="000099"/>
      </a:dk2>
      <a:lt2>
        <a:srgbClr val="F3B927"/>
      </a:lt2>
      <a:accent1>
        <a:srgbClr val="757575"/>
      </a:accent1>
      <a:accent2>
        <a:srgbClr val="BABABA"/>
      </a:accent2>
      <a:accent3>
        <a:srgbClr val="EAEAEA"/>
      </a:accent3>
      <a:accent4>
        <a:srgbClr val="0B8D93"/>
      </a:accent4>
      <a:accent5>
        <a:srgbClr val="00004D"/>
      </a:accent5>
      <a:accent6>
        <a:srgbClr val="0081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H_Powerpoint_Template_Widescreen_Final" id="{DDB129E9-CEC8-4A7D-8E20-402F7F893C3F}" vid="{098EE685-B4EE-4362-BF1C-AAB4A6FBF33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3.xml><?xml version="1.0" encoding="utf-8"?>
<a:theme xmlns:a="http://schemas.openxmlformats.org/drawingml/2006/main" name="1_Office Theme">
  <a:themeElements>
    <a:clrScheme name="OASH">
      <a:dk1>
        <a:srgbClr val="000000"/>
      </a:dk1>
      <a:lt1>
        <a:srgbClr val="FFFFFF"/>
      </a:lt1>
      <a:dk2>
        <a:srgbClr val="000099"/>
      </a:dk2>
      <a:lt2>
        <a:srgbClr val="F3B927"/>
      </a:lt2>
      <a:accent1>
        <a:srgbClr val="757575"/>
      </a:accent1>
      <a:accent2>
        <a:srgbClr val="BABABA"/>
      </a:accent2>
      <a:accent3>
        <a:srgbClr val="EAEAEA"/>
      </a:accent3>
      <a:accent4>
        <a:srgbClr val="0B8D93"/>
      </a:accent4>
      <a:accent5>
        <a:srgbClr val="00004D"/>
      </a:accent5>
      <a:accent6>
        <a:srgbClr val="0081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H_Powerpoint_Template_Widescreen_Final" id="{DDB129E9-CEC8-4A7D-8E20-402F7F893C3F}" vid="{098EE685-B4EE-4362-BF1C-AAB4A6FBF336}"/>
    </a:ext>
  </a:extLst>
</a:theme>
</file>

<file path=ppt/theme/theme4.xml><?xml version="1.0" encoding="utf-8"?>
<a:theme xmlns:a="http://schemas.openxmlformats.org/drawingml/2006/main" name="5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5.xml><?xml version="1.0" encoding="utf-8"?>
<a:theme xmlns:a="http://schemas.openxmlformats.org/drawingml/2006/main" name="6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6.xml><?xml version="1.0" encoding="utf-8"?>
<a:theme xmlns:a="http://schemas.openxmlformats.org/drawingml/2006/main" name="7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7.xml><?xml version="1.0" encoding="utf-8"?>
<a:theme xmlns:a="http://schemas.openxmlformats.org/drawingml/2006/main" name="2_Office Theme">
  <a:themeElements>
    <a:clrScheme name="OASH">
      <a:dk1>
        <a:srgbClr val="000000"/>
      </a:dk1>
      <a:lt1>
        <a:srgbClr val="FFFFFF"/>
      </a:lt1>
      <a:dk2>
        <a:srgbClr val="000099"/>
      </a:dk2>
      <a:lt2>
        <a:srgbClr val="F3B927"/>
      </a:lt2>
      <a:accent1>
        <a:srgbClr val="757575"/>
      </a:accent1>
      <a:accent2>
        <a:srgbClr val="BABABA"/>
      </a:accent2>
      <a:accent3>
        <a:srgbClr val="EAEAEA"/>
      </a:accent3>
      <a:accent4>
        <a:srgbClr val="0B8D93"/>
      </a:accent4>
      <a:accent5>
        <a:srgbClr val="00004D"/>
      </a:accent5>
      <a:accent6>
        <a:srgbClr val="0081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H_Powerpoint_Template_Widescreen_Final" id="{DDB129E9-CEC8-4A7D-8E20-402F7F893C3F}" vid="{098EE685-B4EE-4362-BF1C-AAB4A6FBF336}"/>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3" ma:contentTypeDescription="Create a new document." ma:contentTypeScope="" ma:versionID="8cd3d32e8dd55e4880ae2bfedf29bfa9">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11470788a0e1d813b944cfacce75d465"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F25C86-FE08-4F18-8AC3-87FEBA7E452C}"/>
</file>

<file path=customXml/itemProps2.xml><?xml version="1.0" encoding="utf-8"?>
<ds:datastoreItem xmlns:ds="http://schemas.openxmlformats.org/officeDocument/2006/customXml" ds:itemID="{C9237139-7F2A-4F51-A200-F6BFE90910CD}"/>
</file>

<file path=customXml/itemProps3.xml><?xml version="1.0" encoding="utf-8"?>
<ds:datastoreItem xmlns:ds="http://schemas.openxmlformats.org/officeDocument/2006/customXml" ds:itemID="{EE7851C9-7E39-4AF9-877A-1C7B066C5584}"/>
</file>

<file path=docProps/app.xml><?xml version="1.0" encoding="utf-8"?>
<Properties xmlns="http://schemas.openxmlformats.org/officeDocument/2006/extended-properties" xmlns:vt="http://schemas.openxmlformats.org/officeDocument/2006/docPropsVTypes">
  <TotalTime>10153</TotalTime>
  <Words>1702</Words>
  <Application>Microsoft Office PowerPoint</Application>
  <PresentationFormat>Widescreen</PresentationFormat>
  <Paragraphs>148</Paragraphs>
  <Slides>20</Slides>
  <Notes>18</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20</vt:i4>
      </vt:variant>
    </vt:vector>
  </HeadingPairs>
  <TitlesOfParts>
    <vt:vector size="34" baseType="lpstr">
      <vt:lpstr>Arial</vt:lpstr>
      <vt:lpstr>Calibri</vt:lpstr>
      <vt:lpstr>Calibri Light</vt:lpstr>
      <vt:lpstr>Courier New</vt:lpstr>
      <vt:lpstr>Times New Roman</vt:lpstr>
      <vt:lpstr>Wingdings</vt:lpstr>
      <vt:lpstr>Office Theme</vt:lpstr>
      <vt:lpstr>4_OASH Slide Master</vt:lpstr>
      <vt:lpstr>1_Office Theme</vt:lpstr>
      <vt:lpstr>5_OASH Slide Master</vt:lpstr>
      <vt:lpstr>6_OASH Slide Master</vt:lpstr>
      <vt:lpstr>7_OASH Slide Master</vt:lpstr>
      <vt:lpstr>2_Office Theme</vt:lpstr>
      <vt:lpstr>Custom Design</vt:lpstr>
      <vt:lpstr>What You Need to Know About FWAs and IRBs to Get Your Grant Money</vt:lpstr>
      <vt:lpstr>Disclaimer</vt:lpstr>
      <vt:lpstr>Overview</vt:lpstr>
      <vt:lpstr>The Office for Human Research Protections (OHRP)</vt:lpstr>
      <vt:lpstr>Common Rule Regulations for Nonexempt Human Subjects Research </vt:lpstr>
      <vt:lpstr> Federalwide Assurance (FWA) – What Is It? (§46.103)</vt:lpstr>
      <vt:lpstr> Federalwide Assurance (FWA) – Who Needs It? </vt:lpstr>
      <vt:lpstr>What May “Being Covered by an FWA” Look Like?</vt:lpstr>
      <vt:lpstr>IRB Options for Institutions - 1</vt:lpstr>
      <vt:lpstr>IRB Options for Institutions - 2</vt:lpstr>
      <vt:lpstr>Another Option for “Being Covered by an FWA”: Collaborating Individual Investigators Agreement (IIA)</vt:lpstr>
      <vt:lpstr>Common Rule Single IRB Review Requirement (§46.114)</vt:lpstr>
      <vt:lpstr>Cooperative Research and Institutional Engagement</vt:lpstr>
      <vt:lpstr>What Are Human Subjects Activities?</vt:lpstr>
      <vt:lpstr>When Is a Collaborating Institution Engaged (or Not) in Human Subjects Research?</vt:lpstr>
      <vt:lpstr>What Are the Implications for Collaborating Institutions Engaged (or Not Engaged) in Human Subjects Activities?</vt:lpstr>
      <vt:lpstr>Key Take Home Messages</vt:lpstr>
      <vt:lpstr>Resources</vt:lpstr>
      <vt:lpstr>Contacts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Should We Care About Protecting Human Research Participants?</dc:title>
  <dc:creator>Yvonne Lau</dc:creator>
  <cp:lastModifiedBy>Lau, Yvonne (OS/OASH)</cp:lastModifiedBy>
  <cp:revision>319</cp:revision>
  <cp:lastPrinted>2022-01-28T21:29:00Z</cp:lastPrinted>
  <dcterms:created xsi:type="dcterms:W3CDTF">2021-02-26T20:37:56Z</dcterms:created>
  <dcterms:modified xsi:type="dcterms:W3CDTF">2022-11-29T18:46:14Z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0x010100FD46887D1DAA6244B670A3DCDEA32DA0</vt:lpwstr>
  </property>
</Properties>
</file>