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3"/>
  </p:notesMasterIdLst>
  <p:handoutMasterIdLst>
    <p:handoutMasterId r:id="rId24"/>
  </p:handoutMasterIdLst>
  <p:sldIdLst>
    <p:sldId id="289" r:id="rId5"/>
    <p:sldId id="302" r:id="rId6"/>
    <p:sldId id="295" r:id="rId7"/>
    <p:sldId id="296" r:id="rId8"/>
    <p:sldId id="322" r:id="rId9"/>
    <p:sldId id="272" r:id="rId10"/>
    <p:sldId id="452" r:id="rId11"/>
    <p:sldId id="321" r:id="rId12"/>
    <p:sldId id="441" r:id="rId13"/>
    <p:sldId id="442" r:id="rId14"/>
    <p:sldId id="453" r:id="rId15"/>
    <p:sldId id="313" r:id="rId16"/>
    <p:sldId id="445" r:id="rId17"/>
    <p:sldId id="446" r:id="rId18"/>
    <p:sldId id="314" r:id="rId19"/>
    <p:sldId id="443" r:id="rId20"/>
    <p:sldId id="278" r:id="rId21"/>
    <p:sldId id="32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2CCDE1B-DBB0-ACE9-6534-3F62BB487A76}" name="OPERA DGSI" initials="KG" userId="OPERA DGSI"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853A51"/>
    <a:srgbClr val="63656A"/>
    <a:srgbClr val="94C4C1"/>
    <a:srgbClr val="20558A"/>
    <a:srgbClr val="3F737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53AF1F-0E7B-4886-9499-3B76B4A2A6F1}" v="2" dt="2024-09-17T16:41:19.203"/>
    <p1510:client id="{E93C5950-88EB-48E7-A6C4-4A770D45D8E5}" v="2" dt="2024-09-16T17:16:15.5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tzpatrick, Angel (NIH/OD) [E]" userId="03bbf81b-2670-43ce-b9dc-dbb750f7d211" providerId="ADAL" clId="{E93C5950-88EB-48E7-A6C4-4A770D45D8E5}"/>
    <pc:docChg chg="modSld">
      <pc:chgData name="Fitzpatrick, Angel (NIH/OD) [E]" userId="03bbf81b-2670-43ce-b9dc-dbb750f7d211" providerId="ADAL" clId="{E93C5950-88EB-48E7-A6C4-4A770D45D8E5}" dt="2024-09-16T17:16:47.754" v="33" actId="962"/>
      <pc:docMkLst>
        <pc:docMk/>
      </pc:docMkLst>
      <pc:sldChg chg="modSp mod delCm">
        <pc:chgData name="Fitzpatrick, Angel (NIH/OD) [E]" userId="03bbf81b-2670-43ce-b9dc-dbb750f7d211" providerId="ADAL" clId="{E93C5950-88EB-48E7-A6C4-4A770D45D8E5}" dt="2024-09-16T17:16:19.921" v="31" actId="962"/>
        <pc:sldMkLst>
          <pc:docMk/>
          <pc:sldMk cId="2818550153" sldId="272"/>
        </pc:sldMkLst>
        <pc:spChg chg="mod">
          <ac:chgData name="Fitzpatrick, Angel (NIH/OD) [E]" userId="03bbf81b-2670-43ce-b9dc-dbb750f7d211" providerId="ADAL" clId="{E93C5950-88EB-48E7-A6C4-4A770D45D8E5}" dt="2024-09-16T17:16:19.921" v="31" actId="962"/>
          <ac:spMkLst>
            <pc:docMk/>
            <pc:sldMk cId="2818550153" sldId="272"/>
            <ac:spMk id="2" creationId="{F8AC9FD9-4F1B-86D8-8ACF-D60BE8BF2AAC}"/>
          </ac:spMkLst>
        </pc:spChg>
        <pc:graphicFrameChg chg="mod">
          <ac:chgData name="Fitzpatrick, Angel (NIH/OD) [E]" userId="03bbf81b-2670-43ce-b9dc-dbb750f7d211" providerId="ADAL" clId="{E93C5950-88EB-48E7-A6C4-4A770D45D8E5}" dt="2024-09-16T17:16:12.006" v="30" actId="21"/>
          <ac:graphicFrameMkLst>
            <pc:docMk/>
            <pc:sldMk cId="2818550153" sldId="272"/>
            <ac:graphicFrameMk id="6" creationId="{8752FB55-1A59-4ED6-48E0-37A725C4D387}"/>
          </ac:graphicFrameMkLst>
        </pc:graphicFrameChg>
        <pc:extLst>
          <p:ext xmlns:p="http://schemas.openxmlformats.org/presentationml/2006/main" uri="{D6D511B9-2390-475A-947B-AFAB55BFBCF1}">
            <pc226:cmChg xmlns:pc226="http://schemas.microsoft.com/office/powerpoint/2022/06/main/command" chg="del">
              <pc226:chgData name="Fitzpatrick, Angel (NIH/OD) [E]" userId="03bbf81b-2670-43ce-b9dc-dbb750f7d211" providerId="ADAL" clId="{E93C5950-88EB-48E7-A6C4-4A770D45D8E5}" dt="2024-09-16T17:15:10.736" v="29"/>
              <pc2:cmMkLst xmlns:pc2="http://schemas.microsoft.com/office/powerpoint/2019/9/main/command">
                <pc:docMk/>
                <pc:sldMk cId="2818550153" sldId="272"/>
                <pc2:cmMk id="{3D0C1938-C4A5-43F5-80A9-E12D46D210D4}"/>
              </pc2:cmMkLst>
            </pc226:cmChg>
          </p:ext>
        </pc:extLst>
      </pc:sldChg>
      <pc:sldChg chg="modSp mod">
        <pc:chgData name="Fitzpatrick, Angel (NIH/OD) [E]" userId="03bbf81b-2670-43ce-b9dc-dbb750f7d211" providerId="ADAL" clId="{E93C5950-88EB-48E7-A6C4-4A770D45D8E5}" dt="2024-09-16T17:12:16.270" v="18" actId="13244"/>
        <pc:sldMkLst>
          <pc:docMk/>
          <pc:sldMk cId="901544851" sldId="278"/>
        </pc:sldMkLst>
        <pc:spChg chg="ord">
          <ac:chgData name="Fitzpatrick, Angel (NIH/OD) [E]" userId="03bbf81b-2670-43ce-b9dc-dbb750f7d211" providerId="ADAL" clId="{E93C5950-88EB-48E7-A6C4-4A770D45D8E5}" dt="2024-09-16T17:09:40.371" v="6" actId="13244"/>
          <ac:spMkLst>
            <pc:docMk/>
            <pc:sldMk cId="901544851" sldId="278"/>
            <ac:spMk id="3" creationId="{FB4FBFE7-9E86-A70E-BE9E-14CCDAFB630D}"/>
          </ac:spMkLst>
        </pc:spChg>
        <pc:spChg chg="ord">
          <ac:chgData name="Fitzpatrick, Angel (NIH/OD) [E]" userId="03bbf81b-2670-43ce-b9dc-dbb750f7d211" providerId="ADAL" clId="{E93C5950-88EB-48E7-A6C4-4A770D45D8E5}" dt="2024-09-16T17:11:04.137" v="14" actId="13244"/>
          <ac:spMkLst>
            <pc:docMk/>
            <pc:sldMk cId="901544851" sldId="278"/>
            <ac:spMk id="9" creationId="{9A6BAA55-8C18-7EA0-E869-78A77C431A76}"/>
          </ac:spMkLst>
        </pc:spChg>
        <pc:spChg chg="ord">
          <ac:chgData name="Fitzpatrick, Angel (NIH/OD) [E]" userId="03bbf81b-2670-43ce-b9dc-dbb750f7d211" providerId="ADAL" clId="{E93C5950-88EB-48E7-A6C4-4A770D45D8E5}" dt="2024-09-16T17:10:24.248" v="10" actId="13244"/>
          <ac:spMkLst>
            <pc:docMk/>
            <pc:sldMk cId="901544851" sldId="278"/>
            <ac:spMk id="14" creationId="{6B8EEF11-19BB-6071-F420-D339E3977906}"/>
          </ac:spMkLst>
        </pc:spChg>
        <pc:spChg chg="ord">
          <ac:chgData name="Fitzpatrick, Angel (NIH/OD) [E]" userId="03bbf81b-2670-43ce-b9dc-dbb750f7d211" providerId="ADAL" clId="{E93C5950-88EB-48E7-A6C4-4A770D45D8E5}" dt="2024-09-16T17:10:37.177" v="11" actId="13244"/>
          <ac:spMkLst>
            <pc:docMk/>
            <pc:sldMk cId="901544851" sldId="278"/>
            <ac:spMk id="15" creationId="{E3CF816D-6C59-6CA0-5F81-0FE2D0C58DD0}"/>
          </ac:spMkLst>
        </pc:spChg>
        <pc:spChg chg="ord">
          <ac:chgData name="Fitzpatrick, Angel (NIH/OD) [E]" userId="03bbf81b-2670-43ce-b9dc-dbb750f7d211" providerId="ADAL" clId="{E93C5950-88EB-48E7-A6C4-4A770D45D8E5}" dt="2024-09-16T17:12:03.418" v="17" actId="13244"/>
          <ac:spMkLst>
            <pc:docMk/>
            <pc:sldMk cId="901544851" sldId="278"/>
            <ac:spMk id="16" creationId="{7B9F8A17-E1B7-7BC7-9A8D-3D528B4A49E8}"/>
          </ac:spMkLst>
        </pc:spChg>
        <pc:spChg chg="ord">
          <ac:chgData name="Fitzpatrick, Angel (NIH/OD) [E]" userId="03bbf81b-2670-43ce-b9dc-dbb750f7d211" providerId="ADAL" clId="{E93C5950-88EB-48E7-A6C4-4A770D45D8E5}" dt="2024-09-16T17:09:55.209" v="7" actId="13244"/>
          <ac:spMkLst>
            <pc:docMk/>
            <pc:sldMk cId="901544851" sldId="278"/>
            <ac:spMk id="18" creationId="{F6546FC0-F420-AA2C-0AB6-6548F25E579B}"/>
          </ac:spMkLst>
        </pc:spChg>
        <pc:spChg chg="ord">
          <ac:chgData name="Fitzpatrick, Angel (NIH/OD) [E]" userId="03bbf81b-2670-43ce-b9dc-dbb750f7d211" providerId="ADAL" clId="{E93C5950-88EB-48E7-A6C4-4A770D45D8E5}" dt="2024-09-16T17:10:02.705" v="8" actId="13244"/>
          <ac:spMkLst>
            <pc:docMk/>
            <pc:sldMk cId="901544851" sldId="278"/>
            <ac:spMk id="19" creationId="{F627EF67-6F65-30B3-37DE-33BDEF8DA093}"/>
          </ac:spMkLst>
        </pc:spChg>
        <pc:spChg chg="ord">
          <ac:chgData name="Fitzpatrick, Angel (NIH/OD) [E]" userId="03bbf81b-2670-43ce-b9dc-dbb750f7d211" providerId="ADAL" clId="{E93C5950-88EB-48E7-A6C4-4A770D45D8E5}" dt="2024-09-16T17:10:14.528" v="9" actId="13244"/>
          <ac:spMkLst>
            <pc:docMk/>
            <pc:sldMk cId="901544851" sldId="278"/>
            <ac:spMk id="20" creationId="{3316D8B1-E76B-BC16-AD91-3BCF9EAE8B32}"/>
          </ac:spMkLst>
        </pc:spChg>
        <pc:spChg chg="ord">
          <ac:chgData name="Fitzpatrick, Angel (NIH/OD) [E]" userId="03bbf81b-2670-43ce-b9dc-dbb750f7d211" providerId="ADAL" clId="{E93C5950-88EB-48E7-A6C4-4A770D45D8E5}" dt="2024-09-16T17:10:56.466" v="13" actId="13244"/>
          <ac:spMkLst>
            <pc:docMk/>
            <pc:sldMk cId="901544851" sldId="278"/>
            <ac:spMk id="21" creationId="{F8236C99-AFE3-EC4E-D435-90F1CC46A3CE}"/>
          </ac:spMkLst>
        </pc:spChg>
        <pc:spChg chg="ord">
          <ac:chgData name="Fitzpatrick, Angel (NIH/OD) [E]" userId="03bbf81b-2670-43ce-b9dc-dbb750f7d211" providerId="ADAL" clId="{E93C5950-88EB-48E7-A6C4-4A770D45D8E5}" dt="2024-09-16T17:11:28.585" v="15" actId="13244"/>
          <ac:spMkLst>
            <pc:docMk/>
            <pc:sldMk cId="901544851" sldId="278"/>
            <ac:spMk id="35" creationId="{D933817B-B341-AE5D-DB3F-C25D5903BC5F}"/>
          </ac:spMkLst>
        </pc:spChg>
        <pc:spChg chg="ord">
          <ac:chgData name="Fitzpatrick, Angel (NIH/OD) [E]" userId="03bbf81b-2670-43ce-b9dc-dbb750f7d211" providerId="ADAL" clId="{E93C5950-88EB-48E7-A6C4-4A770D45D8E5}" dt="2024-09-16T17:11:44.569" v="16" actId="13244"/>
          <ac:spMkLst>
            <pc:docMk/>
            <pc:sldMk cId="901544851" sldId="278"/>
            <ac:spMk id="48" creationId="{D1D3C147-6FF7-BB80-C9DE-AEEA17009481}"/>
          </ac:spMkLst>
        </pc:spChg>
        <pc:spChg chg="ord">
          <ac:chgData name="Fitzpatrick, Angel (NIH/OD) [E]" userId="03bbf81b-2670-43ce-b9dc-dbb750f7d211" providerId="ADAL" clId="{E93C5950-88EB-48E7-A6C4-4A770D45D8E5}" dt="2024-09-16T17:12:16.270" v="18" actId="13244"/>
          <ac:spMkLst>
            <pc:docMk/>
            <pc:sldMk cId="901544851" sldId="278"/>
            <ac:spMk id="49" creationId="{526B6053-ECD3-8F40-C7FF-1154E2342812}"/>
          </ac:spMkLst>
        </pc:spChg>
      </pc:sldChg>
      <pc:sldChg chg="modSp mod">
        <pc:chgData name="Fitzpatrick, Angel (NIH/OD) [E]" userId="03bbf81b-2670-43ce-b9dc-dbb750f7d211" providerId="ADAL" clId="{E93C5950-88EB-48E7-A6C4-4A770D45D8E5}" dt="2024-09-16T17:08:41.129" v="1" actId="13244"/>
        <pc:sldMkLst>
          <pc:docMk/>
          <pc:sldMk cId="1406472584" sldId="295"/>
        </pc:sldMkLst>
        <pc:spChg chg="ord">
          <ac:chgData name="Fitzpatrick, Angel (NIH/OD) [E]" userId="03bbf81b-2670-43ce-b9dc-dbb750f7d211" providerId="ADAL" clId="{E93C5950-88EB-48E7-A6C4-4A770D45D8E5}" dt="2024-09-16T17:08:41.129" v="1" actId="13244"/>
          <ac:spMkLst>
            <pc:docMk/>
            <pc:sldMk cId="1406472584" sldId="295"/>
            <ac:spMk id="3" creationId="{27716D37-E5B2-8346-6652-BE3FC891B9DF}"/>
          </ac:spMkLst>
        </pc:spChg>
      </pc:sldChg>
      <pc:sldChg chg="modSp mod">
        <pc:chgData name="Fitzpatrick, Angel (NIH/OD) [E]" userId="03bbf81b-2670-43ce-b9dc-dbb750f7d211" providerId="ADAL" clId="{E93C5950-88EB-48E7-A6C4-4A770D45D8E5}" dt="2024-09-16T17:08:15.598" v="0" actId="13244"/>
        <pc:sldMkLst>
          <pc:docMk/>
          <pc:sldMk cId="2481007208" sldId="302"/>
        </pc:sldMkLst>
        <pc:spChg chg="ord">
          <ac:chgData name="Fitzpatrick, Angel (NIH/OD) [E]" userId="03bbf81b-2670-43ce-b9dc-dbb750f7d211" providerId="ADAL" clId="{E93C5950-88EB-48E7-A6C4-4A770D45D8E5}" dt="2024-09-16T17:08:15.598" v="0" actId="13244"/>
          <ac:spMkLst>
            <pc:docMk/>
            <pc:sldMk cId="2481007208" sldId="302"/>
            <ac:spMk id="3" creationId="{3902ADC2-3396-AC60-9C18-64F5A74FAC87}"/>
          </ac:spMkLst>
        </pc:spChg>
      </pc:sldChg>
      <pc:sldChg chg="modSp mod">
        <pc:chgData name="Fitzpatrick, Angel (NIH/OD) [E]" userId="03bbf81b-2670-43ce-b9dc-dbb750f7d211" providerId="ADAL" clId="{E93C5950-88EB-48E7-A6C4-4A770D45D8E5}" dt="2024-09-16T17:13:49.108" v="23" actId="20577"/>
        <pc:sldMkLst>
          <pc:docMk/>
          <pc:sldMk cId="2169231749" sldId="314"/>
        </pc:sldMkLst>
        <pc:spChg chg="mod">
          <ac:chgData name="Fitzpatrick, Angel (NIH/OD) [E]" userId="03bbf81b-2670-43ce-b9dc-dbb750f7d211" providerId="ADAL" clId="{E93C5950-88EB-48E7-A6C4-4A770D45D8E5}" dt="2024-09-16T17:13:49.108" v="23" actId="20577"/>
          <ac:spMkLst>
            <pc:docMk/>
            <pc:sldMk cId="2169231749" sldId="314"/>
            <ac:spMk id="2" creationId="{8F212D89-7BDF-DD5A-248F-4A61B81D4D6D}"/>
          </ac:spMkLst>
        </pc:spChg>
      </pc:sldChg>
      <pc:sldChg chg="modSp mod">
        <pc:chgData name="Fitzpatrick, Angel (NIH/OD) [E]" userId="03bbf81b-2670-43ce-b9dc-dbb750f7d211" providerId="ADAL" clId="{E93C5950-88EB-48E7-A6C4-4A770D45D8E5}" dt="2024-09-16T17:16:47.754" v="33" actId="962"/>
        <pc:sldMkLst>
          <pc:docMk/>
          <pc:sldMk cId="3531587331" sldId="321"/>
        </pc:sldMkLst>
        <pc:graphicFrameChg chg="mod">
          <ac:chgData name="Fitzpatrick, Angel (NIH/OD) [E]" userId="03bbf81b-2670-43ce-b9dc-dbb750f7d211" providerId="ADAL" clId="{E93C5950-88EB-48E7-A6C4-4A770D45D8E5}" dt="2024-09-16T17:16:47.754" v="33" actId="962"/>
          <ac:graphicFrameMkLst>
            <pc:docMk/>
            <pc:sldMk cId="3531587331" sldId="321"/>
            <ac:graphicFrameMk id="6" creationId="{8752FB55-1A59-4ED6-48E0-37A725C4D387}"/>
          </ac:graphicFrameMkLst>
        </pc:graphicFrameChg>
      </pc:sldChg>
      <pc:sldChg chg="modSp mod">
        <pc:chgData name="Fitzpatrick, Angel (NIH/OD) [E]" userId="03bbf81b-2670-43ce-b9dc-dbb750f7d211" providerId="ADAL" clId="{E93C5950-88EB-48E7-A6C4-4A770D45D8E5}" dt="2024-09-16T17:14:05.544" v="28" actId="255"/>
        <pc:sldMkLst>
          <pc:docMk/>
          <pc:sldMk cId="4006274061" sldId="443"/>
        </pc:sldMkLst>
        <pc:spChg chg="mod">
          <ac:chgData name="Fitzpatrick, Angel (NIH/OD) [E]" userId="03bbf81b-2670-43ce-b9dc-dbb750f7d211" providerId="ADAL" clId="{E93C5950-88EB-48E7-A6C4-4A770D45D8E5}" dt="2024-09-16T17:14:05.544" v="28" actId="255"/>
          <ac:spMkLst>
            <pc:docMk/>
            <pc:sldMk cId="4006274061" sldId="443"/>
            <ac:spMk id="2" creationId="{512AD675-EEF3-9F6F-589A-07E7657927D2}"/>
          </ac:spMkLst>
        </pc:spChg>
      </pc:sldChg>
      <pc:sldChg chg="modSp mod">
        <pc:chgData name="Fitzpatrick, Angel (NIH/OD) [E]" userId="03bbf81b-2670-43ce-b9dc-dbb750f7d211" providerId="ADAL" clId="{E93C5950-88EB-48E7-A6C4-4A770D45D8E5}" dt="2024-09-16T17:09:30.122" v="5" actId="13244"/>
        <pc:sldMkLst>
          <pc:docMk/>
          <pc:sldMk cId="429502971" sldId="451"/>
        </pc:sldMkLst>
        <pc:spChg chg="ord">
          <ac:chgData name="Fitzpatrick, Angel (NIH/OD) [E]" userId="03bbf81b-2670-43ce-b9dc-dbb750f7d211" providerId="ADAL" clId="{E93C5950-88EB-48E7-A6C4-4A770D45D8E5}" dt="2024-09-16T17:08:59.596" v="2" actId="13244"/>
          <ac:spMkLst>
            <pc:docMk/>
            <pc:sldMk cId="429502971" sldId="451"/>
            <ac:spMk id="3" creationId="{333E17A0-8085-CE0E-FFE0-7DC1B1F5A7E8}"/>
          </ac:spMkLst>
        </pc:spChg>
        <pc:spChg chg="ord">
          <ac:chgData name="Fitzpatrick, Angel (NIH/OD) [E]" userId="03bbf81b-2670-43ce-b9dc-dbb750f7d211" providerId="ADAL" clId="{E93C5950-88EB-48E7-A6C4-4A770D45D8E5}" dt="2024-09-16T17:09:08.124" v="3" actId="13244"/>
          <ac:spMkLst>
            <pc:docMk/>
            <pc:sldMk cId="429502971" sldId="451"/>
            <ac:spMk id="5" creationId="{6306D2C7-D88D-EE01-83AF-EA2584C8C7A8}"/>
          </ac:spMkLst>
        </pc:spChg>
        <pc:spChg chg="ord">
          <ac:chgData name="Fitzpatrick, Angel (NIH/OD) [E]" userId="03bbf81b-2670-43ce-b9dc-dbb750f7d211" providerId="ADAL" clId="{E93C5950-88EB-48E7-A6C4-4A770D45D8E5}" dt="2024-09-16T17:09:25.449" v="4" actId="13244"/>
          <ac:spMkLst>
            <pc:docMk/>
            <pc:sldMk cId="429502971" sldId="451"/>
            <ac:spMk id="7" creationId="{8C5ED417-8395-F6A3-0AC5-9436F3872B5A}"/>
          </ac:spMkLst>
        </pc:spChg>
        <pc:spChg chg="ord">
          <ac:chgData name="Fitzpatrick, Angel (NIH/OD) [E]" userId="03bbf81b-2670-43ce-b9dc-dbb750f7d211" providerId="ADAL" clId="{E93C5950-88EB-48E7-A6C4-4A770D45D8E5}" dt="2024-09-16T17:09:30.122" v="5" actId="13244"/>
          <ac:spMkLst>
            <pc:docMk/>
            <pc:sldMk cId="429502971" sldId="451"/>
            <ac:spMk id="9" creationId="{33CF25FE-2A63-9192-286C-1634A2247963}"/>
          </ac:spMkLst>
        </pc:spChg>
      </pc:sldChg>
      <pc:sldChg chg="delCm">
        <pc:chgData name="Fitzpatrick, Angel (NIH/OD) [E]" userId="03bbf81b-2670-43ce-b9dc-dbb750f7d211" providerId="ADAL" clId="{E93C5950-88EB-48E7-A6C4-4A770D45D8E5}" dt="2024-09-16T17:16:32.238" v="32"/>
        <pc:sldMkLst>
          <pc:docMk/>
          <pc:sldMk cId="1320627827" sldId="452"/>
        </pc:sldMkLst>
        <pc:extLst>
          <p:ext xmlns:p="http://schemas.openxmlformats.org/presentationml/2006/main" uri="{D6D511B9-2390-475A-947B-AFAB55BFBCF1}">
            <pc226:cmChg xmlns:pc226="http://schemas.microsoft.com/office/powerpoint/2022/06/main/command" chg="del">
              <pc226:chgData name="Fitzpatrick, Angel (NIH/OD) [E]" userId="03bbf81b-2670-43ce-b9dc-dbb750f7d211" providerId="ADAL" clId="{E93C5950-88EB-48E7-A6C4-4A770D45D8E5}" dt="2024-09-16T17:16:32.238" v="32"/>
              <pc2:cmMkLst xmlns:pc2="http://schemas.microsoft.com/office/powerpoint/2019/9/main/command">
                <pc:docMk/>
                <pc:sldMk cId="1320627827" sldId="452"/>
                <pc2:cmMk id="{C23C0CE2-C559-4B66-995B-8EE91F5FD67C}"/>
              </pc2:cmMkLst>
            </pc226:cmChg>
          </p:ext>
        </pc:extLst>
      </pc:sldChg>
    </pc:docChg>
  </pc:docChgLst>
  <pc:docChgLst>
    <pc:chgData name="Fitzpatrick, Angel (NIH/OD) [E]" userId="03bbf81b-2670-43ce-b9dc-dbb750f7d211" providerId="ADAL" clId="{3C53AF1F-0E7B-4886-9499-3B76B4A2A6F1}"/>
    <pc:docChg chg="delSld modSld">
      <pc:chgData name="Fitzpatrick, Angel (NIH/OD) [E]" userId="03bbf81b-2670-43ce-b9dc-dbb750f7d211" providerId="ADAL" clId="{3C53AF1F-0E7B-4886-9499-3B76B4A2A6F1}" dt="2024-09-17T16:41:19.203" v="6"/>
      <pc:docMkLst>
        <pc:docMk/>
      </pc:docMkLst>
      <pc:sldChg chg="delCm">
        <pc:chgData name="Fitzpatrick, Angel (NIH/OD) [E]" userId="03bbf81b-2670-43ce-b9dc-dbb750f7d211" providerId="ADAL" clId="{3C53AF1F-0E7B-4886-9499-3B76B4A2A6F1}" dt="2024-09-17T16:41:19.203" v="6"/>
        <pc:sldMkLst>
          <pc:docMk/>
          <pc:sldMk cId="2747028590" sldId="442"/>
        </pc:sldMkLst>
        <pc:extLst>
          <p:ext xmlns:p="http://schemas.openxmlformats.org/presentationml/2006/main" uri="{D6D511B9-2390-475A-947B-AFAB55BFBCF1}">
            <pc226:cmChg xmlns:pc226="http://schemas.microsoft.com/office/powerpoint/2022/06/main/command" chg="del">
              <pc226:chgData name="Fitzpatrick, Angel (NIH/OD) [E]" userId="03bbf81b-2670-43ce-b9dc-dbb750f7d211" providerId="ADAL" clId="{3C53AF1F-0E7B-4886-9499-3B76B4A2A6F1}" dt="2024-09-17T16:41:19.203" v="6"/>
              <pc2:cmMkLst xmlns:pc2="http://schemas.microsoft.com/office/powerpoint/2019/9/main/command">
                <pc:docMk/>
                <pc:sldMk cId="2747028590" sldId="442"/>
                <pc2:cmMk id="{C4248896-564F-432C-AA23-6A683D0655EE}"/>
              </pc2:cmMkLst>
            </pc226:cmChg>
          </p:ext>
        </pc:extLst>
      </pc:sldChg>
      <pc:sldChg chg="del">
        <pc:chgData name="Fitzpatrick, Angel (NIH/OD) [E]" userId="03bbf81b-2670-43ce-b9dc-dbb750f7d211" providerId="ADAL" clId="{3C53AF1F-0E7B-4886-9499-3B76B4A2A6F1}" dt="2024-09-17T14:37:12.419" v="0" actId="2696"/>
        <pc:sldMkLst>
          <pc:docMk/>
          <pc:sldMk cId="429502971" sldId="451"/>
        </pc:sldMkLst>
      </pc:sldChg>
      <pc:sldChg chg="modSp mod">
        <pc:chgData name="Fitzpatrick, Angel (NIH/OD) [E]" userId="03bbf81b-2670-43ce-b9dc-dbb750f7d211" providerId="ADAL" clId="{3C53AF1F-0E7B-4886-9499-3B76B4A2A6F1}" dt="2024-09-17T14:39:38.439" v="5" actId="13244"/>
        <pc:sldMkLst>
          <pc:docMk/>
          <pc:sldMk cId="1167695811" sldId="453"/>
        </pc:sldMkLst>
        <pc:spChg chg="ord">
          <ac:chgData name="Fitzpatrick, Angel (NIH/OD) [E]" userId="03bbf81b-2670-43ce-b9dc-dbb750f7d211" providerId="ADAL" clId="{3C53AF1F-0E7B-4886-9499-3B76B4A2A6F1}" dt="2024-09-17T14:39:18.948" v="1" actId="13244"/>
          <ac:spMkLst>
            <pc:docMk/>
            <pc:sldMk cId="1167695811" sldId="453"/>
            <ac:spMk id="3" creationId="{333E17A0-8085-CE0E-FFE0-7DC1B1F5A7E8}"/>
          </ac:spMkLst>
        </pc:spChg>
        <pc:spChg chg="ord">
          <ac:chgData name="Fitzpatrick, Angel (NIH/OD) [E]" userId="03bbf81b-2670-43ce-b9dc-dbb750f7d211" providerId="ADAL" clId="{3C53AF1F-0E7B-4886-9499-3B76B4A2A6F1}" dt="2024-09-17T14:39:23.320" v="2" actId="13244"/>
          <ac:spMkLst>
            <pc:docMk/>
            <pc:sldMk cId="1167695811" sldId="453"/>
            <ac:spMk id="5" creationId="{6306D2C7-D88D-EE01-83AF-EA2584C8C7A8}"/>
          </ac:spMkLst>
        </pc:spChg>
        <pc:spChg chg="ord">
          <ac:chgData name="Fitzpatrick, Angel (NIH/OD) [E]" userId="03bbf81b-2670-43ce-b9dc-dbb750f7d211" providerId="ADAL" clId="{3C53AF1F-0E7B-4886-9499-3B76B4A2A6F1}" dt="2024-09-17T14:39:36.120" v="4" actId="13244"/>
          <ac:spMkLst>
            <pc:docMk/>
            <pc:sldMk cId="1167695811" sldId="453"/>
            <ac:spMk id="6" creationId="{1729E454-B332-5FA1-ABBA-223A452A5BCD}"/>
          </ac:spMkLst>
        </pc:spChg>
        <pc:spChg chg="ord">
          <ac:chgData name="Fitzpatrick, Angel (NIH/OD) [E]" userId="03bbf81b-2670-43ce-b9dc-dbb750f7d211" providerId="ADAL" clId="{3C53AF1F-0E7B-4886-9499-3B76B4A2A6F1}" dt="2024-09-17T14:39:38.439" v="5" actId="13244"/>
          <ac:spMkLst>
            <pc:docMk/>
            <pc:sldMk cId="1167695811" sldId="453"/>
            <ac:spMk id="8" creationId="{B94048E1-8AA8-3E44-B878-2EC0E96D909E}"/>
          </ac:spMkLst>
        </pc:spChg>
        <pc:spChg chg="ord">
          <ac:chgData name="Fitzpatrick, Angel (NIH/OD) [E]" userId="03bbf81b-2670-43ce-b9dc-dbb750f7d211" providerId="ADAL" clId="{3C53AF1F-0E7B-4886-9499-3B76B4A2A6F1}" dt="2024-09-17T14:39:31.561" v="3" actId="13244"/>
          <ac:spMkLst>
            <pc:docMk/>
            <pc:sldMk cId="1167695811" sldId="453"/>
            <ac:spMk id="9" creationId="{33CF25FE-2A63-9192-286C-1634A224796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3BA81B-4401-23BC-D0BA-8189AF79C999}"/>
              </a:ext>
            </a:extLst>
          </p:cNvPr>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7E90441-03CE-2210-91BF-04E4994874C7}"/>
              </a:ext>
            </a:extLst>
          </p:cNvPr>
          <p:cNvSpPr>
            <a:spLocks noGrp="1"/>
          </p:cNvSpPr>
          <p:nvPr>
            <p:ph type="dt" sz="quarter" idx="1"/>
          </p:nvPr>
        </p:nvSpPr>
        <p:spPr>
          <a:xfrm>
            <a:off x="3884613" y="2"/>
            <a:ext cx="2971800" cy="458788"/>
          </a:xfrm>
          <a:prstGeom prst="rect">
            <a:avLst/>
          </a:prstGeom>
        </p:spPr>
        <p:txBody>
          <a:bodyPr vert="horz" lIns="91440" tIns="45720" rIns="91440" bIns="45720" rtlCol="0"/>
          <a:lstStyle>
            <a:lvl1pPr algn="r">
              <a:defRPr sz="1200"/>
            </a:lvl1pPr>
          </a:lstStyle>
          <a:p>
            <a:fld id="{B4838224-EE55-4B6F-A4E6-568035496E3F}" type="datetimeFigureOut">
              <a:rPr lang="en-US" smtClean="0"/>
              <a:t>9/17/2024</a:t>
            </a:fld>
            <a:endParaRPr lang="en-US"/>
          </a:p>
        </p:txBody>
      </p:sp>
      <p:sp>
        <p:nvSpPr>
          <p:cNvPr id="4" name="Footer Placeholder 3">
            <a:extLst>
              <a:ext uri="{FF2B5EF4-FFF2-40B4-BE49-F238E27FC236}">
                <a16:creationId xmlns:a16="http://schemas.microsoft.com/office/drawing/2014/main" id="{A240D7AC-F77C-00C1-7DE2-1B12009FE9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E768FF2-CD6C-0BEB-1F12-9621ADE0803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0C262A-B1E8-40C4-9A0C-90122BEE25C7}" type="slidenum">
              <a:rPr lang="en-US" smtClean="0"/>
              <a:t>‹#›</a:t>
            </a:fld>
            <a:endParaRPr lang="en-US"/>
          </a:p>
        </p:txBody>
      </p:sp>
    </p:spTree>
    <p:extLst>
      <p:ext uri="{BB962C8B-B14F-4D97-AF65-F5344CB8AC3E}">
        <p14:creationId xmlns:p14="http://schemas.microsoft.com/office/powerpoint/2010/main" val="37761740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2"/>
            <a:ext cx="2971800" cy="458788"/>
          </a:xfrm>
          <a:prstGeom prst="rect">
            <a:avLst/>
          </a:prstGeom>
        </p:spPr>
        <p:txBody>
          <a:bodyPr vert="horz" lIns="91440" tIns="45720" rIns="91440" bIns="45720" rtlCol="0"/>
          <a:lstStyle>
            <a:lvl1pPr algn="r">
              <a:defRPr sz="1200"/>
            </a:lvl1pPr>
          </a:lstStyle>
          <a:p>
            <a:fld id="{44F5F20A-FC37-40E3-B467-C1924492B797}" type="datetimeFigureOut">
              <a:rPr lang="en-US" smtClean="0"/>
              <a:t>9/17/2024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558135-CD70-4B2B-8148-AC1220EAC30D}" type="slidenum">
              <a:rPr lang="en-US" smtClean="0"/>
              <a:t>‹#›</a:t>
            </a:fld>
            <a:endParaRPr lang="en-US"/>
          </a:p>
        </p:txBody>
      </p:sp>
    </p:spTree>
    <p:extLst>
      <p:ext uri="{BB962C8B-B14F-4D97-AF65-F5344CB8AC3E}">
        <p14:creationId xmlns:p14="http://schemas.microsoft.com/office/powerpoint/2010/main" val="2310072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558135-CD70-4B2B-8148-AC1220EAC30D}" type="slidenum">
              <a:rPr lang="en-US" smtClean="0"/>
              <a:t>5</a:t>
            </a:fld>
            <a:endParaRPr lang="en-US"/>
          </a:p>
        </p:txBody>
      </p:sp>
    </p:spTree>
    <p:extLst>
      <p:ext uri="{BB962C8B-B14F-4D97-AF65-F5344CB8AC3E}">
        <p14:creationId xmlns:p14="http://schemas.microsoft.com/office/powerpoint/2010/main" val="531107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558135-CD70-4B2B-8148-AC1220EAC30D}" type="slidenum">
              <a:rPr lang="en-US" smtClean="0"/>
              <a:t>6</a:t>
            </a:fld>
            <a:endParaRPr lang="en-US"/>
          </a:p>
        </p:txBody>
      </p:sp>
    </p:spTree>
    <p:extLst>
      <p:ext uri="{BB962C8B-B14F-4D97-AF65-F5344CB8AC3E}">
        <p14:creationId xmlns:p14="http://schemas.microsoft.com/office/powerpoint/2010/main" val="1391972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558135-CD70-4B2B-8148-AC1220EAC30D}" type="slidenum">
              <a:rPr lang="en-US" smtClean="0"/>
              <a:t>7</a:t>
            </a:fld>
            <a:endParaRPr lang="en-US"/>
          </a:p>
        </p:txBody>
      </p:sp>
    </p:spTree>
    <p:extLst>
      <p:ext uri="{BB962C8B-B14F-4D97-AF65-F5344CB8AC3E}">
        <p14:creationId xmlns:p14="http://schemas.microsoft.com/office/powerpoint/2010/main" val="3516213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B7558135-CD70-4B2B-8148-AC1220EAC30D}" type="slidenum">
              <a:rPr lang="en-US" smtClean="0"/>
              <a:t>8</a:t>
            </a:fld>
            <a:endParaRPr lang="en-US"/>
          </a:p>
        </p:txBody>
      </p:sp>
    </p:spTree>
    <p:extLst>
      <p:ext uri="{BB962C8B-B14F-4D97-AF65-F5344CB8AC3E}">
        <p14:creationId xmlns:p14="http://schemas.microsoft.com/office/powerpoint/2010/main" val="1363826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558135-CD70-4B2B-8148-AC1220EAC30D}" type="slidenum">
              <a:rPr lang="en-US" smtClean="0"/>
              <a:t>10</a:t>
            </a:fld>
            <a:endParaRPr lang="en-US"/>
          </a:p>
        </p:txBody>
      </p:sp>
    </p:spTree>
    <p:extLst>
      <p:ext uri="{BB962C8B-B14F-4D97-AF65-F5344CB8AC3E}">
        <p14:creationId xmlns:p14="http://schemas.microsoft.com/office/powerpoint/2010/main" val="3969325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558135-CD70-4B2B-8148-AC1220EAC30D}" type="slidenum">
              <a:rPr lang="en-US" smtClean="0"/>
              <a:t>11</a:t>
            </a:fld>
            <a:endParaRPr lang="en-US"/>
          </a:p>
        </p:txBody>
      </p:sp>
    </p:spTree>
    <p:extLst>
      <p:ext uri="{BB962C8B-B14F-4D97-AF65-F5344CB8AC3E}">
        <p14:creationId xmlns:p14="http://schemas.microsoft.com/office/powerpoint/2010/main" val="174174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558135-CD70-4B2B-8148-AC1220EAC30D}" type="slidenum">
              <a:rPr lang="en-US" smtClean="0"/>
              <a:t>14</a:t>
            </a:fld>
            <a:endParaRPr lang="en-US"/>
          </a:p>
        </p:txBody>
      </p:sp>
    </p:spTree>
    <p:extLst>
      <p:ext uri="{BB962C8B-B14F-4D97-AF65-F5344CB8AC3E}">
        <p14:creationId xmlns:p14="http://schemas.microsoft.com/office/powerpoint/2010/main" val="1265032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558135-CD70-4B2B-8148-AC1220EAC30D}" type="slidenum">
              <a:rPr lang="en-US" smtClean="0"/>
              <a:t>16</a:t>
            </a:fld>
            <a:endParaRPr lang="en-US"/>
          </a:p>
        </p:txBody>
      </p:sp>
    </p:spTree>
    <p:extLst>
      <p:ext uri="{BB962C8B-B14F-4D97-AF65-F5344CB8AC3E}">
        <p14:creationId xmlns:p14="http://schemas.microsoft.com/office/powerpoint/2010/main" val="16446316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01">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F2B1EC0-2CDA-3AA2-71E0-E4A632FE53EA}"/>
              </a:ext>
            </a:extLst>
          </p:cNvPr>
          <p:cNvSpPr>
            <a:spLocks noGrp="1"/>
          </p:cNvSpPr>
          <p:nvPr>
            <p:ph type="ftr" sz="quarter" idx="11"/>
          </p:nvPr>
        </p:nvSpPr>
        <p:spPr/>
        <p:txBody>
          <a:bodyPr/>
          <a:lstStyle/>
          <a:p>
            <a:endParaRPr lang="en-US"/>
          </a:p>
        </p:txBody>
      </p:sp>
      <p:sp>
        <p:nvSpPr>
          <p:cNvPr id="18" name="Isosceles Triangle 17">
            <a:extLst>
              <a:ext uri="{FF2B5EF4-FFF2-40B4-BE49-F238E27FC236}">
                <a16:creationId xmlns:a16="http://schemas.microsoft.com/office/drawing/2014/main" id="{540ADABE-D046-FB73-E4BC-E434B2DF71E8}"/>
              </a:ext>
            </a:extLst>
          </p:cNvPr>
          <p:cNvSpPr/>
          <p:nvPr userDrawn="1"/>
        </p:nvSpPr>
        <p:spPr>
          <a:xfrm rot="5400000">
            <a:off x="3296926" y="2026924"/>
            <a:ext cx="1534150" cy="8128002"/>
          </a:xfrm>
          <a:prstGeom prst="triangle">
            <a:avLst>
              <a:gd name="adj" fmla="val 100000"/>
            </a:avLst>
          </a:prstGeom>
          <a:solidFill>
            <a:srgbClr val="94C4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510B997C-CA02-582A-835E-D14263C6F702}"/>
              </a:ext>
            </a:extLst>
          </p:cNvPr>
          <p:cNvSpPr/>
          <p:nvPr userDrawn="1"/>
        </p:nvSpPr>
        <p:spPr>
          <a:xfrm rot="16200000" flipH="1">
            <a:off x="5873545" y="539545"/>
            <a:ext cx="2971800" cy="9665110"/>
          </a:xfrm>
          <a:prstGeom prst="triangle">
            <a:avLst>
              <a:gd name="adj" fmla="val 100000"/>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1" name="Subtitle 2">
            <a:extLst>
              <a:ext uri="{FF2B5EF4-FFF2-40B4-BE49-F238E27FC236}">
                <a16:creationId xmlns:a16="http://schemas.microsoft.com/office/drawing/2014/main" id="{1A618CEE-3300-9458-D9F5-45C8EDCA9967}"/>
              </a:ext>
            </a:extLst>
          </p:cNvPr>
          <p:cNvSpPr>
            <a:spLocks noGrp="1"/>
          </p:cNvSpPr>
          <p:nvPr userDrawn="1">
            <p:ph type="subTitle" idx="1" hasCustomPrompt="1"/>
          </p:nvPr>
        </p:nvSpPr>
        <p:spPr>
          <a:xfrm>
            <a:off x="938438" y="2123875"/>
            <a:ext cx="9893907" cy="703279"/>
          </a:xfrm>
        </p:spPr>
        <p:txBody>
          <a:bodyPr/>
          <a:lstStyle>
            <a:lvl1pPr marL="0" indent="0" algn="l">
              <a:buNone/>
              <a:defRPr sz="2400">
                <a:solidFill>
                  <a:schemeClr val="accent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Subheading Here (optional) </a:t>
            </a:r>
          </a:p>
        </p:txBody>
      </p:sp>
      <p:sp>
        <p:nvSpPr>
          <p:cNvPr id="6" name="Slide Number Placeholder 5">
            <a:extLst>
              <a:ext uri="{FF2B5EF4-FFF2-40B4-BE49-F238E27FC236}">
                <a16:creationId xmlns:a16="http://schemas.microsoft.com/office/drawing/2014/main" id="{CECA1ED1-999E-FA56-99C3-2A23BB9A26F9}"/>
              </a:ext>
            </a:extLst>
          </p:cNvPr>
          <p:cNvSpPr>
            <a:spLocks noGrp="1"/>
          </p:cNvSpPr>
          <p:nvPr userDrawn="1">
            <p:ph type="sldNum" sz="quarter" idx="12"/>
          </p:nvPr>
        </p:nvSpPr>
        <p:spPr>
          <a:xfrm>
            <a:off x="10154652" y="6356350"/>
            <a:ext cx="1948275" cy="365125"/>
          </a:xfrm>
        </p:spPr>
        <p:txBody>
          <a:bodyPr/>
          <a:lstStyle>
            <a:lvl1pPr>
              <a:defRPr>
                <a:solidFill>
                  <a:schemeClr val="bg1"/>
                </a:solidFill>
              </a:defRPr>
            </a:lvl1pPr>
          </a:lstStyle>
          <a:p>
            <a:fld id="{6B501C70-5F60-456A-A5D9-23BC34510FC8}" type="slidenum">
              <a:rPr lang="en-US" smtClean="0"/>
              <a:pPr/>
              <a:t>‹#›</a:t>
            </a:fld>
            <a:endParaRPr lang="en-US"/>
          </a:p>
        </p:txBody>
      </p:sp>
      <p:sp>
        <p:nvSpPr>
          <p:cNvPr id="7" name="Title 6">
            <a:extLst>
              <a:ext uri="{FF2B5EF4-FFF2-40B4-BE49-F238E27FC236}">
                <a16:creationId xmlns:a16="http://schemas.microsoft.com/office/drawing/2014/main" id="{C75DC0A8-CA52-AFF3-7FB2-52AAB77E7D3B}"/>
              </a:ext>
            </a:extLst>
          </p:cNvPr>
          <p:cNvSpPr>
            <a:spLocks noGrp="1"/>
          </p:cNvSpPr>
          <p:nvPr userDrawn="1">
            <p:ph type="title" hasCustomPrompt="1"/>
          </p:nvPr>
        </p:nvSpPr>
        <p:spPr>
          <a:xfrm>
            <a:off x="938438" y="776633"/>
            <a:ext cx="10315125" cy="1116434"/>
          </a:xfrm>
        </p:spPr>
        <p:txBody>
          <a:bodyPr>
            <a:normAutofit/>
          </a:bodyPr>
          <a:lstStyle>
            <a:lvl1pPr>
              <a:lnSpc>
                <a:spcPct val="100000"/>
              </a:lnSpc>
              <a:defRPr sz="4800"/>
            </a:lvl1pPr>
          </a:lstStyle>
          <a:p>
            <a:r>
              <a:rPr lang="en-US"/>
              <a:t>Title Slide Option #01</a:t>
            </a:r>
          </a:p>
        </p:txBody>
      </p:sp>
      <p:sp>
        <p:nvSpPr>
          <p:cNvPr id="9" name="Content Placeholder 8">
            <a:extLst>
              <a:ext uri="{FF2B5EF4-FFF2-40B4-BE49-F238E27FC236}">
                <a16:creationId xmlns:a16="http://schemas.microsoft.com/office/drawing/2014/main" id="{AC63DD1E-BB2C-4778-4A83-8616CC1B0CAD}"/>
              </a:ext>
            </a:extLst>
          </p:cNvPr>
          <p:cNvSpPr>
            <a:spLocks noGrp="1"/>
          </p:cNvSpPr>
          <p:nvPr userDrawn="1">
            <p:ph sz="quarter" idx="13" hasCustomPrompt="1"/>
          </p:nvPr>
        </p:nvSpPr>
        <p:spPr>
          <a:xfrm>
            <a:off x="938438" y="3049562"/>
            <a:ext cx="9893907" cy="586958"/>
          </a:xfrm>
        </p:spPr>
        <p:txBody>
          <a:bodyPr anchor="ctr"/>
          <a:lstStyle>
            <a:lvl1pPr marL="0" indent="0">
              <a:lnSpc>
                <a:spcPct val="100000"/>
              </a:lnSpc>
              <a:buNone/>
              <a:defRPr/>
            </a:lvl1pPr>
          </a:lstStyle>
          <a:p>
            <a:pPr lvl="0"/>
            <a:r>
              <a:rPr lang="en-US"/>
              <a:t>Hosted By:</a:t>
            </a:r>
          </a:p>
        </p:txBody>
      </p:sp>
      <p:sp>
        <p:nvSpPr>
          <p:cNvPr id="11" name="Content Placeholder 10">
            <a:extLst>
              <a:ext uri="{FF2B5EF4-FFF2-40B4-BE49-F238E27FC236}">
                <a16:creationId xmlns:a16="http://schemas.microsoft.com/office/drawing/2014/main" id="{181C9D6E-6BB8-1915-DE79-9939D8E9CE6D}"/>
              </a:ext>
            </a:extLst>
          </p:cNvPr>
          <p:cNvSpPr>
            <a:spLocks noGrp="1"/>
          </p:cNvSpPr>
          <p:nvPr userDrawn="1">
            <p:ph sz="quarter" idx="14" hasCustomPrompt="1"/>
          </p:nvPr>
        </p:nvSpPr>
        <p:spPr>
          <a:xfrm>
            <a:off x="938438" y="3934126"/>
            <a:ext cx="5157562" cy="397694"/>
          </a:xfrm>
        </p:spPr>
        <p:txBody>
          <a:bodyPr anchor="ctr">
            <a:normAutofit/>
          </a:bodyPr>
          <a:lstStyle>
            <a:lvl1pPr marL="0" indent="0">
              <a:lnSpc>
                <a:spcPct val="100000"/>
              </a:lnSpc>
              <a:buNone/>
              <a:defRPr sz="1600"/>
            </a:lvl1pPr>
          </a:lstStyle>
          <a:p>
            <a:pPr lvl="0"/>
            <a:r>
              <a:rPr lang="en-US"/>
              <a:t>Date:</a:t>
            </a:r>
          </a:p>
        </p:txBody>
      </p:sp>
      <p:sp>
        <p:nvSpPr>
          <p:cNvPr id="12" name="Content Placeholder 10">
            <a:extLst>
              <a:ext uri="{FF2B5EF4-FFF2-40B4-BE49-F238E27FC236}">
                <a16:creationId xmlns:a16="http://schemas.microsoft.com/office/drawing/2014/main" id="{8776AA2C-7FE5-2CD6-AEB5-98AD85AD25CC}"/>
              </a:ext>
            </a:extLst>
          </p:cNvPr>
          <p:cNvSpPr>
            <a:spLocks noGrp="1"/>
          </p:cNvSpPr>
          <p:nvPr userDrawn="1">
            <p:ph sz="quarter" idx="15" hasCustomPrompt="1"/>
          </p:nvPr>
        </p:nvSpPr>
        <p:spPr>
          <a:xfrm>
            <a:off x="938438" y="4336838"/>
            <a:ext cx="5157562" cy="397694"/>
          </a:xfrm>
        </p:spPr>
        <p:txBody>
          <a:bodyPr anchor="ctr">
            <a:normAutofit/>
          </a:bodyPr>
          <a:lstStyle>
            <a:lvl1pPr marL="0" indent="0">
              <a:lnSpc>
                <a:spcPct val="100000"/>
              </a:lnSpc>
              <a:buNone/>
              <a:defRPr sz="1600"/>
            </a:lvl1pPr>
          </a:lstStyle>
          <a:p>
            <a:pPr lvl="0"/>
            <a:r>
              <a:rPr lang="en-US"/>
              <a:t>Time:</a:t>
            </a:r>
          </a:p>
        </p:txBody>
      </p:sp>
      <p:grpSp>
        <p:nvGrpSpPr>
          <p:cNvPr id="10" name="Group 9">
            <a:extLst>
              <a:ext uri="{FF2B5EF4-FFF2-40B4-BE49-F238E27FC236}">
                <a16:creationId xmlns:a16="http://schemas.microsoft.com/office/drawing/2014/main" id="{94D5DF72-BCE1-C02B-7C56-A8CCD438FA3C}"/>
              </a:ext>
            </a:extLst>
          </p:cNvPr>
          <p:cNvGrpSpPr/>
          <p:nvPr userDrawn="1"/>
        </p:nvGrpSpPr>
        <p:grpSpPr>
          <a:xfrm rot="20439519">
            <a:off x="4570799" y="5059003"/>
            <a:ext cx="9356569" cy="1018787"/>
            <a:chOff x="734677" y="1499806"/>
            <a:chExt cx="9356569" cy="1018787"/>
          </a:xfrm>
        </p:grpSpPr>
        <p:pic>
          <p:nvPicPr>
            <p:cNvPr id="13" name="Graphic 12">
              <a:extLst>
                <a:ext uri="{FF2B5EF4-FFF2-40B4-BE49-F238E27FC236}">
                  <a16:creationId xmlns:a16="http://schemas.microsoft.com/office/drawing/2014/main" id="{51D39C3E-A625-9ECB-58D4-692EA9D3DEF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97474" y="1729297"/>
              <a:ext cx="3627790" cy="559804"/>
            </a:xfrm>
            <a:prstGeom prst="rect">
              <a:avLst/>
            </a:prstGeom>
          </p:spPr>
        </p:pic>
        <p:pic>
          <p:nvPicPr>
            <p:cNvPr id="15" name="Graphic 14">
              <a:extLst>
                <a:ext uri="{FF2B5EF4-FFF2-40B4-BE49-F238E27FC236}">
                  <a16:creationId xmlns:a16="http://schemas.microsoft.com/office/drawing/2014/main" id="{E4ACE637-2544-61AD-EE37-2DC457DA079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00659" y="1499806"/>
              <a:ext cx="978139" cy="1018787"/>
            </a:xfrm>
            <a:prstGeom prst="rect">
              <a:avLst/>
            </a:prstGeom>
          </p:spPr>
        </p:pic>
        <p:cxnSp>
          <p:nvCxnSpPr>
            <p:cNvPr id="16" name="Straight Connector 15">
              <a:extLst>
                <a:ext uri="{FF2B5EF4-FFF2-40B4-BE49-F238E27FC236}">
                  <a16:creationId xmlns:a16="http://schemas.microsoft.com/office/drawing/2014/main" id="{FD3EF174-A874-D48A-7621-038C8EDD907B}"/>
                </a:ext>
              </a:extLst>
            </p:cNvPr>
            <p:cNvCxnSpPr>
              <a:cxnSpLocks/>
            </p:cNvCxnSpPr>
            <p:nvPr/>
          </p:nvCxnSpPr>
          <p:spPr>
            <a:xfrm>
              <a:off x="8043940" y="2009199"/>
              <a:ext cx="2047306" cy="0"/>
            </a:xfrm>
            <a:prstGeom prst="line">
              <a:avLst/>
            </a:prstGeom>
            <a:ln cap="rnd">
              <a:solidFill>
                <a:schemeClr val="bg1"/>
              </a:solidFill>
            </a:ln>
          </p:spPr>
          <p:style>
            <a:lnRef idx="3">
              <a:schemeClr val="accent3"/>
            </a:lnRef>
            <a:fillRef idx="0">
              <a:schemeClr val="accent3"/>
            </a:fillRef>
            <a:effectRef idx="2">
              <a:schemeClr val="accent3"/>
            </a:effectRef>
            <a:fontRef idx="minor">
              <a:schemeClr val="tx1"/>
            </a:fontRef>
          </p:style>
        </p:cxnSp>
        <p:cxnSp>
          <p:nvCxnSpPr>
            <p:cNvPr id="17" name="Straight Connector 16">
              <a:extLst>
                <a:ext uri="{FF2B5EF4-FFF2-40B4-BE49-F238E27FC236}">
                  <a16:creationId xmlns:a16="http://schemas.microsoft.com/office/drawing/2014/main" id="{5DA9E922-5EB4-73EF-6553-5BBAEC0910BE}"/>
                </a:ext>
              </a:extLst>
            </p:cNvPr>
            <p:cNvCxnSpPr>
              <a:cxnSpLocks/>
            </p:cNvCxnSpPr>
            <p:nvPr/>
          </p:nvCxnSpPr>
          <p:spPr>
            <a:xfrm>
              <a:off x="734677" y="2009199"/>
              <a:ext cx="2047306" cy="0"/>
            </a:xfrm>
            <a:prstGeom prst="line">
              <a:avLst/>
            </a:prstGeom>
            <a:ln cap="rnd">
              <a:solidFill>
                <a:schemeClr val="bg1"/>
              </a:solidFill>
            </a:ln>
          </p:spPr>
          <p:style>
            <a:lnRef idx="3">
              <a:schemeClr val="accent3"/>
            </a:lnRef>
            <a:fillRef idx="0">
              <a:schemeClr val="accent3"/>
            </a:fillRef>
            <a:effectRef idx="2">
              <a:schemeClr val="accent3"/>
            </a:effectRef>
            <a:fontRef idx="minor">
              <a:schemeClr val="tx1"/>
            </a:fontRef>
          </p:style>
        </p:cxnSp>
      </p:grpSp>
    </p:spTree>
    <p:extLst>
      <p:ext uri="{BB962C8B-B14F-4D97-AF65-F5344CB8AC3E}">
        <p14:creationId xmlns:p14="http://schemas.microsoft.com/office/powerpoint/2010/main" val="2078094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9AE83-27A5-6DC3-51DF-E986642C0D60}"/>
              </a:ext>
            </a:extLst>
          </p:cNvPr>
          <p:cNvSpPr>
            <a:spLocks noGrp="1"/>
          </p:cNvSpPr>
          <p:nvPr>
            <p:ph type="title"/>
          </p:nvPr>
        </p:nvSpPr>
        <p:spPr>
          <a:xfrm>
            <a:off x="839788" y="457200"/>
            <a:ext cx="3932237" cy="1600200"/>
          </a:xfrm>
        </p:spPr>
        <p:txBody>
          <a:bodyPr anchor="t"/>
          <a:lstStyle>
            <a:lvl1pPr>
              <a:lnSpc>
                <a:spcPct val="100000"/>
              </a:lnSpc>
              <a:spcBef>
                <a:spcPts val="0"/>
              </a:spcBef>
              <a:spcAft>
                <a:spcPts val="0"/>
              </a:spcAft>
              <a:defRPr sz="3200">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68901497-F473-2F24-8F14-7D088D08A7F1}"/>
              </a:ext>
            </a:extLst>
          </p:cNvPr>
          <p:cNvSpPr>
            <a:spLocks noGrp="1"/>
          </p:cNvSpPr>
          <p:nvPr>
            <p:ph idx="1"/>
          </p:nvPr>
        </p:nvSpPr>
        <p:spPr>
          <a:xfrm>
            <a:off x="4993468" y="992187"/>
            <a:ext cx="6172200" cy="4873625"/>
          </a:xfrm>
        </p:spPr>
        <p:txBody>
          <a:bodyPr/>
          <a:lstStyle>
            <a:lvl1pPr>
              <a:lnSpc>
                <a:spcPct val="150000"/>
              </a:lnSpc>
              <a:defRPr sz="2000"/>
            </a:lvl1pPr>
            <a:lvl2pPr>
              <a:lnSpc>
                <a:spcPct val="150000"/>
              </a:lnSpc>
              <a:defRPr sz="1800"/>
            </a:lvl2pPr>
            <a:lvl3pPr>
              <a:lnSpc>
                <a:spcPct val="150000"/>
              </a:lnSpc>
              <a:defRPr sz="1600"/>
            </a:lvl3pPr>
            <a:lvl4pPr>
              <a:lnSpc>
                <a:spcPct val="150000"/>
              </a:lnSpc>
              <a:defRPr sz="1400"/>
            </a:lvl4pPr>
            <a:lvl5pPr>
              <a:lnSpc>
                <a:spcPct val="150000"/>
              </a:lnSpc>
              <a:defRPr sz="1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671032-2DAF-FB8D-EC61-6FC65AC72DB0}"/>
              </a:ext>
            </a:extLst>
          </p:cNvPr>
          <p:cNvSpPr>
            <a:spLocks noGrp="1"/>
          </p:cNvSpPr>
          <p:nvPr>
            <p:ph type="body" sz="half" idx="2"/>
          </p:nvPr>
        </p:nvSpPr>
        <p:spPr>
          <a:xfrm>
            <a:off x="839788" y="2057400"/>
            <a:ext cx="3932237"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5146C21D-4DBA-4985-476D-9F8A2A420A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346797-2848-CDFE-4E3C-D9B5F9F245AB}"/>
              </a:ext>
            </a:extLst>
          </p:cNvPr>
          <p:cNvSpPr>
            <a:spLocks noGrp="1"/>
          </p:cNvSpPr>
          <p:nvPr>
            <p:ph type="sldNum" sz="quarter" idx="12"/>
          </p:nvPr>
        </p:nvSpPr>
        <p:spPr>
          <a:xfrm>
            <a:off x="8079566" y="6356350"/>
            <a:ext cx="4023360" cy="365125"/>
          </a:xfrm>
        </p:spPr>
        <p:txBody>
          <a:bodyPr/>
          <a:lstStyle>
            <a:lvl1pPr>
              <a:defRPr>
                <a:solidFill>
                  <a:schemeClr val="tx1"/>
                </a:solidFill>
              </a:defRPr>
            </a:lvl1pPr>
          </a:lstStyle>
          <a:p>
            <a:fld id="{6B501C70-5F60-456A-A5D9-23BC34510FC8}" type="slidenum">
              <a:rPr lang="en-US" smtClean="0"/>
              <a:pPr/>
              <a:t>‹#›</a:t>
            </a:fld>
            <a:endParaRPr lang="en-US"/>
          </a:p>
        </p:txBody>
      </p:sp>
    </p:spTree>
    <p:extLst>
      <p:ext uri="{BB962C8B-B14F-4D97-AF65-F5344CB8AC3E}">
        <p14:creationId xmlns:p14="http://schemas.microsoft.com/office/powerpoint/2010/main" val="854685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02F8E-0ECC-E7BC-588A-EADDDBC3B56E}"/>
              </a:ext>
            </a:extLst>
          </p:cNvPr>
          <p:cNvSpPr>
            <a:spLocks noGrp="1"/>
          </p:cNvSpPr>
          <p:nvPr>
            <p:ph type="title"/>
          </p:nvPr>
        </p:nvSpPr>
        <p:spPr>
          <a:xfrm>
            <a:off x="839788" y="457200"/>
            <a:ext cx="3932237" cy="1600200"/>
          </a:xfrm>
        </p:spPr>
        <p:txBody>
          <a:bodyPr anchor="t"/>
          <a:lstStyle>
            <a:lvl1pPr>
              <a:defRPr sz="3200">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BE31D4A2-7C86-2254-4C6F-8D09B58DD535}"/>
              </a:ext>
            </a:extLst>
          </p:cNvPr>
          <p:cNvSpPr>
            <a:spLocks noGrp="1"/>
          </p:cNvSpPr>
          <p:nvPr>
            <p:ph type="pic" idx="1"/>
          </p:nvPr>
        </p:nvSpPr>
        <p:spPr>
          <a:xfrm>
            <a:off x="499346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5727A8-BA1A-DC42-E553-14E495CB0E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D32F4203-6B0B-B172-37E6-6CB662820D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18B6E8-CEA5-5607-903B-5FCF868D9680}"/>
              </a:ext>
            </a:extLst>
          </p:cNvPr>
          <p:cNvSpPr>
            <a:spLocks noGrp="1"/>
          </p:cNvSpPr>
          <p:nvPr>
            <p:ph type="sldNum" sz="quarter" idx="12"/>
          </p:nvPr>
        </p:nvSpPr>
        <p:spPr>
          <a:xfrm>
            <a:off x="8079568" y="6356350"/>
            <a:ext cx="4023360" cy="365125"/>
          </a:xfrm>
        </p:spPr>
        <p:txBody>
          <a:bodyPr/>
          <a:lstStyle>
            <a:lvl1pPr>
              <a:defRPr>
                <a:solidFill>
                  <a:schemeClr val="tx1"/>
                </a:solidFill>
              </a:defRPr>
            </a:lvl1pPr>
          </a:lstStyle>
          <a:p>
            <a:fld id="{6B501C70-5F60-456A-A5D9-23BC34510FC8}" type="slidenum">
              <a:rPr lang="en-US" smtClean="0"/>
              <a:pPr/>
              <a:t>‹#›</a:t>
            </a:fld>
            <a:endParaRPr lang="en-US"/>
          </a:p>
        </p:txBody>
      </p:sp>
    </p:spTree>
    <p:extLst>
      <p:ext uri="{BB962C8B-B14F-4D97-AF65-F5344CB8AC3E}">
        <p14:creationId xmlns:p14="http://schemas.microsoft.com/office/powerpoint/2010/main" val="2373071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CEB2C-29E0-B3E3-7FC0-88C8649AE36D}"/>
              </a:ext>
            </a:extLst>
          </p:cNvPr>
          <p:cNvSpPr>
            <a:spLocks noGrp="1"/>
          </p:cNvSpPr>
          <p:nvPr>
            <p:ph type="title"/>
          </p:nvPr>
        </p:nvSpPr>
        <p:spPr/>
        <p:txBody>
          <a:bodyPr/>
          <a:lstStyle>
            <a:lvl1pPr>
              <a:defRPr>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18206E73-4833-D7CA-5BFE-4BDFE733A6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A97EC87-CF4F-0F1F-2884-2D946A44B1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BD56CD-479E-912E-AE36-7421E1A12524}"/>
              </a:ext>
            </a:extLst>
          </p:cNvPr>
          <p:cNvSpPr>
            <a:spLocks noGrp="1"/>
          </p:cNvSpPr>
          <p:nvPr>
            <p:ph type="sldNum" sz="quarter" idx="12"/>
          </p:nvPr>
        </p:nvSpPr>
        <p:spPr/>
        <p:txBody>
          <a:bodyPr/>
          <a:lstStyle/>
          <a:p>
            <a:fld id="{6B501C70-5F60-456A-A5D9-23BC34510FC8}" type="slidenum">
              <a:rPr lang="en-US" smtClean="0"/>
              <a:t>‹#›</a:t>
            </a:fld>
            <a:endParaRPr lang="en-US"/>
          </a:p>
        </p:txBody>
      </p:sp>
    </p:spTree>
    <p:extLst>
      <p:ext uri="{BB962C8B-B14F-4D97-AF65-F5344CB8AC3E}">
        <p14:creationId xmlns:p14="http://schemas.microsoft.com/office/powerpoint/2010/main" val="1892020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3150C4-E519-6DBF-5837-FD7D7A0230A0}"/>
              </a:ext>
            </a:extLst>
          </p:cNvPr>
          <p:cNvSpPr>
            <a:spLocks noGrp="1"/>
          </p:cNvSpPr>
          <p:nvPr>
            <p:ph type="title" orient="vert"/>
          </p:nvPr>
        </p:nvSpPr>
        <p:spPr>
          <a:xfrm>
            <a:off x="8724900" y="365125"/>
            <a:ext cx="2628900" cy="5811838"/>
          </a:xfrm>
        </p:spPr>
        <p:txBody>
          <a:bodyPr vert="eaVert"/>
          <a:lstStyle>
            <a:lvl1pPr>
              <a:defRPr>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E524A4BE-3B0D-EA4D-1FAC-2C52B55F47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BCFE96E-21C7-E22E-FFFE-EEDF1D4A0A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529C30-95AC-636F-39D4-D20E91FBC85B}"/>
              </a:ext>
            </a:extLst>
          </p:cNvPr>
          <p:cNvSpPr>
            <a:spLocks noGrp="1"/>
          </p:cNvSpPr>
          <p:nvPr>
            <p:ph type="sldNum" sz="quarter" idx="12"/>
          </p:nvPr>
        </p:nvSpPr>
        <p:spPr/>
        <p:txBody>
          <a:bodyPr/>
          <a:lstStyle/>
          <a:p>
            <a:fld id="{6B501C70-5F60-456A-A5D9-23BC34510FC8}" type="slidenum">
              <a:rPr lang="en-US" smtClean="0"/>
              <a:t>‹#›</a:t>
            </a:fld>
            <a:endParaRPr lang="en-US"/>
          </a:p>
        </p:txBody>
      </p:sp>
    </p:spTree>
    <p:extLst>
      <p:ext uri="{BB962C8B-B14F-4D97-AF65-F5344CB8AC3E}">
        <p14:creationId xmlns:p14="http://schemas.microsoft.com/office/powerpoint/2010/main" val="3579596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C541A-1A40-8E23-29F8-CDD2BE914BC7}"/>
              </a:ext>
            </a:extLst>
          </p:cNvPr>
          <p:cNvSpPr>
            <a:spLocks noGrp="1"/>
          </p:cNvSpPr>
          <p:nvPr>
            <p:ph type="ctrTitle" hasCustomPrompt="1"/>
          </p:nvPr>
        </p:nvSpPr>
        <p:spPr>
          <a:xfrm>
            <a:off x="838200" y="1183137"/>
            <a:ext cx="10724535" cy="1961383"/>
          </a:xfrm>
        </p:spPr>
        <p:txBody>
          <a:bodyPr anchor="ctr">
            <a:normAutofit/>
          </a:bodyPr>
          <a:lstStyle>
            <a:lvl1pPr algn="l">
              <a:defRPr sz="4800">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a:t>Title Slide Option #02</a:t>
            </a:r>
          </a:p>
        </p:txBody>
      </p:sp>
      <p:sp>
        <p:nvSpPr>
          <p:cNvPr id="3" name="Subtitle 2">
            <a:extLst>
              <a:ext uri="{FF2B5EF4-FFF2-40B4-BE49-F238E27FC236}">
                <a16:creationId xmlns:a16="http://schemas.microsoft.com/office/drawing/2014/main" id="{D0747DE3-D7A2-2C28-013E-1AA62CA99A11}"/>
              </a:ext>
            </a:extLst>
          </p:cNvPr>
          <p:cNvSpPr>
            <a:spLocks noGrp="1"/>
          </p:cNvSpPr>
          <p:nvPr>
            <p:ph type="subTitle" idx="1" hasCustomPrompt="1"/>
          </p:nvPr>
        </p:nvSpPr>
        <p:spPr>
          <a:xfrm>
            <a:off x="838200" y="3277742"/>
            <a:ext cx="10724535" cy="703279"/>
          </a:xfrm>
        </p:spPr>
        <p:txBody>
          <a:bodyPr/>
          <a:lstStyle>
            <a:lvl1pPr marL="0" indent="0" algn="l">
              <a:buNone/>
              <a:defRPr sz="2400">
                <a:solidFill>
                  <a:schemeClr val="accent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Subheading Here (optional) </a:t>
            </a:r>
          </a:p>
        </p:txBody>
      </p:sp>
      <p:sp>
        <p:nvSpPr>
          <p:cNvPr id="6" name="Slide Number Placeholder 5">
            <a:extLst>
              <a:ext uri="{FF2B5EF4-FFF2-40B4-BE49-F238E27FC236}">
                <a16:creationId xmlns:a16="http://schemas.microsoft.com/office/drawing/2014/main" id="{7BD5BC1D-35E6-2914-3634-8B55F57DD05D}"/>
              </a:ext>
            </a:extLst>
          </p:cNvPr>
          <p:cNvSpPr>
            <a:spLocks noGrp="1"/>
          </p:cNvSpPr>
          <p:nvPr>
            <p:ph type="sldNum" sz="quarter" idx="12"/>
          </p:nvPr>
        </p:nvSpPr>
        <p:spPr>
          <a:xfrm>
            <a:off x="838200" y="6105603"/>
            <a:ext cx="868572" cy="365125"/>
          </a:xfrm>
        </p:spPr>
        <p:txBody>
          <a:bodyPr/>
          <a:lstStyle>
            <a:lvl1pPr algn="l">
              <a:defRPr/>
            </a:lvl1pPr>
          </a:lstStyle>
          <a:p>
            <a:fld id="{6B501C70-5F60-456A-A5D9-23BC34510FC8}" type="slidenum">
              <a:rPr lang="en-US" smtClean="0"/>
              <a:pPr/>
              <a:t>‹#›</a:t>
            </a:fld>
            <a:endParaRPr lang="en-US"/>
          </a:p>
        </p:txBody>
      </p:sp>
      <p:pic>
        <p:nvPicPr>
          <p:cNvPr id="8" name="Picture 7" descr="Logo&#10;&#10;Description automatically generated">
            <a:extLst>
              <a:ext uri="{FF2B5EF4-FFF2-40B4-BE49-F238E27FC236}">
                <a16:creationId xmlns:a16="http://schemas.microsoft.com/office/drawing/2014/main" id="{7BEA4361-5547-E995-3611-83D5504E3E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89159" y="6041094"/>
            <a:ext cx="3191162" cy="494143"/>
          </a:xfrm>
          <a:prstGeom prst="rect">
            <a:avLst/>
          </a:prstGeom>
        </p:spPr>
      </p:pic>
      <p:pic>
        <p:nvPicPr>
          <p:cNvPr id="9" name="Graphic 8">
            <a:extLst>
              <a:ext uri="{FF2B5EF4-FFF2-40B4-BE49-F238E27FC236}">
                <a16:creationId xmlns:a16="http://schemas.microsoft.com/office/drawing/2014/main" id="{96F95C73-C8A7-350C-D45E-6BC6F755D30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8106" y="5877040"/>
            <a:ext cx="789445" cy="822250"/>
          </a:xfrm>
          <a:prstGeom prst="rect">
            <a:avLst/>
          </a:prstGeom>
        </p:spPr>
      </p:pic>
      <p:grpSp>
        <p:nvGrpSpPr>
          <p:cNvPr id="16" name="Group 15">
            <a:extLst>
              <a:ext uri="{FF2B5EF4-FFF2-40B4-BE49-F238E27FC236}">
                <a16:creationId xmlns:a16="http://schemas.microsoft.com/office/drawing/2014/main" id="{8DE31BCC-5FBB-47CF-9790-671FB523E581}"/>
              </a:ext>
            </a:extLst>
          </p:cNvPr>
          <p:cNvGrpSpPr/>
          <p:nvPr userDrawn="1"/>
        </p:nvGrpSpPr>
        <p:grpSpPr>
          <a:xfrm rot="16200000">
            <a:off x="5750169" y="-5750169"/>
            <a:ext cx="691662" cy="12192000"/>
            <a:chOff x="4561887" y="282561"/>
            <a:chExt cx="691662" cy="6858000"/>
          </a:xfrm>
        </p:grpSpPr>
        <p:sp>
          <p:nvSpPr>
            <p:cNvPr id="14" name="Isosceles Triangle 13">
              <a:extLst>
                <a:ext uri="{FF2B5EF4-FFF2-40B4-BE49-F238E27FC236}">
                  <a16:creationId xmlns:a16="http://schemas.microsoft.com/office/drawing/2014/main" id="{F1069084-CD01-E7FE-2E3C-E80045E02682}"/>
                </a:ext>
              </a:extLst>
            </p:cNvPr>
            <p:cNvSpPr/>
            <p:nvPr userDrawn="1"/>
          </p:nvSpPr>
          <p:spPr>
            <a:xfrm rot="10800000" flipH="1">
              <a:off x="4717142" y="282561"/>
              <a:ext cx="536407" cy="3588774"/>
            </a:xfrm>
            <a:prstGeom prst="triangle">
              <a:avLst>
                <a:gd name="adj" fmla="val 10000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3E1425A-741F-4F55-4005-0F64C13AF610}"/>
                </a:ext>
              </a:extLst>
            </p:cNvPr>
            <p:cNvSpPr/>
            <p:nvPr userDrawn="1"/>
          </p:nvSpPr>
          <p:spPr>
            <a:xfrm>
              <a:off x="4561887" y="2595628"/>
              <a:ext cx="691662" cy="4544933"/>
            </a:xfrm>
            <a:prstGeom prst="triangle">
              <a:avLst>
                <a:gd name="adj" fmla="val 10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8">
            <a:extLst>
              <a:ext uri="{FF2B5EF4-FFF2-40B4-BE49-F238E27FC236}">
                <a16:creationId xmlns:a16="http://schemas.microsoft.com/office/drawing/2014/main" id="{D262B24E-CF9E-31F8-8577-2B3F2EC95CE8}"/>
              </a:ext>
            </a:extLst>
          </p:cNvPr>
          <p:cNvSpPr>
            <a:spLocks noGrp="1"/>
          </p:cNvSpPr>
          <p:nvPr>
            <p:ph sz="quarter" idx="13" hasCustomPrompt="1"/>
          </p:nvPr>
        </p:nvSpPr>
        <p:spPr>
          <a:xfrm>
            <a:off x="838200" y="4203599"/>
            <a:ext cx="10724535" cy="494143"/>
          </a:xfrm>
        </p:spPr>
        <p:txBody>
          <a:bodyPr anchor="ctr">
            <a:normAutofit/>
          </a:bodyPr>
          <a:lstStyle>
            <a:lvl1pPr marL="0" indent="0">
              <a:lnSpc>
                <a:spcPct val="100000"/>
              </a:lnSpc>
              <a:buNone/>
              <a:defRPr sz="1800"/>
            </a:lvl1pPr>
          </a:lstStyle>
          <a:p>
            <a:pPr lvl="0"/>
            <a:r>
              <a:rPr lang="en-US"/>
              <a:t>Hosted By:</a:t>
            </a:r>
          </a:p>
        </p:txBody>
      </p:sp>
      <p:sp>
        <p:nvSpPr>
          <p:cNvPr id="5" name="Content Placeholder 10">
            <a:extLst>
              <a:ext uri="{FF2B5EF4-FFF2-40B4-BE49-F238E27FC236}">
                <a16:creationId xmlns:a16="http://schemas.microsoft.com/office/drawing/2014/main" id="{11ED91DB-E2BB-A4B9-BF66-8E0A61557C95}"/>
              </a:ext>
            </a:extLst>
          </p:cNvPr>
          <p:cNvSpPr>
            <a:spLocks noGrp="1"/>
          </p:cNvSpPr>
          <p:nvPr>
            <p:ph sz="quarter" idx="14" hasCustomPrompt="1"/>
          </p:nvPr>
        </p:nvSpPr>
        <p:spPr>
          <a:xfrm>
            <a:off x="838200" y="4948770"/>
            <a:ext cx="5157562" cy="397694"/>
          </a:xfrm>
        </p:spPr>
        <p:txBody>
          <a:bodyPr anchor="ctr">
            <a:normAutofit/>
          </a:bodyPr>
          <a:lstStyle>
            <a:lvl1pPr marL="0" indent="0">
              <a:lnSpc>
                <a:spcPct val="100000"/>
              </a:lnSpc>
              <a:buNone/>
              <a:defRPr sz="1600"/>
            </a:lvl1pPr>
          </a:lstStyle>
          <a:p>
            <a:pPr lvl="0"/>
            <a:r>
              <a:rPr lang="en-US"/>
              <a:t>Date:</a:t>
            </a:r>
          </a:p>
        </p:txBody>
      </p:sp>
      <p:sp>
        <p:nvSpPr>
          <p:cNvPr id="7" name="Content Placeholder 10">
            <a:extLst>
              <a:ext uri="{FF2B5EF4-FFF2-40B4-BE49-F238E27FC236}">
                <a16:creationId xmlns:a16="http://schemas.microsoft.com/office/drawing/2014/main" id="{7E3B0AF4-35D3-F50D-66E0-6EDE616043CF}"/>
              </a:ext>
            </a:extLst>
          </p:cNvPr>
          <p:cNvSpPr>
            <a:spLocks noGrp="1"/>
          </p:cNvSpPr>
          <p:nvPr>
            <p:ph sz="quarter" idx="15" hasCustomPrompt="1"/>
          </p:nvPr>
        </p:nvSpPr>
        <p:spPr>
          <a:xfrm>
            <a:off x="838200" y="5351482"/>
            <a:ext cx="5157562" cy="397694"/>
          </a:xfrm>
        </p:spPr>
        <p:txBody>
          <a:bodyPr anchor="ctr">
            <a:normAutofit/>
          </a:bodyPr>
          <a:lstStyle>
            <a:lvl1pPr marL="0" indent="0">
              <a:lnSpc>
                <a:spcPct val="100000"/>
              </a:lnSpc>
              <a:buNone/>
              <a:defRPr sz="1600"/>
            </a:lvl1pPr>
          </a:lstStyle>
          <a:p>
            <a:pPr lvl="0"/>
            <a:r>
              <a:rPr lang="en-US"/>
              <a:t>Time:</a:t>
            </a:r>
          </a:p>
        </p:txBody>
      </p:sp>
    </p:spTree>
    <p:extLst>
      <p:ext uri="{BB962C8B-B14F-4D97-AF65-F5344CB8AC3E}">
        <p14:creationId xmlns:p14="http://schemas.microsoft.com/office/powerpoint/2010/main" val="2419959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717F0-AFCB-AEA9-EA9B-3397832DF381}"/>
              </a:ext>
            </a:extLst>
          </p:cNvPr>
          <p:cNvSpPr>
            <a:spLocks noGrp="1"/>
          </p:cNvSpPr>
          <p:nvPr>
            <p:ph type="title"/>
          </p:nvPr>
        </p:nvSpPr>
        <p:spPr/>
        <p:txBody>
          <a:bodyPr/>
          <a:lstStyle>
            <a:lvl1pPr>
              <a:lnSpc>
                <a:spcPct val="100000"/>
              </a:lnSpc>
              <a:defRPr>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FAFF4B86-A3C9-C4B3-2DAE-284EE255CF0D}"/>
              </a:ext>
            </a:extLst>
          </p:cNvPr>
          <p:cNvSpPr>
            <a:spLocks noGrp="1"/>
          </p:cNvSpPr>
          <p:nvPr>
            <p:ph idx="1"/>
          </p:nvPr>
        </p:nvSpPr>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9E784B1-646A-4DAD-1794-D4B3EC11F8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B2270B-ADA2-827D-160F-3BAFE3F11A1D}"/>
              </a:ext>
            </a:extLst>
          </p:cNvPr>
          <p:cNvSpPr>
            <a:spLocks noGrp="1"/>
          </p:cNvSpPr>
          <p:nvPr>
            <p:ph type="sldNum" sz="quarter" idx="12"/>
          </p:nvPr>
        </p:nvSpPr>
        <p:spPr>
          <a:xfrm>
            <a:off x="8079568" y="6356350"/>
            <a:ext cx="4023360" cy="365125"/>
          </a:xfrm>
        </p:spPr>
        <p:txBody>
          <a:bodyPr/>
          <a:lstStyle>
            <a:lvl1pPr>
              <a:defRPr>
                <a:solidFill>
                  <a:schemeClr val="tx1"/>
                </a:solidFill>
              </a:defRPr>
            </a:lvl1pPr>
          </a:lstStyle>
          <a:p>
            <a:fld id="{6B501C70-5F60-456A-A5D9-23BC34510FC8}" type="slidenum">
              <a:rPr lang="en-US" smtClean="0"/>
              <a:pPr/>
              <a:t>‹#›</a:t>
            </a:fld>
            <a:endParaRPr lang="en-US"/>
          </a:p>
        </p:txBody>
      </p:sp>
    </p:spTree>
    <p:extLst>
      <p:ext uri="{BB962C8B-B14F-4D97-AF65-F5344CB8AC3E}">
        <p14:creationId xmlns:p14="http://schemas.microsoft.com/office/powerpoint/2010/main" val="3097388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etailed Section Divider">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3C09F7C-7AD7-9391-9D3C-C51F867EAFB2}"/>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C2A847B7-12C5-85AC-D552-4645239BE2CD}"/>
              </a:ext>
            </a:extLst>
          </p:cNvPr>
          <p:cNvSpPr>
            <a:spLocks noGrp="1"/>
          </p:cNvSpPr>
          <p:nvPr>
            <p:ph type="sldNum" sz="quarter" idx="11"/>
          </p:nvPr>
        </p:nvSpPr>
        <p:spPr>
          <a:xfrm>
            <a:off x="8079568" y="6356350"/>
            <a:ext cx="4023360" cy="365125"/>
          </a:xfrm>
        </p:spPr>
        <p:txBody>
          <a:bodyPr/>
          <a:lstStyle>
            <a:lvl1pPr>
              <a:defRPr>
                <a:solidFill>
                  <a:schemeClr val="tx1"/>
                </a:solidFill>
              </a:defRPr>
            </a:lvl1pPr>
          </a:lstStyle>
          <a:p>
            <a:fld id="{6B501C70-5F60-456A-A5D9-23BC34510FC8}" type="slidenum">
              <a:rPr lang="en-US" smtClean="0"/>
              <a:pPr/>
              <a:t>‹#›</a:t>
            </a:fld>
            <a:endParaRPr lang="en-US"/>
          </a:p>
        </p:txBody>
      </p:sp>
      <p:sp>
        <p:nvSpPr>
          <p:cNvPr id="6" name="Isosceles Triangle 5">
            <a:extLst>
              <a:ext uri="{FF2B5EF4-FFF2-40B4-BE49-F238E27FC236}">
                <a16:creationId xmlns:a16="http://schemas.microsoft.com/office/drawing/2014/main" id="{F3159362-2743-6B3F-12B3-5AA2EC4E4C82}"/>
              </a:ext>
            </a:extLst>
          </p:cNvPr>
          <p:cNvSpPr/>
          <p:nvPr userDrawn="1"/>
        </p:nvSpPr>
        <p:spPr>
          <a:xfrm flipH="1">
            <a:off x="5464552" y="1402080"/>
            <a:ext cx="1048008" cy="5455920"/>
          </a:xfrm>
          <a:prstGeom prst="triangle">
            <a:avLst>
              <a:gd name="adj" fmla="val 100000"/>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765A62A-BEB9-3484-DC69-0207112E2E5E}"/>
              </a:ext>
            </a:extLst>
          </p:cNvPr>
          <p:cNvSpPr/>
          <p:nvPr userDrawn="1"/>
        </p:nvSpPr>
        <p:spPr>
          <a:xfrm>
            <a:off x="0" y="0"/>
            <a:ext cx="5588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extLst>
              <a:ext uri="{FF2B5EF4-FFF2-40B4-BE49-F238E27FC236}">
                <a16:creationId xmlns:a16="http://schemas.microsoft.com/office/drawing/2014/main" id="{428B2439-5D2C-A371-C3E4-719FBFA555E6}"/>
              </a:ext>
            </a:extLst>
          </p:cNvPr>
          <p:cNvSpPr/>
          <p:nvPr userDrawn="1"/>
        </p:nvSpPr>
        <p:spPr>
          <a:xfrm rot="10800000">
            <a:off x="5234765" y="0"/>
            <a:ext cx="1369235" cy="4084320"/>
          </a:xfrm>
          <a:prstGeom prst="triangle">
            <a:avLst>
              <a:gd name="adj" fmla="val 100000"/>
            </a:avLst>
          </a:prstGeom>
          <a:solidFill>
            <a:schemeClr val="accent3">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8F80BC-133E-3CDA-73C8-BA23DBFC4314}"/>
              </a:ext>
            </a:extLst>
          </p:cNvPr>
          <p:cNvSpPr>
            <a:spLocks noGrp="1"/>
          </p:cNvSpPr>
          <p:nvPr>
            <p:ph type="title" hasCustomPrompt="1"/>
          </p:nvPr>
        </p:nvSpPr>
        <p:spPr>
          <a:xfrm>
            <a:off x="815976" y="2722989"/>
            <a:ext cx="3969384" cy="1116434"/>
          </a:xfrm>
        </p:spPr>
        <p:txBody>
          <a:bodyPr/>
          <a:lstStyle>
            <a:lvl1pPr>
              <a:defRPr>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a:t>SECTION TITLE</a:t>
            </a:r>
          </a:p>
        </p:txBody>
      </p:sp>
      <p:sp>
        <p:nvSpPr>
          <p:cNvPr id="11" name="Text Placeholder 10">
            <a:extLst>
              <a:ext uri="{FF2B5EF4-FFF2-40B4-BE49-F238E27FC236}">
                <a16:creationId xmlns:a16="http://schemas.microsoft.com/office/drawing/2014/main" id="{FBE0FC54-1A4F-9FA4-2FFE-91D288B49DEC}"/>
              </a:ext>
            </a:extLst>
          </p:cNvPr>
          <p:cNvSpPr>
            <a:spLocks noGrp="1"/>
          </p:cNvSpPr>
          <p:nvPr>
            <p:ph type="body" sz="quarter" idx="12" hasCustomPrompt="1"/>
          </p:nvPr>
        </p:nvSpPr>
        <p:spPr>
          <a:xfrm>
            <a:off x="6713538" y="1301750"/>
            <a:ext cx="4716462" cy="611188"/>
          </a:xfrm>
        </p:spPr>
        <p:txBody>
          <a:bodyPr anchor="ctr">
            <a:normAutofit/>
          </a:bodyPr>
          <a:lstStyle>
            <a:lvl1pPr marL="0" indent="0">
              <a:lnSpc>
                <a:spcPct val="100000"/>
              </a:lnSpc>
              <a:buNone/>
              <a:defRPr sz="2800">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a:t>Heading</a:t>
            </a:r>
          </a:p>
        </p:txBody>
      </p:sp>
      <p:sp>
        <p:nvSpPr>
          <p:cNvPr id="13" name="Text Placeholder 12">
            <a:extLst>
              <a:ext uri="{FF2B5EF4-FFF2-40B4-BE49-F238E27FC236}">
                <a16:creationId xmlns:a16="http://schemas.microsoft.com/office/drawing/2014/main" id="{C658BB18-055C-C976-C696-354C3915D541}"/>
              </a:ext>
            </a:extLst>
          </p:cNvPr>
          <p:cNvSpPr>
            <a:spLocks noGrp="1"/>
          </p:cNvSpPr>
          <p:nvPr>
            <p:ph type="body" sz="quarter" idx="13" hasCustomPrompt="1"/>
          </p:nvPr>
        </p:nvSpPr>
        <p:spPr>
          <a:xfrm>
            <a:off x="6713536" y="2215662"/>
            <a:ext cx="4716463" cy="3340588"/>
          </a:xfrm>
        </p:spPr>
        <p:txBody>
          <a:bodyPr/>
          <a:lstStyle>
            <a:lvl1pPr>
              <a:defRPr sz="1800"/>
            </a:lvl1pPr>
          </a:lstStyle>
          <a:p>
            <a:pPr lvl="0"/>
            <a:r>
              <a:rPr lang="en-US"/>
              <a:t>Lorem Ipsum </a:t>
            </a:r>
          </a:p>
          <a:p>
            <a:pPr lvl="0"/>
            <a:r>
              <a:rPr lang="en-US"/>
              <a:t>Lorem Ipsum</a:t>
            </a:r>
          </a:p>
          <a:p>
            <a:pPr lvl="0"/>
            <a:r>
              <a:rPr lang="en-US"/>
              <a:t>Lorem Ipsum </a:t>
            </a:r>
          </a:p>
          <a:p>
            <a:pPr lvl="0"/>
            <a:r>
              <a:rPr lang="en-US"/>
              <a:t>Lorem Ipsum </a:t>
            </a:r>
          </a:p>
          <a:p>
            <a:pPr lvl="0"/>
            <a:endParaRPr lang="en-US"/>
          </a:p>
          <a:p>
            <a:pPr lvl="0"/>
            <a:endParaRPr lang="en-US"/>
          </a:p>
        </p:txBody>
      </p:sp>
    </p:spTree>
    <p:extLst>
      <p:ext uri="{BB962C8B-B14F-4D97-AF65-F5344CB8AC3E}">
        <p14:creationId xmlns:p14="http://schemas.microsoft.com/office/powerpoint/2010/main" val="2535513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5713E-4F3B-A972-D133-96E7EEB16039}"/>
              </a:ext>
            </a:extLst>
          </p:cNvPr>
          <p:cNvSpPr>
            <a:spLocks noGrp="1"/>
          </p:cNvSpPr>
          <p:nvPr>
            <p:ph type="title"/>
          </p:nvPr>
        </p:nvSpPr>
        <p:spPr>
          <a:xfrm>
            <a:off x="1103716" y="2810533"/>
            <a:ext cx="9984568" cy="1116434"/>
          </a:xfrm>
        </p:spPr>
        <p:txBody>
          <a:bodyPr/>
          <a:lstStyle>
            <a:lvl1pPr algn="ctr">
              <a:defRPr>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a:t>Click to edit Master title style</a:t>
            </a:r>
          </a:p>
        </p:txBody>
      </p:sp>
      <p:sp>
        <p:nvSpPr>
          <p:cNvPr id="4" name="Slide Number Placeholder 3">
            <a:extLst>
              <a:ext uri="{FF2B5EF4-FFF2-40B4-BE49-F238E27FC236}">
                <a16:creationId xmlns:a16="http://schemas.microsoft.com/office/drawing/2014/main" id="{F6CEC7B3-72B3-2294-99C8-FFDDA56C8E05}"/>
              </a:ext>
            </a:extLst>
          </p:cNvPr>
          <p:cNvSpPr>
            <a:spLocks noGrp="1"/>
          </p:cNvSpPr>
          <p:nvPr>
            <p:ph type="sldNum" sz="quarter" idx="11"/>
          </p:nvPr>
        </p:nvSpPr>
        <p:spPr/>
        <p:txBody>
          <a:bodyPr/>
          <a:lstStyle/>
          <a:p>
            <a:fld id="{6B501C70-5F60-456A-A5D9-23BC34510FC8}" type="slidenum">
              <a:rPr lang="en-US" smtClean="0"/>
              <a:t>‹#›</a:t>
            </a:fld>
            <a:endParaRPr lang="en-US"/>
          </a:p>
        </p:txBody>
      </p:sp>
      <p:grpSp>
        <p:nvGrpSpPr>
          <p:cNvPr id="11" name="Group 10">
            <a:extLst>
              <a:ext uri="{FF2B5EF4-FFF2-40B4-BE49-F238E27FC236}">
                <a16:creationId xmlns:a16="http://schemas.microsoft.com/office/drawing/2014/main" id="{38B8FE90-7FBF-021F-502A-2B92C5DEBD3E}"/>
              </a:ext>
            </a:extLst>
          </p:cNvPr>
          <p:cNvGrpSpPr/>
          <p:nvPr userDrawn="1"/>
        </p:nvGrpSpPr>
        <p:grpSpPr>
          <a:xfrm>
            <a:off x="4525565" y="6115152"/>
            <a:ext cx="3140870" cy="645589"/>
            <a:chOff x="838199" y="6242214"/>
            <a:chExt cx="2728643" cy="560858"/>
          </a:xfrm>
        </p:grpSpPr>
        <p:pic>
          <p:nvPicPr>
            <p:cNvPr id="9" name="Picture 8" descr="Logo&#10;&#10;Description automatically generated">
              <a:extLst>
                <a:ext uri="{FF2B5EF4-FFF2-40B4-BE49-F238E27FC236}">
                  <a16:creationId xmlns:a16="http://schemas.microsoft.com/office/drawing/2014/main" id="{EA318DB2-EBBC-0D65-6EBD-562B91CB35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2135" y="6383337"/>
              <a:ext cx="2054707" cy="318166"/>
            </a:xfrm>
            <a:prstGeom prst="rect">
              <a:avLst/>
            </a:prstGeom>
            <a:noFill/>
          </p:spPr>
        </p:pic>
        <p:pic>
          <p:nvPicPr>
            <p:cNvPr id="10" name="Graphic 9">
              <a:extLst>
                <a:ext uri="{FF2B5EF4-FFF2-40B4-BE49-F238E27FC236}">
                  <a16:creationId xmlns:a16="http://schemas.microsoft.com/office/drawing/2014/main" id="{27A53D19-B07C-3EAE-7F8C-13AAC478352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199" y="6242214"/>
              <a:ext cx="538481" cy="560858"/>
            </a:xfrm>
            <a:prstGeom prst="rect">
              <a:avLst/>
            </a:prstGeom>
          </p:spPr>
        </p:pic>
      </p:grpSp>
      <p:grpSp>
        <p:nvGrpSpPr>
          <p:cNvPr id="3" name="Group 2">
            <a:extLst>
              <a:ext uri="{FF2B5EF4-FFF2-40B4-BE49-F238E27FC236}">
                <a16:creationId xmlns:a16="http://schemas.microsoft.com/office/drawing/2014/main" id="{2C9A8863-1794-E3A4-F87A-B434003D692D}"/>
              </a:ext>
            </a:extLst>
          </p:cNvPr>
          <p:cNvGrpSpPr/>
          <p:nvPr userDrawn="1"/>
        </p:nvGrpSpPr>
        <p:grpSpPr>
          <a:xfrm rot="16200000">
            <a:off x="5750169" y="-5750169"/>
            <a:ext cx="691662" cy="12192000"/>
            <a:chOff x="4561887" y="282561"/>
            <a:chExt cx="691662" cy="6858000"/>
          </a:xfrm>
        </p:grpSpPr>
        <p:sp>
          <p:nvSpPr>
            <p:cNvPr id="12" name="Isosceles Triangle 11">
              <a:extLst>
                <a:ext uri="{FF2B5EF4-FFF2-40B4-BE49-F238E27FC236}">
                  <a16:creationId xmlns:a16="http://schemas.microsoft.com/office/drawing/2014/main" id="{28BE6B5D-5A6E-BF53-355C-50B8FD2B08FB}"/>
                </a:ext>
              </a:extLst>
            </p:cNvPr>
            <p:cNvSpPr/>
            <p:nvPr userDrawn="1"/>
          </p:nvSpPr>
          <p:spPr>
            <a:xfrm rot="10800000" flipH="1">
              <a:off x="4717142" y="282561"/>
              <a:ext cx="536407" cy="3588774"/>
            </a:xfrm>
            <a:prstGeom prst="triangle">
              <a:avLst>
                <a:gd name="adj" fmla="val 100000"/>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65E2D9D2-87DD-7941-9638-D964296C1902}"/>
                </a:ext>
              </a:extLst>
            </p:cNvPr>
            <p:cNvSpPr/>
            <p:nvPr userDrawn="1"/>
          </p:nvSpPr>
          <p:spPr>
            <a:xfrm>
              <a:off x="4561887" y="2595628"/>
              <a:ext cx="691662" cy="4544933"/>
            </a:xfrm>
            <a:prstGeom prst="triangle">
              <a:avLst>
                <a:gd name="adj" fmla="val 10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5473099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429D8-613F-B316-4B04-66E23E50D7A7}"/>
              </a:ext>
            </a:extLst>
          </p:cNvPr>
          <p:cNvSpPr>
            <a:spLocks noGrp="1"/>
          </p:cNvSpPr>
          <p:nvPr>
            <p:ph type="title"/>
          </p:nvPr>
        </p:nvSpPr>
        <p:spPr>
          <a:xfrm>
            <a:off x="1103716" y="365126"/>
            <a:ext cx="10250084" cy="1116434"/>
          </a:xfrm>
        </p:spPr>
        <p:txBody>
          <a:bodyPr/>
          <a:lstStyle>
            <a:lvl1pPr>
              <a:defRPr>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7C04FF07-246E-8DEE-0F8A-761661FD3206}"/>
              </a:ext>
            </a:extLst>
          </p:cNvPr>
          <p:cNvSpPr>
            <a:spLocks noGrp="1"/>
          </p:cNvSpPr>
          <p:nvPr>
            <p:ph sz="half" idx="1"/>
          </p:nvPr>
        </p:nvSpPr>
        <p:spPr>
          <a:xfrm>
            <a:off x="1103716" y="1605105"/>
            <a:ext cx="4992284" cy="4571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AB764A-4854-32A9-FE48-BB04192156B7}"/>
              </a:ext>
            </a:extLst>
          </p:cNvPr>
          <p:cNvSpPr>
            <a:spLocks noGrp="1"/>
          </p:cNvSpPr>
          <p:nvPr>
            <p:ph sz="half" idx="2"/>
          </p:nvPr>
        </p:nvSpPr>
        <p:spPr>
          <a:xfrm>
            <a:off x="6361516" y="1605105"/>
            <a:ext cx="4992284" cy="4571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10D0821A-8FAF-F4E7-9C8A-08AA65D0E9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2DA586-24ED-7582-523C-71A5E273CAD7}"/>
              </a:ext>
            </a:extLst>
          </p:cNvPr>
          <p:cNvSpPr>
            <a:spLocks noGrp="1"/>
          </p:cNvSpPr>
          <p:nvPr>
            <p:ph type="sldNum" sz="quarter" idx="12"/>
          </p:nvPr>
        </p:nvSpPr>
        <p:spPr>
          <a:xfrm>
            <a:off x="8079568" y="6356350"/>
            <a:ext cx="4023360" cy="365125"/>
          </a:xfrm>
        </p:spPr>
        <p:txBody>
          <a:bodyPr/>
          <a:lstStyle>
            <a:lvl1pPr>
              <a:defRPr>
                <a:solidFill>
                  <a:schemeClr val="tx1"/>
                </a:solidFill>
              </a:defRPr>
            </a:lvl1pPr>
          </a:lstStyle>
          <a:p>
            <a:fld id="{6B501C70-5F60-456A-A5D9-23BC34510FC8}" type="slidenum">
              <a:rPr lang="en-US" smtClean="0"/>
              <a:pPr/>
              <a:t>‹#›</a:t>
            </a:fld>
            <a:endParaRPr lang="en-US"/>
          </a:p>
        </p:txBody>
      </p:sp>
    </p:spTree>
    <p:extLst>
      <p:ext uri="{BB962C8B-B14F-4D97-AF65-F5344CB8AC3E}">
        <p14:creationId xmlns:p14="http://schemas.microsoft.com/office/powerpoint/2010/main" val="3435867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5CFF9-A27E-4009-552B-D9613EBC752F}"/>
              </a:ext>
            </a:extLst>
          </p:cNvPr>
          <p:cNvSpPr>
            <a:spLocks noGrp="1"/>
          </p:cNvSpPr>
          <p:nvPr>
            <p:ph type="title"/>
          </p:nvPr>
        </p:nvSpPr>
        <p:spPr>
          <a:xfrm>
            <a:off x="839788" y="365125"/>
            <a:ext cx="10515600" cy="1149351"/>
          </a:xfrm>
        </p:spPr>
        <p:txBody>
          <a:bodyPr/>
          <a:lstStyle>
            <a:lvl1pPr>
              <a:defRPr>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6F4862AE-3F4D-8B32-1ACF-02F5B3160C51}"/>
              </a:ext>
            </a:extLst>
          </p:cNvPr>
          <p:cNvSpPr>
            <a:spLocks noGrp="1"/>
          </p:cNvSpPr>
          <p:nvPr>
            <p:ph type="body" idx="1"/>
          </p:nvPr>
        </p:nvSpPr>
        <p:spPr>
          <a:xfrm>
            <a:off x="839788" y="1597820"/>
            <a:ext cx="5157787" cy="823912"/>
          </a:xfrm>
        </p:spPr>
        <p:txBody>
          <a:bodyPr anchor="ctr"/>
          <a:lstStyle>
            <a:lvl1pPr marL="0" indent="0">
              <a:buNone/>
              <a:defRPr sz="24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9328A4-1294-D223-B544-9DA5E97978B5}"/>
              </a:ext>
            </a:extLst>
          </p:cNvPr>
          <p:cNvSpPr>
            <a:spLocks noGrp="1"/>
          </p:cNvSpPr>
          <p:nvPr>
            <p:ph sz="half" idx="2"/>
          </p:nvPr>
        </p:nvSpPr>
        <p:spPr>
          <a:xfrm>
            <a:off x="839788" y="2476336"/>
            <a:ext cx="5157787" cy="37133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D44138-0A76-8DFE-C883-C6331DF00ECE}"/>
              </a:ext>
            </a:extLst>
          </p:cNvPr>
          <p:cNvSpPr>
            <a:spLocks noGrp="1"/>
          </p:cNvSpPr>
          <p:nvPr>
            <p:ph type="body" sz="quarter" idx="3"/>
          </p:nvPr>
        </p:nvSpPr>
        <p:spPr>
          <a:xfrm>
            <a:off x="6172200" y="1597820"/>
            <a:ext cx="5183188" cy="823912"/>
          </a:xfrm>
        </p:spPr>
        <p:txBody>
          <a:bodyPr anchor="ctr"/>
          <a:lstStyle>
            <a:lvl1pPr marL="0" indent="0">
              <a:buNone/>
              <a:defRPr sz="24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B26B98-B46F-074C-3048-B6E6B66B2CC2}"/>
              </a:ext>
            </a:extLst>
          </p:cNvPr>
          <p:cNvSpPr>
            <a:spLocks noGrp="1"/>
          </p:cNvSpPr>
          <p:nvPr>
            <p:ph sz="quarter" idx="4"/>
          </p:nvPr>
        </p:nvSpPr>
        <p:spPr>
          <a:xfrm>
            <a:off x="6172200" y="2476336"/>
            <a:ext cx="5183188" cy="37133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EC4B6DC4-2D73-F6B0-6A46-C6AD358D5A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48A1EF8-9C13-919F-A9AB-1E3DFDBF7A3B}"/>
              </a:ext>
            </a:extLst>
          </p:cNvPr>
          <p:cNvSpPr>
            <a:spLocks noGrp="1"/>
          </p:cNvSpPr>
          <p:nvPr>
            <p:ph type="sldNum" sz="quarter" idx="12"/>
          </p:nvPr>
        </p:nvSpPr>
        <p:spPr>
          <a:xfrm>
            <a:off x="8079566" y="6356350"/>
            <a:ext cx="4023360" cy="365125"/>
          </a:xfrm>
        </p:spPr>
        <p:txBody>
          <a:bodyPr/>
          <a:lstStyle>
            <a:lvl1pPr>
              <a:defRPr>
                <a:solidFill>
                  <a:schemeClr val="tx1"/>
                </a:solidFill>
              </a:defRPr>
            </a:lvl1pPr>
          </a:lstStyle>
          <a:p>
            <a:fld id="{6B501C70-5F60-456A-A5D9-23BC34510FC8}" type="slidenum">
              <a:rPr lang="en-US" smtClean="0"/>
              <a:pPr/>
              <a:t>‹#›</a:t>
            </a:fld>
            <a:endParaRPr lang="en-US"/>
          </a:p>
        </p:txBody>
      </p:sp>
    </p:spTree>
    <p:extLst>
      <p:ext uri="{BB962C8B-B14F-4D97-AF65-F5344CB8AC3E}">
        <p14:creationId xmlns:p14="http://schemas.microsoft.com/office/powerpoint/2010/main" val="80296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3D3D9-AC7B-F373-6544-B942B683383F}"/>
              </a:ext>
            </a:extLst>
          </p:cNvPr>
          <p:cNvSpPr>
            <a:spLocks noGrp="1"/>
          </p:cNvSpPr>
          <p:nvPr>
            <p:ph type="title"/>
          </p:nvPr>
        </p:nvSpPr>
        <p:spPr/>
        <p:txBody>
          <a:bodyPr/>
          <a:lstStyle>
            <a:lvl1pPr>
              <a:defRPr>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a:t>Click to edit Master title style</a:t>
            </a:r>
          </a:p>
        </p:txBody>
      </p:sp>
      <p:sp>
        <p:nvSpPr>
          <p:cNvPr id="4" name="Footer Placeholder 3">
            <a:extLst>
              <a:ext uri="{FF2B5EF4-FFF2-40B4-BE49-F238E27FC236}">
                <a16:creationId xmlns:a16="http://schemas.microsoft.com/office/drawing/2014/main" id="{6F86826A-45E3-5054-B5CC-F74FE718DD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DDBEBE-BBE0-199F-1709-5D5B45CA4D89}"/>
              </a:ext>
            </a:extLst>
          </p:cNvPr>
          <p:cNvSpPr>
            <a:spLocks noGrp="1"/>
          </p:cNvSpPr>
          <p:nvPr>
            <p:ph type="sldNum" sz="quarter" idx="12"/>
          </p:nvPr>
        </p:nvSpPr>
        <p:spPr>
          <a:xfrm>
            <a:off x="8079567" y="6356350"/>
            <a:ext cx="4018647" cy="365125"/>
          </a:xfrm>
        </p:spPr>
        <p:txBody>
          <a:bodyPr/>
          <a:lstStyle>
            <a:lvl1pPr>
              <a:defRPr>
                <a:solidFill>
                  <a:schemeClr val="tx1"/>
                </a:solidFill>
              </a:defRPr>
            </a:lvl1pPr>
          </a:lstStyle>
          <a:p>
            <a:fld id="{6B501C70-5F60-456A-A5D9-23BC34510FC8}" type="slidenum">
              <a:rPr lang="en-US" smtClean="0"/>
              <a:pPr/>
              <a:t>‹#›</a:t>
            </a:fld>
            <a:endParaRPr lang="en-US"/>
          </a:p>
        </p:txBody>
      </p:sp>
    </p:spTree>
    <p:extLst>
      <p:ext uri="{BB962C8B-B14F-4D97-AF65-F5344CB8AC3E}">
        <p14:creationId xmlns:p14="http://schemas.microsoft.com/office/powerpoint/2010/main" val="2348906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lumn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442EA-483B-7F4B-BB94-35F520E95530}"/>
              </a:ext>
            </a:extLst>
          </p:cNvPr>
          <p:cNvSpPr>
            <a:spLocks noGrp="1"/>
          </p:cNvSpPr>
          <p:nvPr>
            <p:ph type="title"/>
          </p:nvPr>
        </p:nvSpPr>
        <p:spPr/>
        <p:txBody>
          <a:bodyPr/>
          <a:lstStyle>
            <a:lvl1pPr>
              <a:defRPr/>
            </a:lvl1pPr>
          </a:lstStyle>
          <a:p>
            <a:r>
              <a:rPr lang="en-US"/>
              <a:t>Click to edit Master title style</a:t>
            </a:r>
          </a:p>
        </p:txBody>
      </p:sp>
      <p:sp>
        <p:nvSpPr>
          <p:cNvPr id="3" name="Footer Placeholder 2">
            <a:extLst>
              <a:ext uri="{FF2B5EF4-FFF2-40B4-BE49-F238E27FC236}">
                <a16:creationId xmlns:a16="http://schemas.microsoft.com/office/drawing/2014/main" id="{BCF93510-B33E-41F4-A5B0-F4DF3519BB74}"/>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6E84AFF7-7D50-0ED2-DD4D-046E5D5DD09C}"/>
              </a:ext>
            </a:extLst>
          </p:cNvPr>
          <p:cNvSpPr>
            <a:spLocks noGrp="1"/>
          </p:cNvSpPr>
          <p:nvPr>
            <p:ph type="sldNum" sz="quarter" idx="11"/>
          </p:nvPr>
        </p:nvSpPr>
        <p:spPr/>
        <p:txBody>
          <a:bodyPr/>
          <a:lstStyle/>
          <a:p>
            <a:fld id="{6B501C70-5F60-456A-A5D9-23BC34510FC8}" type="slidenum">
              <a:rPr lang="en-US" smtClean="0"/>
              <a:pPr/>
              <a:t>‹#›</a:t>
            </a:fld>
            <a:endParaRPr lang="en-US"/>
          </a:p>
        </p:txBody>
      </p:sp>
      <p:sp>
        <p:nvSpPr>
          <p:cNvPr id="6" name="Text Placeholder 5">
            <a:extLst>
              <a:ext uri="{FF2B5EF4-FFF2-40B4-BE49-F238E27FC236}">
                <a16:creationId xmlns:a16="http://schemas.microsoft.com/office/drawing/2014/main" id="{E1508E21-AD5A-5BCF-5A41-C48DF7E9CFE5}"/>
              </a:ext>
            </a:extLst>
          </p:cNvPr>
          <p:cNvSpPr>
            <a:spLocks noGrp="1"/>
          </p:cNvSpPr>
          <p:nvPr>
            <p:ph type="body" sz="quarter" idx="12"/>
          </p:nvPr>
        </p:nvSpPr>
        <p:spPr>
          <a:xfrm>
            <a:off x="838200" y="2349500"/>
            <a:ext cx="3230034" cy="37253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8F16B12A-2107-A1B8-68C1-1EB799D104D7}"/>
              </a:ext>
            </a:extLst>
          </p:cNvPr>
          <p:cNvSpPr>
            <a:spLocks noGrp="1"/>
          </p:cNvSpPr>
          <p:nvPr>
            <p:ph sz="quarter" idx="14"/>
          </p:nvPr>
        </p:nvSpPr>
        <p:spPr>
          <a:xfrm>
            <a:off x="838200" y="1623669"/>
            <a:ext cx="3230034" cy="588434"/>
          </a:xfrm>
        </p:spPr>
        <p:txBody>
          <a:bodyPr anchor="ctr"/>
          <a:lstStyle>
            <a:lvl1pPr marL="0" indent="0">
              <a:lnSpc>
                <a:spcPct val="100000"/>
              </a:lnSpc>
              <a:buNone/>
              <a:defRPr>
                <a:latin typeface="+mj-lt"/>
              </a:defRPr>
            </a:lvl1pPr>
          </a:lstStyle>
          <a:p>
            <a:pPr lvl="0"/>
            <a:r>
              <a:rPr lang="en-US"/>
              <a:t>Click to edit Master text styles</a:t>
            </a:r>
          </a:p>
        </p:txBody>
      </p:sp>
      <p:sp>
        <p:nvSpPr>
          <p:cNvPr id="17" name="Text Placeholder 5">
            <a:extLst>
              <a:ext uri="{FF2B5EF4-FFF2-40B4-BE49-F238E27FC236}">
                <a16:creationId xmlns:a16="http://schemas.microsoft.com/office/drawing/2014/main" id="{EF369AA0-F566-D365-B6DA-FDDDC020A2BE}"/>
              </a:ext>
            </a:extLst>
          </p:cNvPr>
          <p:cNvSpPr>
            <a:spLocks noGrp="1"/>
          </p:cNvSpPr>
          <p:nvPr>
            <p:ph type="body" sz="quarter" idx="15"/>
          </p:nvPr>
        </p:nvSpPr>
        <p:spPr>
          <a:xfrm>
            <a:off x="4380745" y="2349500"/>
            <a:ext cx="3230034" cy="37253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0">
            <a:extLst>
              <a:ext uri="{FF2B5EF4-FFF2-40B4-BE49-F238E27FC236}">
                <a16:creationId xmlns:a16="http://schemas.microsoft.com/office/drawing/2014/main" id="{A4116942-775A-5918-91EA-B334142570BC}"/>
              </a:ext>
            </a:extLst>
          </p:cNvPr>
          <p:cNvSpPr>
            <a:spLocks noGrp="1"/>
          </p:cNvSpPr>
          <p:nvPr>
            <p:ph sz="quarter" idx="16"/>
          </p:nvPr>
        </p:nvSpPr>
        <p:spPr>
          <a:xfrm>
            <a:off x="4380745" y="1623669"/>
            <a:ext cx="3230034" cy="588434"/>
          </a:xfrm>
        </p:spPr>
        <p:txBody>
          <a:bodyPr anchor="ctr"/>
          <a:lstStyle>
            <a:lvl1pPr marL="0" indent="0">
              <a:lnSpc>
                <a:spcPct val="100000"/>
              </a:lnSpc>
              <a:buNone/>
              <a:defRPr>
                <a:latin typeface="+mj-lt"/>
              </a:defRPr>
            </a:lvl1pPr>
          </a:lstStyle>
          <a:p>
            <a:pPr lvl="0"/>
            <a:r>
              <a:rPr lang="en-US"/>
              <a:t>Click to edit Master text styles</a:t>
            </a:r>
          </a:p>
        </p:txBody>
      </p:sp>
      <p:sp>
        <p:nvSpPr>
          <p:cNvPr id="19" name="Text Placeholder 5">
            <a:extLst>
              <a:ext uri="{FF2B5EF4-FFF2-40B4-BE49-F238E27FC236}">
                <a16:creationId xmlns:a16="http://schemas.microsoft.com/office/drawing/2014/main" id="{D27BD0E7-D74B-E8EB-C47B-8C27D970C169}"/>
              </a:ext>
            </a:extLst>
          </p:cNvPr>
          <p:cNvSpPr>
            <a:spLocks noGrp="1"/>
          </p:cNvSpPr>
          <p:nvPr>
            <p:ph type="body" sz="quarter" idx="17"/>
          </p:nvPr>
        </p:nvSpPr>
        <p:spPr>
          <a:xfrm>
            <a:off x="7923290" y="2349500"/>
            <a:ext cx="3230034" cy="37253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0">
            <a:extLst>
              <a:ext uri="{FF2B5EF4-FFF2-40B4-BE49-F238E27FC236}">
                <a16:creationId xmlns:a16="http://schemas.microsoft.com/office/drawing/2014/main" id="{D8269E68-5CBE-5F2C-E400-7643ED281C34}"/>
              </a:ext>
            </a:extLst>
          </p:cNvPr>
          <p:cNvSpPr>
            <a:spLocks noGrp="1"/>
          </p:cNvSpPr>
          <p:nvPr>
            <p:ph sz="quarter" idx="18"/>
          </p:nvPr>
        </p:nvSpPr>
        <p:spPr>
          <a:xfrm>
            <a:off x="7923290" y="1623669"/>
            <a:ext cx="3230034" cy="588434"/>
          </a:xfrm>
        </p:spPr>
        <p:txBody>
          <a:bodyPr anchor="ctr"/>
          <a:lstStyle>
            <a:lvl1pPr marL="0" indent="0">
              <a:lnSpc>
                <a:spcPct val="100000"/>
              </a:lnSpc>
              <a:buNone/>
              <a:defRPr>
                <a:latin typeface="+mj-lt"/>
              </a:defRPr>
            </a:lvl1pPr>
          </a:lstStyle>
          <a:p>
            <a:pPr lvl="0"/>
            <a:r>
              <a:rPr lang="en-US"/>
              <a:t>Click to edit Master text styles</a:t>
            </a:r>
          </a:p>
        </p:txBody>
      </p:sp>
    </p:spTree>
    <p:extLst>
      <p:ext uri="{BB962C8B-B14F-4D97-AF65-F5344CB8AC3E}">
        <p14:creationId xmlns:p14="http://schemas.microsoft.com/office/powerpoint/2010/main" val="3923047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sv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2EA62A-5BA8-C6D1-A0EC-9F1F8A208988}"/>
              </a:ext>
            </a:extLst>
          </p:cNvPr>
          <p:cNvSpPr>
            <a:spLocks noGrp="1"/>
          </p:cNvSpPr>
          <p:nvPr>
            <p:ph type="title"/>
          </p:nvPr>
        </p:nvSpPr>
        <p:spPr>
          <a:xfrm>
            <a:off x="838199" y="365126"/>
            <a:ext cx="10315125" cy="111643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099C43-2586-4014-C60A-C20420E04C97}"/>
              </a:ext>
            </a:extLst>
          </p:cNvPr>
          <p:cNvSpPr>
            <a:spLocks noGrp="1"/>
          </p:cNvSpPr>
          <p:nvPr>
            <p:ph type="body" idx="1"/>
          </p:nvPr>
        </p:nvSpPr>
        <p:spPr>
          <a:xfrm>
            <a:off x="838199" y="1632030"/>
            <a:ext cx="10315125" cy="4544933"/>
          </a:xfrm>
          <a:prstGeom prst="rect">
            <a:avLst/>
          </a:prstGeom>
          <a:ln>
            <a:noFill/>
          </a:ln>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4BF2C13-8137-CADA-EBA6-B925B1F73EB2}"/>
              </a:ext>
            </a:extLst>
          </p:cNvPr>
          <p:cNvSpPr>
            <a:spLocks noGrp="1"/>
          </p:cNvSpPr>
          <p:nvPr>
            <p:ph type="ftr" sz="quarter" idx="3"/>
          </p:nvPr>
        </p:nvSpPr>
        <p:spPr>
          <a:xfrm>
            <a:off x="4038600" y="6360208"/>
            <a:ext cx="381508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9" name="Picture 8" descr="Logo&#10;&#10;Description automatically generated">
            <a:extLst>
              <a:ext uri="{FF2B5EF4-FFF2-40B4-BE49-F238E27FC236}">
                <a16:creationId xmlns:a16="http://schemas.microsoft.com/office/drawing/2014/main" id="{07163DD4-9BD3-5D2B-CE1F-34BE3879BCB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512135" y="6383687"/>
            <a:ext cx="2054707" cy="318166"/>
          </a:xfrm>
          <a:prstGeom prst="rect">
            <a:avLst/>
          </a:prstGeom>
        </p:spPr>
      </p:pic>
      <p:sp>
        <p:nvSpPr>
          <p:cNvPr id="12" name="Isosceles Triangle 11">
            <a:extLst>
              <a:ext uri="{FF2B5EF4-FFF2-40B4-BE49-F238E27FC236}">
                <a16:creationId xmlns:a16="http://schemas.microsoft.com/office/drawing/2014/main" id="{695C30A1-AF80-C802-EE82-F78B95B19680}"/>
              </a:ext>
            </a:extLst>
          </p:cNvPr>
          <p:cNvSpPr/>
          <p:nvPr userDrawn="1"/>
        </p:nvSpPr>
        <p:spPr>
          <a:xfrm rot="10800000" flipH="1">
            <a:off x="11655593" y="0"/>
            <a:ext cx="536407" cy="3588774"/>
          </a:xfrm>
          <a:prstGeom prst="triangle">
            <a:avLst>
              <a:gd name="adj" fmla="val 10000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C34A1A2D-840A-6767-0EEC-FAEA39332729}"/>
              </a:ext>
            </a:extLst>
          </p:cNvPr>
          <p:cNvSpPr/>
          <p:nvPr userDrawn="1"/>
        </p:nvSpPr>
        <p:spPr>
          <a:xfrm>
            <a:off x="11500338" y="2313067"/>
            <a:ext cx="691662" cy="4544933"/>
          </a:xfrm>
          <a:prstGeom prst="triangle">
            <a:avLst>
              <a:gd name="adj" fmla="val 10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F359BA55-7161-6C2C-41A0-4506BCB791C9}"/>
              </a:ext>
            </a:extLst>
          </p:cNvPr>
          <p:cNvSpPr>
            <a:spLocks noGrp="1"/>
          </p:cNvSpPr>
          <p:nvPr>
            <p:ph type="sldNum" sz="quarter" idx="4"/>
          </p:nvPr>
        </p:nvSpPr>
        <p:spPr>
          <a:xfrm>
            <a:off x="8079566" y="6360208"/>
            <a:ext cx="4023360" cy="365125"/>
          </a:xfrm>
          <a:prstGeom prst="rect">
            <a:avLst/>
          </a:prstGeom>
        </p:spPr>
        <p:txBody>
          <a:bodyPr vert="horz" lIns="91440" tIns="45720" rIns="91440" bIns="45720" rtlCol="0" anchor="ctr"/>
          <a:lstStyle>
            <a:lvl1pPr algn="r">
              <a:defRPr sz="1200">
                <a:solidFill>
                  <a:schemeClr val="tx1"/>
                </a:solidFill>
              </a:defRPr>
            </a:lvl1pPr>
          </a:lstStyle>
          <a:p>
            <a:fld id="{6B501C70-5F60-456A-A5D9-23BC34510FC8}" type="slidenum">
              <a:rPr lang="en-US" smtClean="0"/>
              <a:pPr/>
              <a:t>‹#›</a:t>
            </a:fld>
            <a:endParaRPr lang="en-US"/>
          </a:p>
        </p:txBody>
      </p:sp>
      <p:pic>
        <p:nvPicPr>
          <p:cNvPr id="4" name="Graphic 3">
            <a:extLst>
              <a:ext uri="{FF2B5EF4-FFF2-40B4-BE49-F238E27FC236}">
                <a16:creationId xmlns:a16="http://schemas.microsoft.com/office/drawing/2014/main" id="{03EE4229-BE34-5106-0ED6-7328CAD1E58C}"/>
              </a:ext>
            </a:extLst>
          </p:cNvPr>
          <p:cNvPicPr>
            <a:picLocks noChangeAspect="1"/>
          </p:cNvPicPr>
          <p:nvPr userDrawn="1"/>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38200" y="6276228"/>
            <a:ext cx="511816" cy="533085"/>
          </a:xfrm>
          <a:prstGeom prst="rect">
            <a:avLst/>
          </a:prstGeom>
        </p:spPr>
      </p:pic>
    </p:spTree>
    <p:extLst>
      <p:ext uri="{BB962C8B-B14F-4D97-AF65-F5344CB8AC3E}">
        <p14:creationId xmlns:p14="http://schemas.microsoft.com/office/powerpoint/2010/main" val="1518579490"/>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 id="2147483660" r:id="rId4"/>
    <p:sldLayoutId id="2147483661" r:id="rId5"/>
    <p:sldLayoutId id="2147483652" r:id="rId6"/>
    <p:sldLayoutId id="2147483653" r:id="rId7"/>
    <p:sldLayoutId id="2147483654" r:id="rId8"/>
    <p:sldLayoutId id="2147483662" r:id="rId9"/>
    <p:sldLayoutId id="2147483656" r:id="rId10"/>
    <p:sldLayoutId id="2147483657" r:id="rId11"/>
    <p:sldLayoutId id="2147483658" r:id="rId12"/>
    <p:sldLayoutId id="2147483659" r:id="rId13"/>
  </p:sldLayoutIdLst>
  <p:hf hdr="0" ftr="0" dt="0"/>
  <p:txStyles>
    <p:titleStyle>
      <a:lvl1pPr algn="l" defTabSz="914400" rtl="0" eaLnBrk="1" latinLnBrk="0" hangingPunct="1">
        <a:lnSpc>
          <a:spcPct val="100000"/>
        </a:lnSpc>
        <a:spcBef>
          <a:spcPct val="0"/>
        </a:spcBef>
        <a:buNone/>
        <a:defRPr sz="4000" kern="1200">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000" b="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Courier New" panose="02070309020205020404" pitchFamily="49" charset="0"/>
        <a:buChar char="o"/>
        <a:defRPr sz="18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150000"/>
        </a:lnSpc>
        <a:spcBef>
          <a:spcPts val="500"/>
        </a:spcBef>
        <a:buFont typeface="Wingdings" panose="05000000000000000000" pitchFamily="2" charset="2"/>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150000"/>
        </a:lnSpc>
        <a:spcBef>
          <a:spcPts val="500"/>
        </a:spcBef>
        <a:buFont typeface="Wingdings" panose="05000000000000000000" pitchFamily="2" charset="2"/>
        <a:buChar char="Ø"/>
        <a:defRPr sz="14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grants.nih.gov/grants/guide/notice-files/NOT-OD-24-055.html"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ecfr.gov/current/title-2/subtitle-A/chapter-II/part-200/subpart-D/subject-group-ECFR86b76dde0e1e9dc/section-200.341" TargetMode="External"/><Relationship Id="rId5" Type="http://schemas.openxmlformats.org/officeDocument/2006/relationships/hyperlink" Target="https://www.ecfr.gov/current/title-2/part-200/section-200.344#p-200.344(h)" TargetMode="External"/><Relationship Id="rId4" Type="http://schemas.openxmlformats.org/officeDocument/2006/relationships/hyperlink" Target="https://www.ecfr.gov/current/title-2/part-200/section-200.344#p-200.344(i)"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hyperlink" Target="mailto:GrantsCompliance@od.nih.gov" TargetMode="External"/><Relationship Id="rId3" Type="http://schemas.openxmlformats.org/officeDocument/2006/relationships/hyperlink" Target="https://www.ecfr.gov/current/title-2/subtitle-A/chapter-II/part-200/subpart-D/subject-group-ECFR682eb6fbfabcde2/section-200.344" TargetMode="External"/><Relationship Id="rId7" Type="http://schemas.openxmlformats.org/officeDocument/2006/relationships/hyperlink" Target="mailto:OPERAFFRInquiries@nih.gov"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pms.psc.gov/support/help-desk.html" TargetMode="External"/><Relationship Id="rId5" Type="http://schemas.openxmlformats.org/officeDocument/2006/relationships/hyperlink" Target="https://pms.psc.gov/find-pms-liaison-accountant.html" TargetMode="External"/><Relationship Id="rId4" Type="http://schemas.openxmlformats.org/officeDocument/2006/relationships/hyperlink" Target="https://www.era.nih.gov/need-help"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grants.nih.gov/grants/closeout/index.htm" TargetMode="External"/><Relationship Id="rId3" Type="http://schemas.openxmlformats.org/officeDocument/2006/relationships/hyperlink" Target="mailto:GrantsCompliance@od.nih.gov" TargetMode="External"/><Relationship Id="rId7" Type="http://schemas.openxmlformats.org/officeDocument/2006/relationships/hyperlink" Target="https://grants.nih.gov/" TargetMode="External"/><Relationship Id="rId12" Type="http://schemas.openxmlformats.org/officeDocument/2006/relationships/image" Target="../media/image10.jpeg"/><Relationship Id="rId2" Type="http://schemas.openxmlformats.org/officeDocument/2006/relationships/hyperlink" Target="mailto:GrantsPolicy@od.nih.gov" TargetMode="External"/><Relationship Id="rId1" Type="http://schemas.openxmlformats.org/officeDocument/2006/relationships/slideLayout" Target="../slideLayouts/slideLayout8.xml"/><Relationship Id="rId6" Type="http://schemas.openxmlformats.org/officeDocument/2006/relationships/hyperlink" Target="mailto:GrantCloseout@mail.nih.gov" TargetMode="External"/><Relationship Id="rId11" Type="http://schemas.openxmlformats.org/officeDocument/2006/relationships/hyperlink" Target="https://www.era.nih.gov/need-help" TargetMode="External"/><Relationship Id="rId5" Type="http://schemas.openxmlformats.org/officeDocument/2006/relationships/hyperlink" Target="mailto:OPERAFFRInquiries@nih.gov" TargetMode="External"/><Relationship Id="rId10" Type="http://schemas.openxmlformats.org/officeDocument/2006/relationships/hyperlink" Target="https://www.era.nih.gov/recipients/submit-closeout.htm" TargetMode="External"/><Relationship Id="rId4" Type="http://schemas.openxmlformats.org/officeDocument/2006/relationships/hyperlink" Target="mailto:OPERASystemsPolicy@nih.gov" TargetMode="External"/><Relationship Id="rId9" Type="http://schemas.openxmlformats.org/officeDocument/2006/relationships/hyperlink" Target="https://grants.nih.gov/faqs#/grants-closeout.ht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grants.nih.gov/grants/policy/nihgps/html5/section_8/8.6_closeout.htm"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hyperlink" Target="https://grants.nih.gov/grants/policy/nihgps/HTML5/section_8/8.6_closeout.htm" TargetMode="External"/><Relationship Id="rId4" Type="http://schemas.openxmlformats.org/officeDocument/2006/relationships/hyperlink" Target="https://grants.nih.gov/grants/closeout/index.ht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grants.nih.gov/grants/policy/nihgps/html5/section_8/8.6_closeout.htm"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grants.nih.gov/grants/policy/nihgps/html5/section_8/8.6.3_final_invention_statement_and_certification.htm" TargetMode="External"/><Relationship Id="rId5" Type="http://schemas.openxmlformats.org/officeDocument/2006/relationships/hyperlink" Target="https://grants.nih.gov/grants/policy/nihgps/html5/section_8/8.6.2_final_research_performance_progress_report.htm" TargetMode="External"/><Relationship Id="rId4" Type="http://schemas.openxmlformats.org/officeDocument/2006/relationships/hyperlink" Target="https://grants.nih.gov/grants/policy/nihgps/html5/section_8/8.6.1_final_federal_financial_report.htm"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grants.nih.gov/grants/policy/nihgps/html5/section_18/18.5.5_administrative_requirements.htm#Final_RPPR" TargetMode="External"/><Relationship Id="rId3" Type="http://schemas.openxmlformats.org/officeDocument/2006/relationships/hyperlink" Target="https://grants.nih.gov/grants/policy/nihgps/html5/section_10/10.9_closeout.htm" TargetMode="External"/><Relationship Id="rId7" Type="http://schemas.openxmlformats.org/officeDocument/2006/relationships/hyperlink" Target="https://grants.nih.gov/grants/policy/nihgps/html5/section_11/11.3.14_closeout.htm"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grants.nih.gov/grants/policy/nihgps/html5/section_11/11.3.13_reporting_requirements.htm" TargetMode="External"/><Relationship Id="rId5" Type="http://schemas.openxmlformats.org/officeDocument/2006/relationships/hyperlink" Target="https://grants.nih.gov/grants/policy/nihgps/html5/section_11/11.2.13_other_terms_and_conditions.htm#Terminat2" TargetMode="External"/><Relationship Id="rId4" Type="http://schemas.openxmlformats.org/officeDocument/2006/relationships/hyperlink" Target="https://grants.nih.gov/grants/policy/nihgps/html5/section_11/11.2.11_reporting_requirements.htm"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grants.nih.gov/grants/policy/nihgps/html5/section_8/8.6.4_submission_of_closeout_documents.htm" TargetMode="External"/><Relationship Id="rId3" Type="http://schemas.openxmlformats.org/officeDocument/2006/relationships/hyperlink" Target="https://www.era.nih.gov/recipients/submit-final-rppr.htm" TargetMode="External"/><Relationship Id="rId7" Type="http://schemas.openxmlformats.org/officeDocument/2006/relationships/hyperlink" Target="https://grants.nih.gov/grants/policy/nihgps/html5/section_8/8.6_closeout.htm"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era.nih.gov/recipients/manage-trainees-fellows.htm" TargetMode="External"/><Relationship Id="rId5" Type="http://schemas.openxmlformats.org/officeDocument/2006/relationships/hyperlink" Target="https://www.era.nih.gov/recipients/submit-final-invention-statement.htm" TargetMode="External"/><Relationship Id="rId4" Type="http://schemas.openxmlformats.org/officeDocument/2006/relationships/hyperlink" Target="https://pms.psc.gov/"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AFB770-1D18-DBF1-64C9-128CC50FDCC1}"/>
              </a:ext>
            </a:extLst>
          </p:cNvPr>
          <p:cNvSpPr>
            <a:spLocks noGrp="1"/>
          </p:cNvSpPr>
          <p:nvPr>
            <p:ph type="title"/>
          </p:nvPr>
        </p:nvSpPr>
        <p:spPr/>
        <p:txBody>
          <a:bodyPr/>
          <a:lstStyle/>
          <a:p>
            <a:r>
              <a:rPr lang="en-US"/>
              <a:t>NIH Grant Closeout Process</a:t>
            </a:r>
          </a:p>
        </p:txBody>
      </p:sp>
      <p:sp>
        <p:nvSpPr>
          <p:cNvPr id="2" name="Subtitle 1">
            <a:extLst>
              <a:ext uri="{FF2B5EF4-FFF2-40B4-BE49-F238E27FC236}">
                <a16:creationId xmlns:a16="http://schemas.microsoft.com/office/drawing/2014/main" id="{C5582A21-0125-AD76-4B87-8F739D4FBCB4}"/>
              </a:ext>
            </a:extLst>
          </p:cNvPr>
          <p:cNvSpPr>
            <a:spLocks noGrp="1"/>
          </p:cNvSpPr>
          <p:nvPr>
            <p:ph type="subTitle" idx="1"/>
          </p:nvPr>
        </p:nvSpPr>
        <p:spPr/>
        <p:txBody>
          <a:bodyPr/>
          <a:lstStyle/>
          <a:p>
            <a:r>
              <a:rPr lang="en-US"/>
              <a:t>Administrative and Financial Essentials</a:t>
            </a:r>
          </a:p>
        </p:txBody>
      </p:sp>
      <p:sp>
        <p:nvSpPr>
          <p:cNvPr id="4" name="Content Placeholder 3">
            <a:extLst>
              <a:ext uri="{FF2B5EF4-FFF2-40B4-BE49-F238E27FC236}">
                <a16:creationId xmlns:a16="http://schemas.microsoft.com/office/drawing/2014/main" id="{12C6ED1D-938A-3E18-0FAF-6DA8A6F41CAD}"/>
              </a:ext>
            </a:extLst>
          </p:cNvPr>
          <p:cNvSpPr>
            <a:spLocks noGrp="1"/>
          </p:cNvSpPr>
          <p:nvPr>
            <p:ph sz="quarter" idx="13"/>
          </p:nvPr>
        </p:nvSpPr>
        <p:spPr/>
        <p:txBody>
          <a:bodyPr/>
          <a:lstStyle/>
          <a:p>
            <a:r>
              <a:rPr lang="en-US"/>
              <a:t>NIH Office of Extramural Research (OER)</a:t>
            </a:r>
          </a:p>
        </p:txBody>
      </p:sp>
      <p:sp>
        <p:nvSpPr>
          <p:cNvPr id="5" name="Content Placeholder 4">
            <a:extLst>
              <a:ext uri="{FF2B5EF4-FFF2-40B4-BE49-F238E27FC236}">
                <a16:creationId xmlns:a16="http://schemas.microsoft.com/office/drawing/2014/main" id="{13452A76-699C-2BC4-3AD6-7DAF91A34A6D}"/>
              </a:ext>
            </a:extLst>
          </p:cNvPr>
          <p:cNvSpPr>
            <a:spLocks noGrp="1"/>
          </p:cNvSpPr>
          <p:nvPr>
            <p:ph sz="quarter" idx="14"/>
          </p:nvPr>
        </p:nvSpPr>
        <p:spPr/>
        <p:txBody>
          <a:bodyPr/>
          <a:lstStyle/>
          <a:p>
            <a:r>
              <a:rPr lang="en-US"/>
              <a:t>September 17, 2024</a:t>
            </a:r>
          </a:p>
        </p:txBody>
      </p:sp>
      <p:sp>
        <p:nvSpPr>
          <p:cNvPr id="6" name="Content Placeholder 5">
            <a:extLst>
              <a:ext uri="{FF2B5EF4-FFF2-40B4-BE49-F238E27FC236}">
                <a16:creationId xmlns:a16="http://schemas.microsoft.com/office/drawing/2014/main" id="{5DA5F5E4-399D-E9B3-4348-5E25528152C2}"/>
              </a:ext>
            </a:extLst>
          </p:cNvPr>
          <p:cNvSpPr>
            <a:spLocks noGrp="1"/>
          </p:cNvSpPr>
          <p:nvPr>
            <p:ph sz="quarter" idx="15"/>
          </p:nvPr>
        </p:nvSpPr>
        <p:spPr/>
        <p:txBody>
          <a:bodyPr/>
          <a:lstStyle/>
          <a:p>
            <a:r>
              <a:rPr lang="en-US"/>
              <a:t>1:00-2:00 p.m. ET</a:t>
            </a:r>
          </a:p>
        </p:txBody>
      </p:sp>
    </p:spTree>
    <p:extLst>
      <p:ext uri="{BB962C8B-B14F-4D97-AF65-F5344CB8AC3E}">
        <p14:creationId xmlns:p14="http://schemas.microsoft.com/office/powerpoint/2010/main" val="2424593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AD675-EEF3-9F6F-589A-07E7657927D2}"/>
              </a:ext>
            </a:extLst>
          </p:cNvPr>
          <p:cNvSpPr>
            <a:spLocks noGrp="1"/>
          </p:cNvSpPr>
          <p:nvPr>
            <p:ph type="title"/>
          </p:nvPr>
        </p:nvSpPr>
        <p:spPr/>
        <p:txBody>
          <a:bodyPr/>
          <a:lstStyle/>
          <a:p>
            <a:r>
              <a:rPr lang="en-US"/>
              <a:t>Unilateral Closeout</a:t>
            </a:r>
          </a:p>
        </p:txBody>
      </p:sp>
      <p:sp>
        <p:nvSpPr>
          <p:cNvPr id="3" name="Content Placeholder 2">
            <a:extLst>
              <a:ext uri="{FF2B5EF4-FFF2-40B4-BE49-F238E27FC236}">
                <a16:creationId xmlns:a16="http://schemas.microsoft.com/office/drawing/2014/main" id="{4E7F26AC-61B2-B0C2-7021-07CCDA06C562}"/>
              </a:ext>
            </a:extLst>
          </p:cNvPr>
          <p:cNvSpPr>
            <a:spLocks noGrp="1"/>
          </p:cNvSpPr>
          <p:nvPr>
            <p:ph idx="1"/>
          </p:nvPr>
        </p:nvSpPr>
        <p:spPr/>
        <p:txBody>
          <a:bodyPr>
            <a:normAutofit fontScale="85000" lnSpcReduction="10000"/>
          </a:bodyPr>
          <a:lstStyle/>
          <a:p>
            <a:pPr>
              <a:lnSpc>
                <a:spcPct val="120000"/>
              </a:lnSpc>
              <a:buClr>
                <a:srgbClr val="015396"/>
              </a:buClr>
            </a:pPr>
            <a:r>
              <a:rPr lang="en-US">
                <a:ea typeface="Open Sans"/>
                <a:cs typeface="Open Sans"/>
              </a:rPr>
              <a:t>NIH will initiate unilateral closeout for all awards that fail to meet closeout requirements and close all awards within one year after the end of the project period end date.</a:t>
            </a:r>
          </a:p>
          <a:p>
            <a:pPr>
              <a:lnSpc>
                <a:spcPct val="120000"/>
              </a:lnSpc>
              <a:buClr>
                <a:srgbClr val="015396"/>
              </a:buClr>
            </a:pPr>
            <a:r>
              <a:rPr lang="en-US" sz="2000">
                <a:latin typeface="Open Sans"/>
                <a:ea typeface="Open Sans"/>
                <a:cs typeface="Open Sans"/>
              </a:rPr>
              <a:t>On January 23, 2024, NIH issued </a:t>
            </a:r>
            <a:r>
              <a:rPr lang="en-US" sz="2000">
                <a:latin typeface="Open Sans"/>
                <a:ea typeface="Open Sans"/>
                <a:cs typeface="Open Sans"/>
                <a:hlinkClick r:id="rId3"/>
              </a:rPr>
              <a:t>NOT-OD-24-055</a:t>
            </a:r>
            <a:r>
              <a:rPr lang="en-US" sz="2000">
                <a:latin typeface="Open Sans"/>
                <a:ea typeface="Open Sans"/>
                <a:cs typeface="Open Sans"/>
              </a:rPr>
              <a:t>, NIH Enforcement of Unilateral Closeout Reporting in the System for Award Management Responsibility/Qualification.</a:t>
            </a:r>
          </a:p>
          <a:p>
            <a:pPr>
              <a:lnSpc>
                <a:spcPct val="120000"/>
              </a:lnSpc>
              <a:buClr>
                <a:srgbClr val="015396"/>
              </a:buClr>
            </a:pPr>
            <a:r>
              <a:rPr lang="en-US" sz="2000">
                <a:latin typeface="Open Sans"/>
                <a:ea typeface="Open Sans"/>
                <a:cs typeface="Open Sans"/>
              </a:rPr>
              <a:t>NIH is required to submit Responsibility/Qualification determinations for any entity that does not submit all required closeout reports within one year of the period of performance end date (</a:t>
            </a:r>
            <a:r>
              <a:rPr lang="en-US" sz="2000">
                <a:latin typeface="Open Sans"/>
                <a:ea typeface="Open Sans"/>
                <a:cs typeface="Open Sans"/>
                <a:hlinkClick r:id="rId4"/>
              </a:rPr>
              <a:t>2 C.F.R. § 200.344(i)</a:t>
            </a:r>
            <a:r>
              <a:rPr lang="en-US" sz="2000">
                <a:latin typeface="Open Sans"/>
                <a:ea typeface="Open Sans"/>
                <a:cs typeface="Open Sans"/>
              </a:rPr>
              <a:t>). Additionally, NIH is required to close these awards with the information available within one year of the period of performance end date (</a:t>
            </a:r>
            <a:r>
              <a:rPr lang="en-US" sz="2000">
                <a:latin typeface="Open Sans"/>
                <a:ea typeface="Open Sans"/>
                <a:cs typeface="Open Sans"/>
                <a:hlinkClick r:id="rId5"/>
              </a:rPr>
              <a:t>2 C.F.R. § 200.344(h)</a:t>
            </a:r>
            <a:r>
              <a:rPr lang="en-US" sz="2000">
                <a:latin typeface="Open Sans"/>
                <a:ea typeface="Open Sans"/>
                <a:cs typeface="Open Sans"/>
              </a:rPr>
              <a:t>).</a:t>
            </a:r>
          </a:p>
          <a:p>
            <a:r>
              <a:rPr lang="en-US" sz="2000">
                <a:latin typeface="Open Sans"/>
                <a:ea typeface="Open Sans"/>
                <a:cs typeface="Open Sans"/>
              </a:rPr>
              <a:t>Recipients may comment on the report displayed on SAM.gov via the Contractor Performance Assessment Reporting System (CPARS) to provide a public statement in response to NIH’s report (</a:t>
            </a:r>
            <a:r>
              <a:rPr lang="en-US" sz="2000">
                <a:latin typeface="Open Sans"/>
                <a:ea typeface="Open Sans"/>
                <a:cs typeface="Open Sans"/>
                <a:hlinkClick r:id="rId6"/>
              </a:rPr>
              <a:t>2 C.F.R. § 200.341(b)(4)</a:t>
            </a:r>
            <a:r>
              <a:rPr lang="en-US" sz="2000">
                <a:latin typeface="Open Sans"/>
                <a:ea typeface="Open Sans"/>
                <a:cs typeface="Open Sans"/>
              </a:rPr>
              <a:t>). </a:t>
            </a:r>
          </a:p>
          <a:p>
            <a:pPr>
              <a:lnSpc>
                <a:spcPct val="120000"/>
              </a:lnSpc>
              <a:buClr>
                <a:srgbClr val="015396"/>
              </a:buClr>
            </a:pPr>
            <a:r>
              <a:rPr lang="en-US" sz="2000">
                <a:latin typeface="Open Sans"/>
                <a:ea typeface="Open Sans"/>
                <a:cs typeface="Open Sans"/>
              </a:rPr>
              <a:t>The Responsibility/Qualification record will remain in SAM.gov for 5 years.</a:t>
            </a:r>
          </a:p>
          <a:p>
            <a:endParaRPr lang="en-US"/>
          </a:p>
        </p:txBody>
      </p:sp>
      <p:sp>
        <p:nvSpPr>
          <p:cNvPr id="4" name="Slide Number Placeholder 3">
            <a:extLst>
              <a:ext uri="{FF2B5EF4-FFF2-40B4-BE49-F238E27FC236}">
                <a16:creationId xmlns:a16="http://schemas.microsoft.com/office/drawing/2014/main" id="{93822C77-2B65-16D1-C626-C84C2A2E675C}"/>
              </a:ext>
            </a:extLst>
          </p:cNvPr>
          <p:cNvSpPr>
            <a:spLocks noGrp="1"/>
          </p:cNvSpPr>
          <p:nvPr>
            <p:ph type="sldNum" sz="quarter" idx="12"/>
          </p:nvPr>
        </p:nvSpPr>
        <p:spPr/>
        <p:txBody>
          <a:bodyPr/>
          <a:lstStyle/>
          <a:p>
            <a:fld id="{6B501C70-5F60-456A-A5D9-23BC34510FC8}" type="slidenum">
              <a:rPr lang="en-US" smtClean="0"/>
              <a:pPr/>
              <a:t>10</a:t>
            </a:fld>
            <a:endParaRPr lang="en-US"/>
          </a:p>
        </p:txBody>
      </p:sp>
      <p:sp>
        <p:nvSpPr>
          <p:cNvPr id="5" name="TextBox 4" descr="Learn more: NOT-OD-20-086&#10;FAQs: grants.nih.gov/faqs#/covid-19.htm&#10;">
            <a:extLst>
              <a:ext uri="{FF2B5EF4-FFF2-40B4-BE49-F238E27FC236}">
                <a16:creationId xmlns:a16="http://schemas.microsoft.com/office/drawing/2014/main" id="{7820DA8C-2818-4F33-4B6C-6C59E1D2C938}"/>
              </a:ext>
            </a:extLst>
          </p:cNvPr>
          <p:cNvSpPr txBox="1"/>
          <p:nvPr/>
        </p:nvSpPr>
        <p:spPr>
          <a:xfrm>
            <a:off x="7534132" y="6018912"/>
            <a:ext cx="3303024" cy="715089"/>
          </a:xfrm>
          <a:prstGeom prst="roundRect">
            <a:avLst/>
          </a:prstGeom>
          <a:solidFill>
            <a:schemeClr val="accent5">
              <a:lumMod val="20000"/>
              <a:lumOff val="80000"/>
            </a:schemeClr>
          </a:solidFill>
          <a:ln w="28575">
            <a:noFill/>
          </a:ln>
        </p:spPr>
        <p:txBody>
          <a:bodyPr wrap="square" lIns="182880" tIns="182880" rIns="182880" bIns="182880" rtlCol="0" anchor="t">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Open Sans"/>
                <a:ea typeface="+mn-ea"/>
                <a:cs typeface="+mn-cs"/>
              </a:rPr>
              <a:t>Learn more: </a:t>
            </a:r>
            <a:r>
              <a:rPr kumimoji="0" lang="en-US" sz="1800" b="0" i="0" u="sng" strike="noStrike" kern="1200" cap="none" spc="0" normalizeH="0" baseline="0" noProof="0">
                <a:ln>
                  <a:noFill/>
                </a:ln>
                <a:solidFill>
                  <a:srgbClr val="0563C1"/>
                </a:solidFill>
                <a:effectLst/>
                <a:uLnTx/>
                <a:uFillTx/>
                <a:latin typeface="Calibri" panose="020F0502020204030204" pitchFamily="34" charset="0"/>
                <a:ea typeface="Calibri" panose="020F0502020204030204" pitchFamily="34" charset="0"/>
                <a:cs typeface="+mn-cs"/>
                <a:hlinkClick r:id="rId3"/>
              </a:rPr>
              <a:t>NOT-OD-24-055</a:t>
            </a: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 </a:t>
            </a:r>
            <a:endParaRPr kumimoji="0" lang="en-US" sz="1600" b="0" i="0" u="sng" strike="noStrike" kern="1200" cap="none" spc="0" normalizeH="0" baseline="0" noProof="0">
              <a:ln>
                <a:noFill/>
              </a:ln>
              <a:solidFill>
                <a:prstClr val="black"/>
              </a:solidFill>
              <a:effectLst/>
              <a:uLnTx/>
              <a:uFillTx/>
              <a:latin typeface="Open Sans"/>
              <a:ea typeface="Open Sans"/>
              <a:cs typeface="Open Sans"/>
            </a:endParaRPr>
          </a:p>
        </p:txBody>
      </p:sp>
    </p:spTree>
    <p:extLst>
      <p:ext uri="{BB962C8B-B14F-4D97-AF65-F5344CB8AC3E}">
        <p14:creationId xmlns:p14="http://schemas.microsoft.com/office/powerpoint/2010/main" val="2747028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9AF75-0CA1-FCC3-DD70-329D1BCB8F2D}"/>
              </a:ext>
            </a:extLst>
          </p:cNvPr>
          <p:cNvSpPr>
            <a:spLocks noGrp="1"/>
          </p:cNvSpPr>
          <p:nvPr>
            <p:ph type="title"/>
          </p:nvPr>
        </p:nvSpPr>
        <p:spPr/>
        <p:txBody>
          <a:bodyPr/>
          <a:lstStyle/>
          <a:p>
            <a:r>
              <a:rPr lang="en-US"/>
              <a:t>Closeout Roles and Responsibilities</a:t>
            </a:r>
          </a:p>
        </p:txBody>
      </p:sp>
      <p:sp>
        <p:nvSpPr>
          <p:cNvPr id="5" name="Content Placeholder 4">
            <a:extLst>
              <a:ext uri="{FF2B5EF4-FFF2-40B4-BE49-F238E27FC236}">
                <a16:creationId xmlns:a16="http://schemas.microsoft.com/office/drawing/2014/main" id="{6306D2C7-D88D-EE01-83AF-EA2584C8C7A8}"/>
              </a:ext>
            </a:extLst>
          </p:cNvPr>
          <p:cNvSpPr>
            <a:spLocks noGrp="1"/>
          </p:cNvSpPr>
          <p:nvPr>
            <p:ph sz="quarter" idx="14"/>
          </p:nvPr>
        </p:nvSpPr>
        <p:spPr/>
        <p:txBody>
          <a:bodyPr>
            <a:normAutofit/>
          </a:bodyPr>
          <a:lstStyle/>
          <a:p>
            <a:pPr algn="ctr"/>
            <a:r>
              <a:rPr lang="en-US"/>
              <a:t>Recipient</a:t>
            </a:r>
          </a:p>
        </p:txBody>
      </p:sp>
      <p:sp>
        <p:nvSpPr>
          <p:cNvPr id="4" name="Text Placeholder 3">
            <a:extLst>
              <a:ext uri="{FF2B5EF4-FFF2-40B4-BE49-F238E27FC236}">
                <a16:creationId xmlns:a16="http://schemas.microsoft.com/office/drawing/2014/main" id="{87FD08BF-2228-7B19-1E28-AB1EA75AB0A3}"/>
              </a:ext>
            </a:extLst>
          </p:cNvPr>
          <p:cNvSpPr>
            <a:spLocks noGrp="1"/>
          </p:cNvSpPr>
          <p:nvPr>
            <p:ph type="body" sz="quarter" idx="12"/>
          </p:nvPr>
        </p:nvSpPr>
        <p:spPr/>
        <p:txBody>
          <a:bodyPr>
            <a:noAutofit/>
          </a:bodyPr>
          <a:lstStyle/>
          <a:p>
            <a:r>
              <a:rPr lang="en-US" sz="1500"/>
              <a:t>Primary compliance with all terms and conditions of the Notice of Award.</a:t>
            </a:r>
          </a:p>
          <a:p>
            <a:r>
              <a:rPr lang="en-US" sz="1500"/>
              <a:t>Ensure subrecipient compliance with all terms and conditions of the award.</a:t>
            </a:r>
          </a:p>
          <a:p>
            <a:r>
              <a:rPr lang="en-US" sz="1500"/>
              <a:t>Submission of timely and accurate closeout reports.</a:t>
            </a:r>
          </a:p>
          <a:p>
            <a:r>
              <a:rPr lang="en-US" sz="1500"/>
              <a:t>Timely communication with NIH staff.</a:t>
            </a:r>
          </a:p>
        </p:txBody>
      </p:sp>
      <p:sp>
        <p:nvSpPr>
          <p:cNvPr id="9" name="Content Placeholder 8">
            <a:extLst>
              <a:ext uri="{FF2B5EF4-FFF2-40B4-BE49-F238E27FC236}">
                <a16:creationId xmlns:a16="http://schemas.microsoft.com/office/drawing/2014/main" id="{33CF25FE-2A63-9192-286C-1634A2247963}"/>
              </a:ext>
            </a:extLst>
          </p:cNvPr>
          <p:cNvSpPr>
            <a:spLocks noGrp="1"/>
          </p:cNvSpPr>
          <p:nvPr>
            <p:ph sz="quarter" idx="18"/>
          </p:nvPr>
        </p:nvSpPr>
        <p:spPr>
          <a:xfrm>
            <a:off x="4480983" y="1620016"/>
            <a:ext cx="3230034" cy="588434"/>
          </a:xfrm>
        </p:spPr>
        <p:txBody>
          <a:bodyPr>
            <a:normAutofit/>
          </a:bodyPr>
          <a:lstStyle/>
          <a:p>
            <a:pPr algn="ctr"/>
            <a:r>
              <a:rPr lang="en-US"/>
              <a:t>Subrecipient</a:t>
            </a:r>
          </a:p>
        </p:txBody>
      </p:sp>
      <p:sp>
        <p:nvSpPr>
          <p:cNvPr id="8" name="Text Placeholder 7">
            <a:extLst>
              <a:ext uri="{FF2B5EF4-FFF2-40B4-BE49-F238E27FC236}">
                <a16:creationId xmlns:a16="http://schemas.microsoft.com/office/drawing/2014/main" id="{B94048E1-8AA8-3E44-B878-2EC0E96D909E}"/>
              </a:ext>
            </a:extLst>
          </p:cNvPr>
          <p:cNvSpPr>
            <a:spLocks noGrp="1"/>
          </p:cNvSpPr>
          <p:nvPr>
            <p:ph type="body" sz="quarter" idx="17"/>
          </p:nvPr>
        </p:nvSpPr>
        <p:spPr>
          <a:xfrm>
            <a:off x="4480983" y="2345847"/>
            <a:ext cx="3230034" cy="4375833"/>
          </a:xfrm>
        </p:spPr>
        <p:txBody>
          <a:bodyPr>
            <a:normAutofit/>
          </a:bodyPr>
          <a:lstStyle/>
          <a:p>
            <a:r>
              <a:rPr lang="en-US" sz="1500"/>
              <a:t>The terms and conditions flow down to subrecipients in accordance with 2 CFR Part 200.101(b)(2) – this includes closeout requirements.</a:t>
            </a:r>
          </a:p>
          <a:p>
            <a:r>
              <a:rPr lang="en-US" sz="1500"/>
              <a:t>Compliance with applicable terms and conditions of the award and the written consortium agreement. </a:t>
            </a:r>
          </a:p>
          <a:p>
            <a:r>
              <a:rPr lang="en-US" sz="1500"/>
              <a:t>Timely communication and engagement with the recipient. </a:t>
            </a:r>
          </a:p>
        </p:txBody>
      </p:sp>
      <p:sp>
        <p:nvSpPr>
          <p:cNvPr id="7" name="Content Placeholder 6">
            <a:extLst>
              <a:ext uri="{FF2B5EF4-FFF2-40B4-BE49-F238E27FC236}">
                <a16:creationId xmlns:a16="http://schemas.microsoft.com/office/drawing/2014/main" id="{8C5ED417-8395-F6A3-0AC5-9436F3872B5A}"/>
              </a:ext>
            </a:extLst>
          </p:cNvPr>
          <p:cNvSpPr>
            <a:spLocks noGrp="1"/>
          </p:cNvSpPr>
          <p:nvPr>
            <p:ph sz="quarter" idx="16"/>
          </p:nvPr>
        </p:nvSpPr>
        <p:spPr>
          <a:xfrm>
            <a:off x="8123768" y="1623669"/>
            <a:ext cx="3230034" cy="588434"/>
          </a:xfrm>
        </p:spPr>
        <p:txBody>
          <a:bodyPr/>
          <a:lstStyle/>
          <a:p>
            <a:pPr algn="ctr"/>
            <a:r>
              <a:rPr lang="en-US"/>
              <a:t>NIH Staff</a:t>
            </a:r>
          </a:p>
        </p:txBody>
      </p:sp>
      <p:sp>
        <p:nvSpPr>
          <p:cNvPr id="6" name="Text Placeholder 5">
            <a:extLst>
              <a:ext uri="{FF2B5EF4-FFF2-40B4-BE49-F238E27FC236}">
                <a16:creationId xmlns:a16="http://schemas.microsoft.com/office/drawing/2014/main" id="{1729E454-B332-5FA1-ABBA-223A452A5BCD}"/>
              </a:ext>
            </a:extLst>
          </p:cNvPr>
          <p:cNvSpPr>
            <a:spLocks noGrp="1"/>
          </p:cNvSpPr>
          <p:nvPr>
            <p:ph type="body" sz="quarter" idx="15"/>
          </p:nvPr>
        </p:nvSpPr>
        <p:spPr>
          <a:xfrm>
            <a:off x="8123768" y="2349500"/>
            <a:ext cx="3230034" cy="4375833"/>
          </a:xfrm>
        </p:spPr>
        <p:txBody>
          <a:bodyPr>
            <a:normAutofit fontScale="92500" lnSpcReduction="20000"/>
          </a:bodyPr>
          <a:lstStyle/>
          <a:p>
            <a:r>
              <a:rPr lang="en-US" sz="1600"/>
              <a:t>Review and acceptance/approval of closeout reports.</a:t>
            </a:r>
          </a:p>
          <a:p>
            <a:r>
              <a:rPr lang="en-US" sz="1600"/>
              <a:t>Ensuring closeout within one year from the project period end date.</a:t>
            </a:r>
          </a:p>
          <a:p>
            <a:r>
              <a:rPr lang="en-US" sz="1600"/>
              <a:t>Initiate unilateral closeout if recipient does not provide timely accurate reports.</a:t>
            </a:r>
          </a:p>
          <a:p>
            <a:r>
              <a:rPr lang="en-US" sz="1600"/>
              <a:t>Report all unilaterally closed awards for noncompliance in SAM.gov Responsibility/Qualification. </a:t>
            </a:r>
          </a:p>
        </p:txBody>
      </p:sp>
      <p:sp>
        <p:nvSpPr>
          <p:cNvPr id="3" name="Slide Number Placeholder 2">
            <a:extLst>
              <a:ext uri="{FF2B5EF4-FFF2-40B4-BE49-F238E27FC236}">
                <a16:creationId xmlns:a16="http://schemas.microsoft.com/office/drawing/2014/main" id="{333E17A0-8085-CE0E-FFE0-7DC1B1F5A7E8}"/>
              </a:ext>
            </a:extLst>
          </p:cNvPr>
          <p:cNvSpPr>
            <a:spLocks noGrp="1"/>
          </p:cNvSpPr>
          <p:nvPr>
            <p:ph type="sldNum" sz="quarter" idx="11"/>
          </p:nvPr>
        </p:nvSpPr>
        <p:spPr/>
        <p:txBody>
          <a:bodyPr/>
          <a:lstStyle/>
          <a:p>
            <a:fld id="{6B501C70-5F60-456A-A5D9-23BC34510FC8}" type="slidenum">
              <a:rPr lang="en-US" smtClean="0"/>
              <a:pPr/>
              <a:t>11</a:t>
            </a:fld>
            <a:endParaRPr lang="en-US"/>
          </a:p>
        </p:txBody>
      </p:sp>
    </p:spTree>
    <p:extLst>
      <p:ext uri="{BB962C8B-B14F-4D97-AF65-F5344CB8AC3E}">
        <p14:creationId xmlns:p14="http://schemas.microsoft.com/office/powerpoint/2010/main" val="1167695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67AB6-16F3-11CC-D15C-DB3B94793567}"/>
              </a:ext>
            </a:extLst>
          </p:cNvPr>
          <p:cNvSpPr>
            <a:spLocks noGrp="1"/>
          </p:cNvSpPr>
          <p:nvPr>
            <p:ph type="title"/>
          </p:nvPr>
        </p:nvSpPr>
        <p:spPr/>
        <p:txBody>
          <a:bodyPr/>
          <a:lstStyle/>
          <a:p>
            <a:r>
              <a:rPr lang="en-US"/>
              <a:t>Financial Requirements</a:t>
            </a:r>
          </a:p>
        </p:txBody>
      </p:sp>
      <p:sp>
        <p:nvSpPr>
          <p:cNvPr id="3" name="Slide Number Placeholder 2">
            <a:extLst>
              <a:ext uri="{FF2B5EF4-FFF2-40B4-BE49-F238E27FC236}">
                <a16:creationId xmlns:a16="http://schemas.microsoft.com/office/drawing/2014/main" id="{BE1E95E5-5C7D-9AF7-3127-9AB0E408F1EA}"/>
              </a:ext>
            </a:extLst>
          </p:cNvPr>
          <p:cNvSpPr>
            <a:spLocks noGrp="1"/>
          </p:cNvSpPr>
          <p:nvPr>
            <p:ph type="sldNum" sz="quarter" idx="11"/>
          </p:nvPr>
        </p:nvSpPr>
        <p:spPr/>
        <p:txBody>
          <a:bodyPr/>
          <a:lstStyle/>
          <a:p>
            <a:fld id="{6B501C70-5F60-456A-A5D9-23BC34510FC8}" type="slidenum">
              <a:rPr lang="en-US" smtClean="0"/>
              <a:t>12</a:t>
            </a:fld>
            <a:endParaRPr lang="en-US"/>
          </a:p>
        </p:txBody>
      </p:sp>
    </p:spTree>
    <p:extLst>
      <p:ext uri="{BB962C8B-B14F-4D97-AF65-F5344CB8AC3E}">
        <p14:creationId xmlns:p14="http://schemas.microsoft.com/office/powerpoint/2010/main" val="2104926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1A9FA-1357-CB6D-E486-D7E63E71C0AD}"/>
              </a:ext>
            </a:extLst>
          </p:cNvPr>
          <p:cNvSpPr>
            <a:spLocks noGrp="1"/>
          </p:cNvSpPr>
          <p:nvPr>
            <p:ph type="title"/>
          </p:nvPr>
        </p:nvSpPr>
        <p:spPr/>
        <p:txBody>
          <a:bodyPr/>
          <a:lstStyle/>
          <a:p>
            <a:r>
              <a:rPr lang="en-US"/>
              <a:t>Federal Financial Report (FFR)</a:t>
            </a:r>
          </a:p>
        </p:txBody>
      </p:sp>
      <p:sp>
        <p:nvSpPr>
          <p:cNvPr id="4" name="Content Placeholder 3">
            <a:extLst>
              <a:ext uri="{FF2B5EF4-FFF2-40B4-BE49-F238E27FC236}">
                <a16:creationId xmlns:a16="http://schemas.microsoft.com/office/drawing/2014/main" id="{DC5254D7-C04B-6521-F77D-70936574763B}"/>
              </a:ext>
            </a:extLst>
          </p:cNvPr>
          <p:cNvSpPr>
            <a:spLocks noGrp="1"/>
          </p:cNvSpPr>
          <p:nvPr>
            <p:ph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2000" kern="100">
                <a:effectLst/>
                <a:latin typeface="Calibri" panose="020F0502020204030204" pitchFamily="34" charset="0"/>
                <a:ea typeface="Calibri" panose="020F0502020204030204" pitchFamily="34" charset="0"/>
                <a:cs typeface="Times New Roman" panose="02020603050405020304" pitchFamily="18" charset="0"/>
              </a:rPr>
              <a:t>An FFR (SF-425) is a statement of cash receipts, cash disbursements, and expenditures reported against funds awarded to a grant recipient institution.</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kern="100">
                <a:effectLst/>
                <a:latin typeface="Calibri" panose="020F0502020204030204" pitchFamily="34" charset="0"/>
                <a:ea typeface="Calibri" panose="020F0502020204030204" pitchFamily="34" charset="0"/>
                <a:cs typeface="Times New Roman" panose="02020603050405020304" pitchFamily="18" charset="0"/>
              </a:rPr>
              <a:t>Recipients are awarded funds, and they are required to report the expenditure activity to the awarding institute at the end of the grant performance period.</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kern="100">
                <a:effectLst/>
                <a:latin typeface="Calibri" panose="020F0502020204030204" pitchFamily="34" charset="0"/>
                <a:ea typeface="Calibri" panose="020F0502020204030204" pitchFamily="34" charset="0"/>
                <a:cs typeface="Times New Roman" panose="02020603050405020304" pitchFamily="18" charset="0"/>
              </a:rPr>
              <a:t>The frequency of FFR submission is determined by the grant’s designation under the Streamlined Application Award Process (SNAP).</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kern="100">
                <a:effectLst/>
                <a:latin typeface="Calibri" panose="020F0502020204030204" pitchFamily="34" charset="0"/>
                <a:ea typeface="Calibri" panose="020F0502020204030204" pitchFamily="34" charset="0"/>
                <a:cs typeface="Times New Roman" panose="02020603050405020304" pitchFamily="18" charset="0"/>
              </a:rPr>
              <a:t>If a grant is under SNAP, an FFR is required at the end of each competitive segment.  Therefore, each FFR submission would be a final FFR.</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kern="100">
                <a:effectLst/>
                <a:latin typeface="Calibri" panose="020F0502020204030204" pitchFamily="34" charset="0"/>
                <a:ea typeface="Calibri" panose="020F0502020204030204" pitchFamily="34" charset="0"/>
                <a:cs typeface="Times New Roman" panose="02020603050405020304" pitchFamily="18" charset="0"/>
              </a:rPr>
              <a:t>If a grant is not under SNAP, an FFR is required at the end of each budget period.  Therefore, only the FFR submitted for the final year of the competitive segment would be a final FFR.</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000" kern="100">
                <a:effectLst/>
                <a:latin typeface="Calibri" panose="020F0502020204030204" pitchFamily="34" charset="0"/>
                <a:ea typeface="Calibri" panose="020F0502020204030204" pitchFamily="34" charset="0"/>
                <a:cs typeface="Times New Roman" panose="02020603050405020304" pitchFamily="18" charset="0"/>
              </a:rPr>
              <a:t>As of January 2021, all NIH FFRs are submitted electronically through the Payment Management System (PMS).</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3" name="Slide Number Placeholder 2">
            <a:extLst>
              <a:ext uri="{FF2B5EF4-FFF2-40B4-BE49-F238E27FC236}">
                <a16:creationId xmlns:a16="http://schemas.microsoft.com/office/drawing/2014/main" id="{5E613FF8-035A-C229-F96E-A9E1A3FAC29F}"/>
              </a:ext>
            </a:extLst>
          </p:cNvPr>
          <p:cNvSpPr>
            <a:spLocks noGrp="1"/>
          </p:cNvSpPr>
          <p:nvPr>
            <p:ph type="sldNum" sz="quarter" idx="12"/>
          </p:nvPr>
        </p:nvSpPr>
        <p:spPr/>
        <p:txBody>
          <a:bodyPr/>
          <a:lstStyle/>
          <a:p>
            <a:fld id="{6B501C70-5F60-456A-A5D9-23BC34510FC8}" type="slidenum">
              <a:rPr lang="en-US" smtClean="0"/>
              <a:t>13</a:t>
            </a:fld>
            <a:endParaRPr lang="en-US"/>
          </a:p>
        </p:txBody>
      </p:sp>
    </p:spTree>
    <p:extLst>
      <p:ext uri="{BB962C8B-B14F-4D97-AF65-F5344CB8AC3E}">
        <p14:creationId xmlns:p14="http://schemas.microsoft.com/office/powerpoint/2010/main" val="3879620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06FC9-E136-A6DC-0F1A-288E082EE940}"/>
              </a:ext>
            </a:extLst>
          </p:cNvPr>
          <p:cNvSpPr>
            <a:spLocks noGrp="1"/>
          </p:cNvSpPr>
          <p:nvPr>
            <p:ph type="title"/>
          </p:nvPr>
        </p:nvSpPr>
        <p:spPr/>
        <p:txBody>
          <a:bodyPr/>
          <a:lstStyle/>
          <a:p>
            <a:r>
              <a:rPr lang="en-US"/>
              <a:t>Final FFR Requirements</a:t>
            </a:r>
          </a:p>
        </p:txBody>
      </p:sp>
      <p:sp>
        <p:nvSpPr>
          <p:cNvPr id="3" name="Content Placeholder 2">
            <a:extLst>
              <a:ext uri="{FF2B5EF4-FFF2-40B4-BE49-F238E27FC236}">
                <a16:creationId xmlns:a16="http://schemas.microsoft.com/office/drawing/2014/main" id="{11DF91A0-F3D4-6963-27DD-C4D279F00EB2}"/>
              </a:ext>
            </a:extLst>
          </p:cNvPr>
          <p:cNvSpPr>
            <a:spLocks noGrp="1"/>
          </p:cNvSpPr>
          <p:nvPr>
            <p:ph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kern="100">
                <a:effectLst/>
                <a:latin typeface="Calibri" panose="020F0502020204030204" pitchFamily="34" charset="0"/>
                <a:ea typeface="Calibri" panose="020F0502020204030204" pitchFamily="34" charset="0"/>
                <a:cs typeface="Times New Roman" panose="02020603050405020304" pitchFamily="18" charset="0"/>
              </a:rPr>
              <a:t>A final FFR is required to be submitted within 120 days of the performance period end date.</a:t>
            </a:r>
          </a:p>
          <a:p>
            <a:pPr marL="342900" marR="0" lvl="0" indent="-342900">
              <a:lnSpc>
                <a:spcPct val="107000"/>
              </a:lnSpc>
              <a:spcBef>
                <a:spcPts val="0"/>
              </a:spcBef>
              <a:spcAft>
                <a:spcPts val="0"/>
              </a:spcAft>
              <a:buFont typeface="Symbol" panose="05050102010706020507" pitchFamily="18" charset="2"/>
              <a:buChar char=""/>
            </a:pPr>
            <a:r>
              <a:rPr lang="en-US" kern="100">
                <a:effectLst/>
                <a:latin typeface="Calibri" panose="020F0502020204030204" pitchFamily="34" charset="0"/>
                <a:ea typeface="Calibri" panose="020F0502020204030204" pitchFamily="34" charset="0"/>
                <a:cs typeface="Times New Roman" panose="02020603050405020304" pitchFamily="18" charset="0"/>
              </a:rPr>
              <a:t>In order for the final FFR to be successfully submitted and accepted in PMS, the following fields must reconcile: 10a. Cash Receipts, 10b. Cash Disbursements, and 10e. Federal Share of Expenditures.</a:t>
            </a:r>
          </a:p>
          <a:p>
            <a:pPr marL="342900" marR="0" lvl="0" indent="-342900">
              <a:lnSpc>
                <a:spcPct val="107000"/>
              </a:lnSpc>
              <a:spcBef>
                <a:spcPts val="0"/>
              </a:spcBef>
              <a:spcAft>
                <a:spcPts val="0"/>
              </a:spcAft>
              <a:buFont typeface="Symbol" panose="05050102010706020507" pitchFamily="18" charset="2"/>
              <a:buChar char=""/>
            </a:pPr>
            <a:r>
              <a:rPr lang="en-US" kern="100">
                <a:effectLst/>
                <a:latin typeface="Calibri" panose="020F0502020204030204" pitchFamily="34" charset="0"/>
                <a:ea typeface="Calibri" panose="020F0502020204030204" pitchFamily="34" charset="0"/>
                <a:cs typeface="Times New Roman" panose="02020603050405020304" pitchFamily="18" charset="0"/>
              </a:rPr>
              <a:t>If an indirect amount is included in the total award amount, then indirect expenses must be reported in Section 11.</a:t>
            </a:r>
          </a:p>
          <a:p>
            <a:pPr marL="742950" marR="0" lvl="1" indent="-285750">
              <a:lnSpc>
                <a:spcPct val="107000"/>
              </a:lnSpc>
              <a:spcBef>
                <a:spcPts val="0"/>
              </a:spcBef>
              <a:spcAft>
                <a:spcPts val="0"/>
              </a:spcAft>
              <a:buFont typeface="Courier New" panose="02070309020205020404" pitchFamily="49" charset="0"/>
              <a:buChar char="o"/>
            </a:pPr>
            <a:r>
              <a:rPr lang="en-US" sz="2000" kern="100">
                <a:effectLst/>
                <a:latin typeface="Calibri" panose="020F0502020204030204" pitchFamily="34" charset="0"/>
                <a:ea typeface="Calibri" panose="020F0502020204030204" pitchFamily="34" charset="0"/>
                <a:cs typeface="Times New Roman" panose="02020603050405020304" pitchFamily="18" charset="0"/>
              </a:rPr>
              <a:t>The Indirect Base (11d) is the </a:t>
            </a:r>
            <a:r>
              <a:rPr lang="en-US" sz="2000" b="1" kern="100">
                <a:effectLst/>
                <a:latin typeface="Calibri" panose="020F0502020204030204" pitchFamily="34" charset="0"/>
                <a:ea typeface="Calibri" panose="020F0502020204030204" pitchFamily="34" charset="0"/>
                <a:cs typeface="Times New Roman" panose="02020603050405020304" pitchFamily="18" charset="0"/>
              </a:rPr>
              <a:t>direct </a:t>
            </a:r>
            <a:r>
              <a:rPr lang="en-US" sz="2000" kern="100">
                <a:effectLst/>
                <a:latin typeface="Calibri" panose="020F0502020204030204" pitchFamily="34" charset="0"/>
                <a:ea typeface="Calibri" panose="020F0502020204030204" pitchFamily="34" charset="0"/>
                <a:cs typeface="Times New Roman" panose="02020603050405020304" pitchFamily="18" charset="0"/>
              </a:rPr>
              <a:t>portion of the total expenditures reported in field 10e.</a:t>
            </a:r>
          </a:p>
          <a:p>
            <a:pPr marL="742950" marR="0" lvl="1" indent="-285750">
              <a:lnSpc>
                <a:spcPct val="107000"/>
              </a:lnSpc>
              <a:spcBef>
                <a:spcPts val="0"/>
              </a:spcBef>
              <a:spcAft>
                <a:spcPts val="0"/>
              </a:spcAft>
              <a:buFont typeface="Courier New" panose="02070309020205020404" pitchFamily="49" charset="0"/>
              <a:buChar char="o"/>
            </a:pPr>
            <a:r>
              <a:rPr lang="en-US" sz="2000" kern="100">
                <a:effectLst/>
                <a:latin typeface="Calibri" panose="020F0502020204030204" pitchFamily="34" charset="0"/>
                <a:ea typeface="Calibri" panose="020F0502020204030204" pitchFamily="34" charset="0"/>
                <a:cs typeface="Times New Roman" panose="02020603050405020304" pitchFamily="18" charset="0"/>
              </a:rPr>
              <a:t>The Federal Share (11f) typically agrees with the Amount Charged (11e).</a:t>
            </a:r>
          </a:p>
          <a:p>
            <a:pPr marL="742950" marR="0" lvl="1" indent="-285750">
              <a:lnSpc>
                <a:spcPct val="107000"/>
              </a:lnSpc>
              <a:spcBef>
                <a:spcPts val="0"/>
              </a:spcBef>
              <a:spcAft>
                <a:spcPts val="0"/>
              </a:spcAft>
              <a:buFont typeface="Courier New" panose="02070309020205020404" pitchFamily="49" charset="0"/>
              <a:buChar char="o"/>
            </a:pPr>
            <a:r>
              <a:rPr lang="en-US" sz="2000" kern="100">
                <a:effectLst/>
                <a:latin typeface="Calibri" panose="020F0502020204030204" pitchFamily="34" charset="0"/>
                <a:ea typeface="Calibri" panose="020F0502020204030204" pitchFamily="34" charset="0"/>
                <a:cs typeface="Times New Roman" panose="02020603050405020304" pitchFamily="18" charset="0"/>
              </a:rPr>
              <a:t>11d + 11f cannot exceed 10e as that indicates that indirect expenses exceed total expenditures.</a:t>
            </a:r>
          </a:p>
          <a:p>
            <a:pPr marL="342900" marR="0" lvl="0" indent="-342900">
              <a:lnSpc>
                <a:spcPct val="107000"/>
              </a:lnSpc>
              <a:spcBef>
                <a:spcPts val="0"/>
              </a:spcBef>
              <a:spcAft>
                <a:spcPts val="0"/>
              </a:spcAft>
              <a:buFont typeface="Symbol" panose="05050102010706020507" pitchFamily="18" charset="2"/>
              <a:buChar char=""/>
            </a:pPr>
            <a:r>
              <a:rPr lang="en-US" kern="100">
                <a:effectLst/>
                <a:latin typeface="Calibri" panose="020F0502020204030204" pitchFamily="34" charset="0"/>
                <a:ea typeface="Calibri" panose="020F0502020204030204" pitchFamily="34" charset="0"/>
                <a:cs typeface="Times New Roman" panose="02020603050405020304" pitchFamily="18" charset="0"/>
              </a:rPr>
              <a:t>When a final FFR is accepted, the respective PMS document is closed.</a:t>
            </a:r>
          </a:p>
          <a:p>
            <a:pPr marL="342900" marR="0" lvl="0" indent="-342900">
              <a:lnSpc>
                <a:spcPct val="107000"/>
              </a:lnSpc>
              <a:spcBef>
                <a:spcPts val="0"/>
              </a:spcBef>
              <a:spcAft>
                <a:spcPts val="800"/>
              </a:spcAft>
              <a:buFont typeface="Symbol" panose="05050102010706020507" pitchFamily="18" charset="2"/>
              <a:buChar char=""/>
            </a:pPr>
            <a:r>
              <a:rPr lang="en-US" kern="100">
                <a:effectLst/>
                <a:latin typeface="Calibri" panose="020F0502020204030204" pitchFamily="34" charset="0"/>
                <a:ea typeface="Calibri" panose="020F0502020204030204" pitchFamily="34" charset="0"/>
                <a:cs typeface="Times New Roman" panose="02020603050405020304" pitchFamily="18" charset="0"/>
              </a:rPr>
              <a:t>Once the PMS document is closed, it can no longer be re-opened for additional draws and/or expenditures.</a:t>
            </a:r>
          </a:p>
          <a:p>
            <a:endParaRPr lang="en-US"/>
          </a:p>
        </p:txBody>
      </p:sp>
      <p:sp>
        <p:nvSpPr>
          <p:cNvPr id="4" name="Slide Number Placeholder 3">
            <a:extLst>
              <a:ext uri="{FF2B5EF4-FFF2-40B4-BE49-F238E27FC236}">
                <a16:creationId xmlns:a16="http://schemas.microsoft.com/office/drawing/2014/main" id="{CD38AC38-38FA-D868-3174-479F3EDE6AD5}"/>
              </a:ext>
            </a:extLst>
          </p:cNvPr>
          <p:cNvSpPr>
            <a:spLocks noGrp="1"/>
          </p:cNvSpPr>
          <p:nvPr>
            <p:ph type="sldNum" sz="quarter" idx="12"/>
          </p:nvPr>
        </p:nvSpPr>
        <p:spPr/>
        <p:txBody>
          <a:bodyPr/>
          <a:lstStyle/>
          <a:p>
            <a:fld id="{6B501C70-5F60-456A-A5D9-23BC34510FC8}" type="slidenum">
              <a:rPr lang="en-US" smtClean="0"/>
              <a:pPr/>
              <a:t>14</a:t>
            </a:fld>
            <a:endParaRPr lang="en-US"/>
          </a:p>
        </p:txBody>
      </p:sp>
    </p:spTree>
    <p:extLst>
      <p:ext uri="{BB962C8B-B14F-4D97-AF65-F5344CB8AC3E}">
        <p14:creationId xmlns:p14="http://schemas.microsoft.com/office/powerpoint/2010/main" val="2254073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12D89-7BDF-DD5A-248F-4A61B81D4D6D}"/>
              </a:ext>
            </a:extLst>
          </p:cNvPr>
          <p:cNvSpPr>
            <a:spLocks noGrp="1"/>
          </p:cNvSpPr>
          <p:nvPr>
            <p:ph type="title"/>
          </p:nvPr>
        </p:nvSpPr>
        <p:spPr/>
        <p:txBody>
          <a:bodyPr/>
          <a:lstStyle/>
          <a:p>
            <a:r>
              <a:rPr lang="en-US"/>
              <a:t>Key Takeaways and Reminders</a:t>
            </a:r>
          </a:p>
        </p:txBody>
      </p:sp>
      <p:sp>
        <p:nvSpPr>
          <p:cNvPr id="3" name="Slide Number Placeholder 2">
            <a:extLst>
              <a:ext uri="{FF2B5EF4-FFF2-40B4-BE49-F238E27FC236}">
                <a16:creationId xmlns:a16="http://schemas.microsoft.com/office/drawing/2014/main" id="{1A0317F9-A675-FD3B-8066-B45BBA78226B}"/>
              </a:ext>
            </a:extLst>
          </p:cNvPr>
          <p:cNvSpPr>
            <a:spLocks noGrp="1"/>
          </p:cNvSpPr>
          <p:nvPr>
            <p:ph type="sldNum" sz="quarter" idx="11"/>
          </p:nvPr>
        </p:nvSpPr>
        <p:spPr/>
        <p:txBody>
          <a:bodyPr/>
          <a:lstStyle/>
          <a:p>
            <a:fld id="{6B501C70-5F60-456A-A5D9-23BC34510FC8}" type="slidenum">
              <a:rPr lang="en-US" smtClean="0"/>
              <a:t>15</a:t>
            </a:fld>
            <a:endParaRPr lang="en-US"/>
          </a:p>
        </p:txBody>
      </p:sp>
    </p:spTree>
    <p:extLst>
      <p:ext uri="{BB962C8B-B14F-4D97-AF65-F5344CB8AC3E}">
        <p14:creationId xmlns:p14="http://schemas.microsoft.com/office/powerpoint/2010/main" val="2169231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AD675-EEF3-9F6F-589A-07E7657927D2}"/>
              </a:ext>
            </a:extLst>
          </p:cNvPr>
          <p:cNvSpPr>
            <a:spLocks noGrp="1"/>
          </p:cNvSpPr>
          <p:nvPr>
            <p:ph type="title"/>
          </p:nvPr>
        </p:nvSpPr>
        <p:spPr>
          <a:xfrm>
            <a:off x="838199" y="0"/>
            <a:ext cx="10315125" cy="1116434"/>
          </a:xfrm>
        </p:spPr>
        <p:txBody>
          <a:bodyPr/>
          <a:lstStyle/>
          <a:p>
            <a:r>
              <a:rPr lang="en-US"/>
              <a:t>Key Takeaways and Reminders </a:t>
            </a:r>
            <a:r>
              <a:rPr lang="en-US" sz="800"/>
              <a:t>(2)</a:t>
            </a:r>
          </a:p>
        </p:txBody>
      </p:sp>
      <p:sp>
        <p:nvSpPr>
          <p:cNvPr id="3" name="Content Placeholder 2">
            <a:extLst>
              <a:ext uri="{FF2B5EF4-FFF2-40B4-BE49-F238E27FC236}">
                <a16:creationId xmlns:a16="http://schemas.microsoft.com/office/drawing/2014/main" id="{4E7F26AC-61B2-B0C2-7021-07CCDA06C562}"/>
              </a:ext>
            </a:extLst>
          </p:cNvPr>
          <p:cNvSpPr>
            <a:spLocks noGrp="1"/>
          </p:cNvSpPr>
          <p:nvPr>
            <p:ph idx="1"/>
          </p:nvPr>
        </p:nvSpPr>
        <p:spPr>
          <a:xfrm>
            <a:off x="838199" y="1004836"/>
            <a:ext cx="10515602" cy="5515234"/>
          </a:xfrm>
        </p:spPr>
        <p:txBody>
          <a:bodyPr>
            <a:normAutofit fontScale="85000" lnSpcReduction="20000"/>
          </a:bodyPr>
          <a:lstStyle/>
          <a:p>
            <a:r>
              <a:rPr lang="en-US" sz="1800" b="1"/>
              <a:t>CRITICAL: </a:t>
            </a:r>
            <a:r>
              <a:rPr lang="en-US" sz="1800"/>
              <a:t>Timely submission of final closeout reports after the end of the period of performance (including any no-cost extension periods). </a:t>
            </a:r>
          </a:p>
          <a:p>
            <a:pPr lvl="1"/>
            <a:r>
              <a:rPr lang="en-US" sz="1600"/>
              <a:t>Failure to submit timely and accurate closeout documents may affect future funding to the organization. Failure to correct recurring reporting problems may cause NIH to take one or more actions that may include, but are not limited to, corrective actions, withholding or further awards, suspension or termination. NIH will close out a grant as soon as possible after the end date of the period of performance (no later than one year after the period of performance end date in accordance with </a:t>
            </a:r>
            <a:r>
              <a:rPr lang="en-US" sz="1600">
                <a:hlinkClick r:id="rId3"/>
              </a:rPr>
              <a:t>2 CFR Part 200.344</a:t>
            </a:r>
            <a:r>
              <a:rPr lang="en-US" sz="1600"/>
              <a:t>) if the grant will not be extended or after termination.</a:t>
            </a:r>
          </a:p>
          <a:p>
            <a:r>
              <a:rPr lang="en-US" sz="1800" b="1"/>
              <a:t>CRITICAL: </a:t>
            </a:r>
            <a:r>
              <a:rPr lang="en-US" sz="1800"/>
              <a:t>PMS Subaccounts must be reconciled prior to the submission of the Final FFR. </a:t>
            </a:r>
          </a:p>
          <a:p>
            <a:r>
              <a:rPr lang="en-US" sz="1800"/>
              <a:t>We’re here to help! Contact support teams with any questions or issues. </a:t>
            </a:r>
          </a:p>
          <a:p>
            <a:pPr lvl="1"/>
            <a:r>
              <a:rPr lang="en-US" sz="1600"/>
              <a:t>Closeout questions about your grant award: Contact you Grants Management Specialist.</a:t>
            </a:r>
          </a:p>
          <a:p>
            <a:pPr lvl="1"/>
            <a:r>
              <a:rPr lang="en-US" sz="1600"/>
              <a:t>Technical issues with PMS and/or FFR Submission: Contact eRA or PMS as appropriate.</a:t>
            </a:r>
          </a:p>
          <a:p>
            <a:pPr lvl="2"/>
            <a:r>
              <a:rPr lang="en-US" sz="1400"/>
              <a:t>eRA Service Desk: </a:t>
            </a:r>
            <a:r>
              <a:rPr lang="en-US" sz="1400">
                <a:hlinkClick r:id="rId4"/>
              </a:rPr>
              <a:t>https://www.era.nih.gov/need-help</a:t>
            </a:r>
            <a:r>
              <a:rPr lang="en-US" sz="1400"/>
              <a:t> </a:t>
            </a:r>
          </a:p>
          <a:p>
            <a:pPr lvl="2"/>
            <a:r>
              <a:rPr lang="en-US" sz="1400"/>
              <a:t>PMS Liaison Accountant: </a:t>
            </a:r>
            <a:r>
              <a:rPr lang="en-US" sz="1400">
                <a:hlinkClick r:id="rId5"/>
              </a:rPr>
              <a:t>https://pms.psc.gov/find-pms-liaison-accountant.html</a:t>
            </a:r>
            <a:r>
              <a:rPr lang="en-US" sz="1400"/>
              <a:t> </a:t>
            </a:r>
          </a:p>
          <a:p>
            <a:pPr lvl="2"/>
            <a:r>
              <a:rPr lang="en-US" sz="1400"/>
              <a:t>PMS Helpdesk: </a:t>
            </a:r>
            <a:r>
              <a:rPr lang="en-US" sz="1400">
                <a:hlinkClick r:id="rId6"/>
              </a:rPr>
              <a:t>https://pms.psc.gov/support/help-desk.html</a:t>
            </a:r>
            <a:r>
              <a:rPr lang="en-US" sz="1400"/>
              <a:t> </a:t>
            </a:r>
          </a:p>
          <a:p>
            <a:pPr lvl="1"/>
            <a:r>
              <a:rPr lang="en-US" sz="1600"/>
              <a:t>FFR Inquiries: Contact OPERA FFR Center. </a:t>
            </a:r>
            <a:r>
              <a:rPr lang="en-US" sz="1600">
                <a:hlinkClick r:id="rId7"/>
              </a:rPr>
              <a:t>OPERAFFRInquiries@nih.gov</a:t>
            </a:r>
            <a:r>
              <a:rPr lang="en-US" sz="1600"/>
              <a:t> </a:t>
            </a:r>
          </a:p>
          <a:p>
            <a:pPr lvl="1"/>
            <a:r>
              <a:rPr lang="en-US" sz="1600"/>
              <a:t>Unilateral Closeout Inquiries: </a:t>
            </a:r>
            <a:r>
              <a:rPr lang="en-US" sz="1600">
                <a:hlinkClick r:id="rId8"/>
              </a:rPr>
              <a:t>GrantsCompliance@od.nih.gov</a:t>
            </a:r>
            <a:r>
              <a:rPr lang="en-US" sz="1600"/>
              <a:t> </a:t>
            </a:r>
          </a:p>
        </p:txBody>
      </p:sp>
      <p:sp>
        <p:nvSpPr>
          <p:cNvPr id="4" name="Slide Number Placeholder 3">
            <a:extLst>
              <a:ext uri="{FF2B5EF4-FFF2-40B4-BE49-F238E27FC236}">
                <a16:creationId xmlns:a16="http://schemas.microsoft.com/office/drawing/2014/main" id="{93822C77-2B65-16D1-C626-C84C2A2E675C}"/>
              </a:ext>
            </a:extLst>
          </p:cNvPr>
          <p:cNvSpPr>
            <a:spLocks noGrp="1"/>
          </p:cNvSpPr>
          <p:nvPr>
            <p:ph type="sldNum" sz="quarter" idx="12"/>
          </p:nvPr>
        </p:nvSpPr>
        <p:spPr/>
        <p:txBody>
          <a:bodyPr/>
          <a:lstStyle/>
          <a:p>
            <a:fld id="{6B501C70-5F60-456A-A5D9-23BC34510FC8}" type="slidenum">
              <a:rPr lang="en-US" smtClean="0"/>
              <a:pPr/>
              <a:t>16</a:t>
            </a:fld>
            <a:endParaRPr lang="en-US"/>
          </a:p>
        </p:txBody>
      </p:sp>
    </p:spTree>
    <p:extLst>
      <p:ext uri="{BB962C8B-B14F-4D97-AF65-F5344CB8AC3E}">
        <p14:creationId xmlns:p14="http://schemas.microsoft.com/office/powerpoint/2010/main" val="4006274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A9783F-EF56-9F57-D4D4-FB737790A6A9}"/>
              </a:ext>
              <a:ext uri="{C183D7F6-B498-43B3-948B-1728B52AA6E4}">
                <adec:decorative xmlns:adec="http://schemas.microsoft.com/office/drawing/2017/decorative" val="1"/>
              </a:ext>
            </a:extLst>
          </p:cNvPr>
          <p:cNvSpPr/>
          <p:nvPr/>
        </p:nvSpPr>
        <p:spPr>
          <a:xfrm>
            <a:off x="10615814" y="0"/>
            <a:ext cx="1576183"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Isosceles Triangle 4">
            <a:extLst>
              <a:ext uri="{FF2B5EF4-FFF2-40B4-BE49-F238E27FC236}">
                <a16:creationId xmlns:a16="http://schemas.microsoft.com/office/drawing/2014/main" id="{A8AADC19-C5B1-C130-7D22-B65BD4B2F02B}"/>
              </a:ext>
              <a:ext uri="{C183D7F6-B498-43B3-948B-1728B52AA6E4}">
                <adec:decorative xmlns:adec="http://schemas.microsoft.com/office/drawing/2017/decorative" val="1"/>
              </a:ext>
            </a:extLst>
          </p:cNvPr>
          <p:cNvSpPr/>
          <p:nvPr/>
        </p:nvSpPr>
        <p:spPr>
          <a:xfrm flipH="1">
            <a:off x="-1" y="2313067"/>
            <a:ext cx="341491" cy="4544933"/>
          </a:xfrm>
          <a:prstGeom prst="triangle">
            <a:avLst>
              <a:gd name="adj" fmla="val 100000"/>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8E1B86-29DF-2540-4CB9-80448EB3B357}"/>
              </a:ext>
            </a:extLst>
          </p:cNvPr>
          <p:cNvSpPr>
            <a:spLocks noGrp="1"/>
          </p:cNvSpPr>
          <p:nvPr>
            <p:ph type="title"/>
          </p:nvPr>
        </p:nvSpPr>
        <p:spPr>
          <a:xfrm>
            <a:off x="734236" y="542884"/>
            <a:ext cx="5842147" cy="707886"/>
          </a:xfrm>
        </p:spPr>
        <p:txBody>
          <a:bodyPr wrap="square">
            <a:spAutoFit/>
          </a:bodyPr>
          <a:lstStyle/>
          <a:p>
            <a:r>
              <a:rPr lang="en-US">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rPr>
              <a:t>THANK YOU!</a:t>
            </a:r>
          </a:p>
        </p:txBody>
      </p:sp>
      <p:sp>
        <p:nvSpPr>
          <p:cNvPr id="8" name="Title 1">
            <a:extLst>
              <a:ext uri="{FF2B5EF4-FFF2-40B4-BE49-F238E27FC236}">
                <a16:creationId xmlns:a16="http://schemas.microsoft.com/office/drawing/2014/main" id="{61A45B30-B8FE-4244-0614-752A67BE916C}"/>
              </a:ext>
            </a:extLst>
          </p:cNvPr>
          <p:cNvSpPr txBox="1">
            <a:spLocks/>
          </p:cNvSpPr>
          <p:nvPr/>
        </p:nvSpPr>
        <p:spPr>
          <a:xfrm>
            <a:off x="734236" y="1438240"/>
            <a:ext cx="5842147" cy="369332"/>
          </a:xfrm>
          <a:prstGeom prst="rect">
            <a:avLst/>
          </a:prstGeom>
        </p:spPr>
        <p:txBody>
          <a:bodyPr wrap="square" anchor="ctr">
            <a:sp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nSpc>
                <a:spcPct val="100000"/>
              </a:lnSpc>
            </a:pPr>
            <a:r>
              <a:rPr lang="en-US" sz="1800" b="1">
                <a:latin typeface="+mn-lt"/>
              </a:rPr>
              <a:t>Contact OPERA</a:t>
            </a:r>
          </a:p>
        </p:txBody>
      </p:sp>
      <p:sp>
        <p:nvSpPr>
          <p:cNvPr id="18" name="TextBox 17">
            <a:extLst>
              <a:ext uri="{FF2B5EF4-FFF2-40B4-BE49-F238E27FC236}">
                <a16:creationId xmlns:a16="http://schemas.microsoft.com/office/drawing/2014/main" id="{F6546FC0-F420-AA2C-0AB6-6548F25E579B}"/>
              </a:ext>
            </a:extLst>
          </p:cNvPr>
          <p:cNvSpPr txBox="1"/>
          <p:nvPr/>
        </p:nvSpPr>
        <p:spPr>
          <a:xfrm>
            <a:off x="991909" y="1916082"/>
            <a:ext cx="3281311" cy="276999"/>
          </a:xfrm>
          <a:prstGeom prst="rect">
            <a:avLst/>
          </a:prstGeom>
          <a:noFill/>
        </p:spPr>
        <p:txBody>
          <a:bodyPr wrap="square" rtlCol="0" anchor="ctr">
            <a:spAutoFit/>
          </a:bodyPr>
          <a:lstStyle/>
          <a:p>
            <a:r>
              <a:rPr lang="en-US" sz="1200">
                <a:latin typeface="+mj-lt"/>
              </a:rPr>
              <a:t>Division of Grants Policy (DGP)</a:t>
            </a:r>
          </a:p>
        </p:txBody>
      </p:sp>
      <p:sp>
        <p:nvSpPr>
          <p:cNvPr id="14" name="TextBox 13">
            <a:extLst>
              <a:ext uri="{FF2B5EF4-FFF2-40B4-BE49-F238E27FC236}">
                <a16:creationId xmlns:a16="http://schemas.microsoft.com/office/drawing/2014/main" id="{6B8EEF11-19BB-6071-F420-D339E3977906}"/>
              </a:ext>
            </a:extLst>
          </p:cNvPr>
          <p:cNvSpPr txBox="1"/>
          <p:nvPr/>
        </p:nvSpPr>
        <p:spPr>
          <a:xfrm>
            <a:off x="4275818" y="1916082"/>
            <a:ext cx="2300564" cy="276999"/>
          </a:xfrm>
          <a:prstGeom prst="rect">
            <a:avLst/>
          </a:prstGeom>
          <a:noFill/>
        </p:spPr>
        <p:txBody>
          <a:bodyPr wrap="square" rtlCol="0">
            <a:spAutoFit/>
          </a:bodyPr>
          <a:lstStyle/>
          <a:p>
            <a:r>
              <a:rPr lang="en-US" sz="1200">
                <a:hlinkClick r:id="rId2"/>
              </a:rPr>
              <a:t>GrantsPolicy@od.nih.gov</a:t>
            </a:r>
            <a:r>
              <a:rPr lang="en-US" sz="1200"/>
              <a:t> </a:t>
            </a:r>
          </a:p>
        </p:txBody>
      </p:sp>
      <p:sp>
        <p:nvSpPr>
          <p:cNvPr id="19" name="TextBox 18">
            <a:extLst>
              <a:ext uri="{FF2B5EF4-FFF2-40B4-BE49-F238E27FC236}">
                <a16:creationId xmlns:a16="http://schemas.microsoft.com/office/drawing/2014/main" id="{F627EF67-6F65-30B3-37DE-33BDEF8DA093}"/>
              </a:ext>
            </a:extLst>
          </p:cNvPr>
          <p:cNvSpPr txBox="1"/>
          <p:nvPr/>
        </p:nvSpPr>
        <p:spPr>
          <a:xfrm>
            <a:off x="991910" y="2383231"/>
            <a:ext cx="3281310" cy="461665"/>
          </a:xfrm>
          <a:prstGeom prst="rect">
            <a:avLst/>
          </a:prstGeom>
          <a:noFill/>
        </p:spPr>
        <p:txBody>
          <a:bodyPr wrap="square" rtlCol="0">
            <a:spAutoFit/>
          </a:bodyPr>
          <a:lstStyle/>
          <a:p>
            <a:r>
              <a:rPr lang="en-US" sz="1200" b="1">
                <a:latin typeface="+mj-lt"/>
              </a:rPr>
              <a:t>Division of Grants Compliance and Oversight (DGCO)</a:t>
            </a:r>
          </a:p>
        </p:txBody>
      </p:sp>
      <p:sp>
        <p:nvSpPr>
          <p:cNvPr id="15" name="TextBox 14">
            <a:extLst>
              <a:ext uri="{FF2B5EF4-FFF2-40B4-BE49-F238E27FC236}">
                <a16:creationId xmlns:a16="http://schemas.microsoft.com/office/drawing/2014/main" id="{E3CF816D-6C59-6CA0-5F81-0FE2D0C58DD0}"/>
              </a:ext>
            </a:extLst>
          </p:cNvPr>
          <p:cNvSpPr txBox="1"/>
          <p:nvPr/>
        </p:nvSpPr>
        <p:spPr>
          <a:xfrm>
            <a:off x="4273693" y="2443729"/>
            <a:ext cx="2388363" cy="276999"/>
          </a:xfrm>
          <a:prstGeom prst="rect">
            <a:avLst/>
          </a:prstGeom>
          <a:noFill/>
        </p:spPr>
        <p:txBody>
          <a:bodyPr wrap="square" rtlCol="0">
            <a:spAutoFit/>
          </a:bodyPr>
          <a:lstStyle/>
          <a:p>
            <a:r>
              <a:rPr lang="en-US" sz="1200">
                <a:hlinkClick r:id="rId3"/>
              </a:rPr>
              <a:t>GrantsCompliance@od.nih.gov</a:t>
            </a:r>
            <a:r>
              <a:rPr lang="en-US" sz="1200"/>
              <a:t> </a:t>
            </a:r>
          </a:p>
        </p:txBody>
      </p:sp>
      <p:sp>
        <p:nvSpPr>
          <p:cNvPr id="20" name="TextBox 19">
            <a:extLst>
              <a:ext uri="{FF2B5EF4-FFF2-40B4-BE49-F238E27FC236}">
                <a16:creationId xmlns:a16="http://schemas.microsoft.com/office/drawing/2014/main" id="{3316D8B1-E76B-BC16-AD91-3BCF9EAE8B32}"/>
              </a:ext>
            </a:extLst>
          </p:cNvPr>
          <p:cNvSpPr txBox="1"/>
          <p:nvPr/>
        </p:nvSpPr>
        <p:spPr>
          <a:xfrm>
            <a:off x="991909" y="2971376"/>
            <a:ext cx="3281309" cy="461665"/>
          </a:xfrm>
          <a:prstGeom prst="rect">
            <a:avLst/>
          </a:prstGeom>
          <a:noFill/>
        </p:spPr>
        <p:txBody>
          <a:bodyPr wrap="square" rtlCol="0">
            <a:spAutoFit/>
          </a:bodyPr>
          <a:lstStyle/>
          <a:p>
            <a:r>
              <a:rPr lang="en-US" sz="1200" b="1">
                <a:latin typeface="Open Sans Semibold (Headings)"/>
              </a:rPr>
              <a:t>Division of Grant Systems Integration (DGSI) Systems Policy Branch</a:t>
            </a:r>
          </a:p>
        </p:txBody>
      </p:sp>
      <p:sp>
        <p:nvSpPr>
          <p:cNvPr id="16" name="TextBox 15">
            <a:extLst>
              <a:ext uri="{FF2B5EF4-FFF2-40B4-BE49-F238E27FC236}">
                <a16:creationId xmlns:a16="http://schemas.microsoft.com/office/drawing/2014/main" id="{7B9F8A17-E1B7-7BC7-9A8D-3D528B4A49E8}"/>
              </a:ext>
            </a:extLst>
          </p:cNvPr>
          <p:cNvSpPr txBox="1"/>
          <p:nvPr/>
        </p:nvSpPr>
        <p:spPr>
          <a:xfrm>
            <a:off x="4273692" y="2971376"/>
            <a:ext cx="2388363" cy="276999"/>
          </a:xfrm>
          <a:prstGeom prst="rect">
            <a:avLst/>
          </a:prstGeom>
          <a:noFill/>
        </p:spPr>
        <p:txBody>
          <a:bodyPr wrap="square" rtlCol="0">
            <a:spAutoFit/>
          </a:bodyPr>
          <a:lstStyle/>
          <a:p>
            <a:r>
              <a:rPr lang="en-US" sz="1200">
                <a:hlinkClick r:id="rId4"/>
              </a:rPr>
              <a:t>OPERASystemsPolicy@nih.gov</a:t>
            </a:r>
            <a:r>
              <a:rPr lang="en-US" sz="1200"/>
              <a:t> </a:t>
            </a:r>
          </a:p>
        </p:txBody>
      </p:sp>
      <p:sp>
        <p:nvSpPr>
          <p:cNvPr id="49" name="TextBox 48">
            <a:extLst>
              <a:ext uri="{FF2B5EF4-FFF2-40B4-BE49-F238E27FC236}">
                <a16:creationId xmlns:a16="http://schemas.microsoft.com/office/drawing/2014/main" id="{526B6053-ECD3-8F40-C7FF-1154E2342812}"/>
              </a:ext>
            </a:extLst>
          </p:cNvPr>
          <p:cNvSpPr txBox="1"/>
          <p:nvPr/>
        </p:nvSpPr>
        <p:spPr>
          <a:xfrm>
            <a:off x="991910" y="3499023"/>
            <a:ext cx="3234790" cy="461665"/>
          </a:xfrm>
          <a:prstGeom prst="rect">
            <a:avLst/>
          </a:prstGeom>
          <a:noFill/>
        </p:spPr>
        <p:txBody>
          <a:bodyPr wrap="square" rtlCol="0">
            <a:spAutoFit/>
          </a:bodyPr>
          <a:lstStyle/>
          <a:p>
            <a:r>
              <a:rPr lang="en-US" sz="1200" b="1">
                <a:latin typeface="Open Sans Semibold (Headings)"/>
              </a:rPr>
              <a:t>DGSI FFR Reconciliation and Financial Closeout Center (FFR-C)</a:t>
            </a:r>
          </a:p>
        </p:txBody>
      </p:sp>
      <p:sp>
        <p:nvSpPr>
          <p:cNvPr id="48" name="TextBox 47">
            <a:extLst>
              <a:ext uri="{FF2B5EF4-FFF2-40B4-BE49-F238E27FC236}">
                <a16:creationId xmlns:a16="http://schemas.microsoft.com/office/drawing/2014/main" id="{D1D3C147-6FF7-BB80-C9DE-AEEA17009481}"/>
              </a:ext>
            </a:extLst>
          </p:cNvPr>
          <p:cNvSpPr txBox="1"/>
          <p:nvPr/>
        </p:nvSpPr>
        <p:spPr>
          <a:xfrm>
            <a:off x="4273221" y="3501337"/>
            <a:ext cx="2309186" cy="276999"/>
          </a:xfrm>
          <a:prstGeom prst="rect">
            <a:avLst/>
          </a:prstGeom>
          <a:noFill/>
        </p:spPr>
        <p:txBody>
          <a:bodyPr wrap="square" rtlCol="0">
            <a:spAutoFit/>
          </a:bodyPr>
          <a:lstStyle/>
          <a:p>
            <a:r>
              <a:rPr lang="en-US" sz="1200">
                <a:hlinkClick r:id="rId5"/>
              </a:rPr>
              <a:t>OPERAFFRInquiries@nih.gov</a:t>
            </a:r>
            <a:r>
              <a:rPr lang="en-US" sz="1200"/>
              <a:t> </a:t>
            </a:r>
          </a:p>
        </p:txBody>
      </p:sp>
      <p:sp>
        <p:nvSpPr>
          <p:cNvPr id="4" name="Isosceles Triangle 3">
            <a:extLst>
              <a:ext uri="{FF2B5EF4-FFF2-40B4-BE49-F238E27FC236}">
                <a16:creationId xmlns:a16="http://schemas.microsoft.com/office/drawing/2014/main" id="{E90D78E0-5878-B9FD-61B4-D0314239F490}"/>
              </a:ext>
              <a:ext uri="{C183D7F6-B498-43B3-948B-1728B52AA6E4}">
                <adec:decorative xmlns:adec="http://schemas.microsoft.com/office/drawing/2017/decorative" val="1"/>
              </a:ext>
            </a:extLst>
          </p:cNvPr>
          <p:cNvSpPr/>
          <p:nvPr/>
        </p:nvSpPr>
        <p:spPr>
          <a:xfrm rot="10800000">
            <a:off x="-2" y="0"/>
            <a:ext cx="294970" cy="3588774"/>
          </a:xfrm>
          <a:prstGeom prst="triangle">
            <a:avLst>
              <a:gd name="adj" fmla="val 10000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F8236C99-AFE3-EC4E-D435-90F1CC46A3CE}"/>
              </a:ext>
            </a:extLst>
          </p:cNvPr>
          <p:cNvSpPr txBox="1"/>
          <p:nvPr/>
        </p:nvSpPr>
        <p:spPr>
          <a:xfrm>
            <a:off x="991909" y="4028987"/>
            <a:ext cx="3281309" cy="276999"/>
          </a:xfrm>
          <a:prstGeom prst="rect">
            <a:avLst/>
          </a:prstGeom>
          <a:noFill/>
        </p:spPr>
        <p:txBody>
          <a:bodyPr wrap="square" rtlCol="0">
            <a:spAutoFit/>
          </a:bodyPr>
          <a:lstStyle/>
          <a:p>
            <a:r>
              <a:rPr lang="en-US" sz="1200" b="1">
                <a:latin typeface="Open Sans Semibold (Headings)"/>
              </a:rPr>
              <a:t>DGSI Closeout Center</a:t>
            </a:r>
          </a:p>
        </p:txBody>
      </p:sp>
      <p:sp>
        <p:nvSpPr>
          <p:cNvPr id="17" name="TextBox 16">
            <a:extLst>
              <a:ext uri="{FF2B5EF4-FFF2-40B4-BE49-F238E27FC236}">
                <a16:creationId xmlns:a16="http://schemas.microsoft.com/office/drawing/2014/main" id="{99005D87-81D7-1A5E-4EB1-A90C69745CFA}"/>
              </a:ext>
            </a:extLst>
          </p:cNvPr>
          <p:cNvSpPr txBox="1"/>
          <p:nvPr/>
        </p:nvSpPr>
        <p:spPr>
          <a:xfrm>
            <a:off x="4273692" y="4028987"/>
            <a:ext cx="2302688" cy="276999"/>
          </a:xfrm>
          <a:prstGeom prst="rect">
            <a:avLst/>
          </a:prstGeom>
          <a:noFill/>
        </p:spPr>
        <p:txBody>
          <a:bodyPr wrap="square" rtlCol="0">
            <a:spAutoFit/>
          </a:bodyPr>
          <a:lstStyle/>
          <a:p>
            <a:r>
              <a:rPr lang="en-US" sz="1200">
                <a:hlinkClick r:id="rId6"/>
              </a:rPr>
              <a:t>GrantCloseout@mail.nih.gov</a:t>
            </a:r>
            <a:r>
              <a:rPr lang="en-US" sz="1200"/>
              <a:t> </a:t>
            </a:r>
          </a:p>
        </p:txBody>
      </p:sp>
      <p:sp>
        <p:nvSpPr>
          <p:cNvPr id="9" name="Title 1">
            <a:extLst>
              <a:ext uri="{FF2B5EF4-FFF2-40B4-BE49-F238E27FC236}">
                <a16:creationId xmlns:a16="http://schemas.microsoft.com/office/drawing/2014/main" id="{9A6BAA55-8C18-7EA0-E869-78A77C431A76}"/>
              </a:ext>
            </a:extLst>
          </p:cNvPr>
          <p:cNvSpPr txBox="1">
            <a:spLocks/>
          </p:cNvSpPr>
          <p:nvPr/>
        </p:nvSpPr>
        <p:spPr>
          <a:xfrm>
            <a:off x="734236" y="4592191"/>
            <a:ext cx="5843016" cy="369332"/>
          </a:xfrm>
          <a:prstGeom prst="rect">
            <a:avLst/>
          </a:prstGeom>
        </p:spPr>
        <p:txBody>
          <a:bodyPr wrap="square" anchor="t">
            <a:sp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nSpc>
                <a:spcPct val="100000"/>
              </a:lnSpc>
            </a:pPr>
            <a:r>
              <a:rPr lang="en-US" sz="1800" b="1">
                <a:latin typeface="+mn-lt"/>
              </a:rPr>
              <a:t>Additional Resources:</a:t>
            </a:r>
          </a:p>
        </p:txBody>
      </p:sp>
      <p:cxnSp>
        <p:nvCxnSpPr>
          <p:cNvPr id="24" name="Straight Connector 23">
            <a:extLst>
              <a:ext uri="{FF2B5EF4-FFF2-40B4-BE49-F238E27FC236}">
                <a16:creationId xmlns:a16="http://schemas.microsoft.com/office/drawing/2014/main" id="{8F7749D5-A603-E395-27E3-94E466BC5161}"/>
              </a:ext>
              <a:ext uri="{C183D7F6-B498-43B3-948B-1728B52AA6E4}">
                <adec:decorative xmlns:adec="http://schemas.microsoft.com/office/drawing/2017/decorative" val="1"/>
              </a:ext>
            </a:extLst>
          </p:cNvPr>
          <p:cNvCxnSpPr>
            <a:cxnSpLocks/>
          </p:cNvCxnSpPr>
          <p:nvPr/>
        </p:nvCxnSpPr>
        <p:spPr>
          <a:xfrm>
            <a:off x="993013" y="2318405"/>
            <a:ext cx="5580773" cy="0"/>
          </a:xfrm>
          <a:prstGeom prst="line">
            <a:avLst/>
          </a:prstGeom>
          <a:ln>
            <a:solidFill>
              <a:schemeClr val="bg1">
                <a:lumMod val="85000"/>
              </a:schemeClr>
            </a:solidFill>
          </a:ln>
        </p:spPr>
        <p:style>
          <a:lnRef idx="2">
            <a:schemeClr val="accent2"/>
          </a:lnRef>
          <a:fillRef idx="0">
            <a:schemeClr val="accent2"/>
          </a:fillRef>
          <a:effectRef idx="1">
            <a:schemeClr val="accent2"/>
          </a:effectRef>
          <a:fontRef idx="minor">
            <a:schemeClr val="tx1"/>
          </a:fontRef>
        </p:style>
      </p:cxnSp>
      <p:cxnSp>
        <p:nvCxnSpPr>
          <p:cNvPr id="25" name="Straight Connector 24">
            <a:extLst>
              <a:ext uri="{FF2B5EF4-FFF2-40B4-BE49-F238E27FC236}">
                <a16:creationId xmlns:a16="http://schemas.microsoft.com/office/drawing/2014/main" id="{4FB445A9-EF51-8F39-8C31-8A4011F3941C}"/>
              </a:ext>
              <a:ext uri="{C183D7F6-B498-43B3-948B-1728B52AA6E4}">
                <adec:decorative xmlns:adec="http://schemas.microsoft.com/office/drawing/2017/decorative" val="1"/>
              </a:ext>
            </a:extLst>
          </p:cNvPr>
          <p:cNvCxnSpPr>
            <a:cxnSpLocks/>
          </p:cNvCxnSpPr>
          <p:nvPr/>
        </p:nvCxnSpPr>
        <p:spPr>
          <a:xfrm>
            <a:off x="993013" y="2846052"/>
            <a:ext cx="5577840" cy="0"/>
          </a:xfrm>
          <a:prstGeom prst="line">
            <a:avLst/>
          </a:prstGeom>
          <a:ln>
            <a:solidFill>
              <a:schemeClr val="bg1">
                <a:lumMod val="85000"/>
              </a:schemeClr>
            </a:solidFill>
          </a:ln>
        </p:spPr>
        <p:style>
          <a:lnRef idx="2">
            <a:schemeClr val="accent2"/>
          </a:lnRef>
          <a:fillRef idx="0">
            <a:schemeClr val="accent2"/>
          </a:fillRef>
          <a:effectRef idx="1">
            <a:schemeClr val="accent2"/>
          </a:effectRef>
          <a:fontRef idx="minor">
            <a:schemeClr val="tx1"/>
          </a:fontRef>
        </p:style>
      </p:cxnSp>
      <p:cxnSp>
        <p:nvCxnSpPr>
          <p:cNvPr id="34" name="Straight Connector 33">
            <a:extLst>
              <a:ext uri="{FF2B5EF4-FFF2-40B4-BE49-F238E27FC236}">
                <a16:creationId xmlns:a16="http://schemas.microsoft.com/office/drawing/2014/main" id="{421DBDC2-BFA1-90B4-CB62-3C6F72333292}"/>
              </a:ext>
              <a:ext uri="{C183D7F6-B498-43B3-948B-1728B52AA6E4}">
                <adec:decorative xmlns:adec="http://schemas.microsoft.com/office/drawing/2017/decorative" val="1"/>
              </a:ext>
            </a:extLst>
          </p:cNvPr>
          <p:cNvCxnSpPr>
            <a:cxnSpLocks/>
          </p:cNvCxnSpPr>
          <p:nvPr/>
        </p:nvCxnSpPr>
        <p:spPr>
          <a:xfrm>
            <a:off x="993013" y="3373699"/>
            <a:ext cx="5577840" cy="0"/>
          </a:xfrm>
          <a:prstGeom prst="line">
            <a:avLst/>
          </a:prstGeom>
          <a:ln>
            <a:solidFill>
              <a:schemeClr val="bg1">
                <a:lumMod val="85000"/>
              </a:schemeClr>
            </a:solidFill>
          </a:ln>
        </p:spPr>
        <p:style>
          <a:lnRef idx="2">
            <a:schemeClr val="accent2"/>
          </a:lnRef>
          <a:fillRef idx="0">
            <a:schemeClr val="accent2"/>
          </a:fillRef>
          <a:effectRef idx="1">
            <a:schemeClr val="accent2"/>
          </a:effectRef>
          <a:fontRef idx="minor">
            <a:schemeClr val="tx1"/>
          </a:fontRef>
        </p:style>
      </p:cxnSp>
      <p:sp>
        <p:nvSpPr>
          <p:cNvPr id="45" name="Title 1">
            <a:extLst>
              <a:ext uri="{FF2B5EF4-FFF2-40B4-BE49-F238E27FC236}">
                <a16:creationId xmlns:a16="http://schemas.microsoft.com/office/drawing/2014/main" id="{445B5802-915C-0931-D62E-EAAF131674EA}"/>
              </a:ext>
            </a:extLst>
          </p:cNvPr>
          <p:cNvSpPr txBox="1">
            <a:spLocks/>
          </p:cNvSpPr>
          <p:nvPr/>
        </p:nvSpPr>
        <p:spPr>
          <a:xfrm>
            <a:off x="991910" y="4901235"/>
            <a:ext cx="5557604" cy="1447832"/>
          </a:xfrm>
          <a:prstGeom prst="rect">
            <a:avLst/>
          </a:prstGeom>
        </p:spPr>
        <p:txBody>
          <a:bodyPr wrap="square" anchor="t">
            <a:sp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285750" indent="-285750">
              <a:lnSpc>
                <a:spcPct val="150000"/>
              </a:lnSpc>
              <a:buFont typeface="Arial" panose="020B0604020202020204" pitchFamily="34" charset="0"/>
              <a:buChar char="•"/>
            </a:pPr>
            <a:r>
              <a:rPr lang="en-US" sz="1200">
                <a:latin typeface="+mn-lt"/>
                <a:hlinkClick r:id="rId7"/>
              </a:rPr>
              <a:t>https://grants.nih.gov/</a:t>
            </a:r>
            <a:r>
              <a:rPr lang="en-US" sz="1200">
                <a:latin typeface="+mn-lt"/>
              </a:rPr>
              <a:t> </a:t>
            </a:r>
          </a:p>
          <a:p>
            <a:pPr marL="285750" indent="-285750">
              <a:lnSpc>
                <a:spcPct val="150000"/>
              </a:lnSpc>
              <a:buFont typeface="Arial" panose="020B0604020202020204" pitchFamily="34" charset="0"/>
              <a:buChar char="•"/>
            </a:pPr>
            <a:r>
              <a:rPr lang="en-US" sz="1200">
                <a:latin typeface="+mn-lt"/>
                <a:hlinkClick r:id="rId8"/>
              </a:rPr>
              <a:t>https://grants.nih.gov/grants/closeout/index.htm</a:t>
            </a:r>
            <a:r>
              <a:rPr lang="en-US" sz="1200">
                <a:latin typeface="+mn-lt"/>
              </a:rPr>
              <a:t>  </a:t>
            </a:r>
          </a:p>
          <a:p>
            <a:pPr marL="285750" indent="-285750">
              <a:lnSpc>
                <a:spcPct val="150000"/>
              </a:lnSpc>
              <a:buFont typeface="Arial" panose="020B0604020202020204" pitchFamily="34" charset="0"/>
              <a:buChar char="•"/>
            </a:pPr>
            <a:r>
              <a:rPr lang="en-US" sz="1200">
                <a:latin typeface="+mn-lt"/>
                <a:hlinkClick r:id="rId9"/>
              </a:rPr>
              <a:t>https://grants.nih.gov/faqs#/grants-closeout.htm</a:t>
            </a:r>
            <a:r>
              <a:rPr lang="en-US" sz="1200">
                <a:latin typeface="+mn-lt"/>
              </a:rPr>
              <a:t> </a:t>
            </a:r>
          </a:p>
          <a:p>
            <a:pPr marL="285750" indent="-285750">
              <a:lnSpc>
                <a:spcPct val="150000"/>
              </a:lnSpc>
              <a:buFont typeface="Arial" panose="020B0604020202020204" pitchFamily="34" charset="0"/>
              <a:buChar char="•"/>
            </a:pPr>
            <a:r>
              <a:rPr lang="en-US" sz="1200">
                <a:latin typeface="+mn-lt"/>
                <a:hlinkClick r:id="rId10"/>
              </a:rPr>
              <a:t>https://www.era.nih.gov/recipients/submit-closeout.htm</a:t>
            </a:r>
            <a:endParaRPr lang="en-US" sz="1200">
              <a:latin typeface="+mn-lt"/>
            </a:endParaRPr>
          </a:p>
          <a:p>
            <a:pPr marL="285750" indent="-285750">
              <a:lnSpc>
                <a:spcPct val="150000"/>
              </a:lnSpc>
              <a:buFont typeface="Arial" panose="020B0604020202020204" pitchFamily="34" charset="0"/>
              <a:buChar char="•"/>
            </a:pPr>
            <a:r>
              <a:rPr lang="en-US" sz="1200">
                <a:latin typeface="+mn-lt"/>
                <a:hlinkClick r:id="rId11"/>
              </a:rPr>
              <a:t>https://www.era.nih.gov/need-help</a:t>
            </a:r>
            <a:r>
              <a:rPr lang="en-US" sz="1200">
                <a:latin typeface="+mn-lt"/>
              </a:rPr>
              <a:t>  </a:t>
            </a:r>
          </a:p>
        </p:txBody>
      </p:sp>
      <p:cxnSp>
        <p:nvCxnSpPr>
          <p:cNvPr id="52" name="Straight Connector 51">
            <a:extLst>
              <a:ext uri="{FF2B5EF4-FFF2-40B4-BE49-F238E27FC236}">
                <a16:creationId xmlns:a16="http://schemas.microsoft.com/office/drawing/2014/main" id="{333FD7C0-B1E5-77CE-3FF5-1C834CAB5065}"/>
              </a:ext>
              <a:ext uri="{C183D7F6-B498-43B3-948B-1728B52AA6E4}">
                <adec:decorative xmlns:adec="http://schemas.microsoft.com/office/drawing/2017/decorative" val="1"/>
              </a:ext>
            </a:extLst>
          </p:cNvPr>
          <p:cNvCxnSpPr>
            <a:cxnSpLocks/>
          </p:cNvCxnSpPr>
          <p:nvPr/>
        </p:nvCxnSpPr>
        <p:spPr>
          <a:xfrm>
            <a:off x="993013" y="3903660"/>
            <a:ext cx="5577840" cy="0"/>
          </a:xfrm>
          <a:prstGeom prst="line">
            <a:avLst/>
          </a:prstGeom>
          <a:ln>
            <a:solidFill>
              <a:schemeClr val="bg1">
                <a:lumMod val="85000"/>
              </a:schemeClr>
            </a:solidFill>
          </a:ln>
        </p:spPr>
        <p:style>
          <a:lnRef idx="2">
            <a:schemeClr val="accent2"/>
          </a:lnRef>
          <a:fillRef idx="0">
            <a:schemeClr val="accent2"/>
          </a:fillRef>
          <a:effectRef idx="1">
            <a:schemeClr val="accent2"/>
          </a:effectRef>
          <a:fontRef idx="minor">
            <a:schemeClr val="tx1"/>
          </a:fontRef>
        </p:style>
      </p:cxnSp>
      <p:sp>
        <p:nvSpPr>
          <p:cNvPr id="35" name="Rectangle 34" descr="Decorative photo of the NIH campus in Bethesda, MD.">
            <a:extLst>
              <a:ext uri="{FF2B5EF4-FFF2-40B4-BE49-F238E27FC236}">
                <a16:creationId xmlns:a16="http://schemas.microsoft.com/office/drawing/2014/main" id="{D933817B-B341-AE5D-DB3F-C25D5903BC5F}"/>
              </a:ext>
            </a:extLst>
          </p:cNvPr>
          <p:cNvSpPr/>
          <p:nvPr/>
        </p:nvSpPr>
        <p:spPr>
          <a:xfrm>
            <a:off x="7348194" y="894257"/>
            <a:ext cx="4071992" cy="5389033"/>
          </a:xfrm>
          <a:prstGeom prst="rect">
            <a:avLst/>
          </a:prstGeom>
          <a:blipFill>
            <a:blip r:embed="rId12"/>
            <a:stretch>
              <a:fillRect l="-30594" r="-31352"/>
            </a:stretch>
          </a:blip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nchorCtr="0"/>
          <a:lstStyle/>
          <a:p>
            <a:pPr algn="ctr"/>
            <a:endParaRPr lang="en-US"/>
          </a:p>
        </p:txBody>
      </p:sp>
      <p:sp>
        <p:nvSpPr>
          <p:cNvPr id="3" name="Slide Number Placeholder 2">
            <a:extLst>
              <a:ext uri="{FF2B5EF4-FFF2-40B4-BE49-F238E27FC236}">
                <a16:creationId xmlns:a16="http://schemas.microsoft.com/office/drawing/2014/main" id="{FB4FBFE7-9E86-A70E-BE9E-14CCDAFB630D}"/>
              </a:ext>
            </a:extLst>
          </p:cNvPr>
          <p:cNvSpPr>
            <a:spLocks noGrp="1"/>
          </p:cNvSpPr>
          <p:nvPr>
            <p:ph type="sldNum" sz="quarter" idx="12"/>
          </p:nvPr>
        </p:nvSpPr>
        <p:spPr/>
        <p:txBody>
          <a:bodyPr/>
          <a:lstStyle/>
          <a:p>
            <a:fld id="{6B501C70-5F60-456A-A5D9-23BC34510FC8}" type="slidenum">
              <a:rPr lang="en-US" smtClean="0"/>
              <a:pPr/>
              <a:t>17</a:t>
            </a:fld>
            <a:endParaRPr lang="en-US"/>
          </a:p>
        </p:txBody>
      </p:sp>
    </p:spTree>
    <p:extLst>
      <p:ext uri="{BB962C8B-B14F-4D97-AF65-F5344CB8AC3E}">
        <p14:creationId xmlns:p14="http://schemas.microsoft.com/office/powerpoint/2010/main" val="901544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12D89-7BDF-DD5A-248F-4A61B81D4D6D}"/>
              </a:ext>
            </a:extLst>
          </p:cNvPr>
          <p:cNvSpPr>
            <a:spLocks noGrp="1"/>
          </p:cNvSpPr>
          <p:nvPr>
            <p:ph type="title"/>
          </p:nvPr>
        </p:nvSpPr>
        <p:spPr/>
        <p:txBody>
          <a:bodyPr/>
          <a:lstStyle/>
          <a:p>
            <a:r>
              <a:rPr lang="en-US"/>
              <a:t>Q&amp;A</a:t>
            </a:r>
          </a:p>
        </p:txBody>
      </p:sp>
      <p:sp>
        <p:nvSpPr>
          <p:cNvPr id="3" name="Slide Number Placeholder 2">
            <a:extLst>
              <a:ext uri="{FF2B5EF4-FFF2-40B4-BE49-F238E27FC236}">
                <a16:creationId xmlns:a16="http://schemas.microsoft.com/office/drawing/2014/main" id="{1A0317F9-A675-FD3B-8066-B45BBA78226B}"/>
              </a:ext>
            </a:extLst>
          </p:cNvPr>
          <p:cNvSpPr>
            <a:spLocks noGrp="1"/>
          </p:cNvSpPr>
          <p:nvPr>
            <p:ph type="sldNum" sz="quarter" idx="11"/>
          </p:nvPr>
        </p:nvSpPr>
        <p:spPr/>
        <p:txBody>
          <a:bodyPr/>
          <a:lstStyle/>
          <a:p>
            <a:fld id="{6B501C70-5F60-456A-A5D9-23BC34510FC8}" type="slidenum">
              <a:rPr lang="en-US" smtClean="0"/>
              <a:t>18</a:t>
            </a:fld>
            <a:endParaRPr lang="en-US"/>
          </a:p>
        </p:txBody>
      </p:sp>
    </p:spTree>
    <p:extLst>
      <p:ext uri="{BB962C8B-B14F-4D97-AF65-F5344CB8AC3E}">
        <p14:creationId xmlns:p14="http://schemas.microsoft.com/office/powerpoint/2010/main" val="4087849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A7D9-032A-0671-C175-92EE1D386A98}"/>
              </a:ext>
            </a:extLst>
          </p:cNvPr>
          <p:cNvSpPr>
            <a:spLocks noGrp="1"/>
          </p:cNvSpPr>
          <p:nvPr>
            <p:ph type="title"/>
          </p:nvPr>
        </p:nvSpPr>
        <p:spPr>
          <a:xfrm>
            <a:off x="838200" y="365126"/>
            <a:ext cx="10058698" cy="1116434"/>
          </a:xfrm>
        </p:spPr>
        <p:txBody>
          <a:bodyPr/>
          <a:lstStyle/>
          <a:p>
            <a:r>
              <a:rPr lang="en-US"/>
              <a:t>Presenters</a:t>
            </a:r>
          </a:p>
        </p:txBody>
      </p:sp>
      <p:sp>
        <p:nvSpPr>
          <p:cNvPr id="46" name="Rectangle 45">
            <a:extLst>
              <a:ext uri="{FF2B5EF4-FFF2-40B4-BE49-F238E27FC236}">
                <a16:creationId xmlns:a16="http://schemas.microsoft.com/office/drawing/2014/main" id="{6EE8D364-59D3-58AC-8E2D-2BC1E66C95D2}"/>
              </a:ext>
              <a:ext uri="{C183D7F6-B498-43B3-948B-1728B52AA6E4}">
                <adec:decorative xmlns:adec="http://schemas.microsoft.com/office/drawing/2017/decorative" val="1"/>
              </a:ext>
            </a:extLst>
          </p:cNvPr>
          <p:cNvSpPr/>
          <p:nvPr/>
        </p:nvSpPr>
        <p:spPr>
          <a:xfrm>
            <a:off x="6113185" y="1940301"/>
            <a:ext cx="36576" cy="3556518"/>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7" name="Group 6" descr="speaker profile (name, title, office, etc.)">
            <a:extLst>
              <a:ext uri="{FF2B5EF4-FFF2-40B4-BE49-F238E27FC236}">
                <a16:creationId xmlns:a16="http://schemas.microsoft.com/office/drawing/2014/main" id="{0C0EE9ED-ECBD-3AD3-4E6B-C5A122D12DA4}"/>
              </a:ext>
            </a:extLst>
          </p:cNvPr>
          <p:cNvGrpSpPr/>
          <p:nvPr/>
        </p:nvGrpSpPr>
        <p:grpSpPr>
          <a:xfrm>
            <a:off x="838201" y="2155097"/>
            <a:ext cx="4586916" cy="3506031"/>
            <a:chOff x="838201" y="1995530"/>
            <a:chExt cx="4586916" cy="3506031"/>
          </a:xfrm>
        </p:grpSpPr>
        <p:grpSp>
          <p:nvGrpSpPr>
            <p:cNvPr id="47" name="Group 46">
              <a:extLst>
                <a:ext uri="{FF2B5EF4-FFF2-40B4-BE49-F238E27FC236}">
                  <a16:creationId xmlns:a16="http://schemas.microsoft.com/office/drawing/2014/main" id="{B3F2CD02-E138-2D8F-82B4-4F9BFE1DA44E}"/>
                </a:ext>
              </a:extLst>
            </p:cNvPr>
            <p:cNvGrpSpPr/>
            <p:nvPr/>
          </p:nvGrpSpPr>
          <p:grpSpPr>
            <a:xfrm>
              <a:off x="838201" y="3818343"/>
              <a:ext cx="4586916" cy="1683218"/>
              <a:chOff x="1506544" y="3327888"/>
              <a:chExt cx="3106096" cy="1683218"/>
            </a:xfrm>
          </p:grpSpPr>
          <p:sp>
            <p:nvSpPr>
              <p:cNvPr id="8" name="TextBox 7">
                <a:extLst>
                  <a:ext uri="{FF2B5EF4-FFF2-40B4-BE49-F238E27FC236}">
                    <a16:creationId xmlns:a16="http://schemas.microsoft.com/office/drawing/2014/main" id="{41D2132A-5907-B7C6-D1E0-C8119B81574D}"/>
                  </a:ext>
                </a:extLst>
              </p:cNvPr>
              <p:cNvSpPr txBox="1"/>
              <p:nvPr/>
            </p:nvSpPr>
            <p:spPr>
              <a:xfrm>
                <a:off x="1506544" y="3841556"/>
                <a:ext cx="3106096" cy="553998"/>
              </a:xfrm>
              <a:prstGeom prst="rect">
                <a:avLst/>
              </a:prstGeom>
              <a:noFill/>
            </p:spPr>
            <p:txBody>
              <a:bodyPr wrap="square" rtlCol="0">
                <a:spAutoFit/>
              </a:bodyPr>
              <a:lstStyle/>
              <a:p>
                <a:pPr algn="ctr"/>
                <a:r>
                  <a:rPr lang="en-US" sz="1600" b="1"/>
                  <a:t>Director</a:t>
                </a:r>
              </a:p>
              <a:p>
                <a:pPr algn="ctr"/>
                <a:r>
                  <a:rPr lang="en-US" sz="1400" b="1"/>
                  <a:t>Division of Grant Systems Integration (DGSI)</a:t>
                </a:r>
              </a:p>
            </p:txBody>
          </p:sp>
          <p:sp>
            <p:nvSpPr>
              <p:cNvPr id="9" name="TextBox 8">
                <a:extLst>
                  <a:ext uri="{FF2B5EF4-FFF2-40B4-BE49-F238E27FC236}">
                    <a16:creationId xmlns:a16="http://schemas.microsoft.com/office/drawing/2014/main" id="{F96B6752-76C8-7674-9B62-D841884D0A31}"/>
                  </a:ext>
                </a:extLst>
              </p:cNvPr>
              <p:cNvSpPr txBox="1"/>
              <p:nvPr/>
            </p:nvSpPr>
            <p:spPr>
              <a:xfrm>
                <a:off x="1506544" y="3327888"/>
                <a:ext cx="3106096" cy="523220"/>
              </a:xfrm>
              <a:prstGeom prst="rect">
                <a:avLst/>
              </a:prstGeom>
              <a:noFill/>
            </p:spPr>
            <p:txBody>
              <a:bodyPr wrap="square" rtlCol="0">
                <a:spAutoFit/>
              </a:bodyPr>
              <a:lstStyle/>
              <a:p>
                <a:pPr algn="ctr"/>
                <a:r>
                  <a:rPr lang="en-US" sz="2800" b="1">
                    <a:solidFill>
                      <a:srgbClr val="853A51"/>
                    </a:solidFill>
                    <a:latin typeface="Open Sans Extrabold" panose="020B0906030804020204" pitchFamily="34" charset="0"/>
                    <a:ea typeface="Open Sans Extrabold" panose="020B0906030804020204" pitchFamily="34" charset="0"/>
                    <a:cs typeface="Open Sans Extrabold" panose="020B0906030804020204" pitchFamily="34" charset="0"/>
                  </a:rPr>
                  <a:t>Kasima Garst</a:t>
                </a:r>
              </a:p>
            </p:txBody>
          </p:sp>
          <p:sp>
            <p:nvSpPr>
              <p:cNvPr id="10" name="TextBox 9">
                <a:extLst>
                  <a:ext uri="{FF2B5EF4-FFF2-40B4-BE49-F238E27FC236}">
                    <a16:creationId xmlns:a16="http://schemas.microsoft.com/office/drawing/2014/main" id="{E3775006-FC76-191B-06D7-F35D2C2E3365}"/>
                  </a:ext>
                </a:extLst>
              </p:cNvPr>
              <p:cNvSpPr txBox="1"/>
              <p:nvPr/>
            </p:nvSpPr>
            <p:spPr>
              <a:xfrm>
                <a:off x="1506544" y="4426331"/>
                <a:ext cx="3106096" cy="584775"/>
              </a:xfrm>
              <a:prstGeom prst="rect">
                <a:avLst/>
              </a:prstGeom>
              <a:noFill/>
            </p:spPr>
            <p:txBody>
              <a:bodyPr wrap="square" rtlCol="0">
                <a:spAutoFit/>
              </a:bodyPr>
              <a:lstStyle/>
              <a:p>
                <a:pPr algn="ctr"/>
                <a:r>
                  <a:rPr lang="en-US" sz="1600"/>
                  <a:t>Office of Policy for Extramural Research Administration (OPERA), OER</a:t>
                </a:r>
              </a:p>
            </p:txBody>
          </p:sp>
        </p:grpSp>
        <p:sp>
          <p:nvSpPr>
            <p:cNvPr id="4" name="Oval 3">
              <a:extLst>
                <a:ext uri="{FF2B5EF4-FFF2-40B4-BE49-F238E27FC236}">
                  <a16:creationId xmlns:a16="http://schemas.microsoft.com/office/drawing/2014/main" id="{315051A6-39FF-25E7-57E1-7FA7B602C340}"/>
                </a:ext>
                <a:ext uri="{C183D7F6-B498-43B3-948B-1728B52AA6E4}">
                  <adec:decorative xmlns:adec="http://schemas.microsoft.com/office/drawing/2017/decorative" val="1"/>
                </a:ext>
              </a:extLst>
            </p:cNvPr>
            <p:cNvSpPr/>
            <p:nvPr/>
          </p:nvSpPr>
          <p:spPr>
            <a:xfrm>
              <a:off x="2354419" y="1995530"/>
              <a:ext cx="1554480" cy="1554480"/>
            </a:xfrm>
            <a:prstGeom prst="ellipse">
              <a:avLst/>
            </a:prstGeom>
            <a:blipFill>
              <a:blip r:embed="rId2">
                <a:extLst>
                  <a:ext uri="{28A0092B-C50C-407E-A947-70E740481C1C}">
                    <a14:useLocalDpi xmlns:a14="http://schemas.microsoft.com/office/drawing/2010/main" val="0"/>
                  </a:ext>
                </a:extLst>
              </a:blip>
              <a:stretch>
                <a:fillRect/>
              </a:stretch>
            </a:blip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noFill/>
              </a:endParaRPr>
            </a:p>
          </p:txBody>
        </p:sp>
      </p:grpSp>
      <p:grpSp>
        <p:nvGrpSpPr>
          <p:cNvPr id="6" name="Group 5" descr="speaker profile (name, title, office, etc.)">
            <a:extLst>
              <a:ext uri="{FF2B5EF4-FFF2-40B4-BE49-F238E27FC236}">
                <a16:creationId xmlns:a16="http://schemas.microsoft.com/office/drawing/2014/main" id="{25B58480-28B7-5C54-96E5-27349E0C4244}"/>
              </a:ext>
            </a:extLst>
          </p:cNvPr>
          <p:cNvGrpSpPr/>
          <p:nvPr/>
        </p:nvGrpSpPr>
        <p:grpSpPr>
          <a:xfrm>
            <a:off x="6831648" y="2155097"/>
            <a:ext cx="4593098" cy="3498903"/>
            <a:chOff x="6831648" y="1995530"/>
            <a:chExt cx="4593098" cy="3498903"/>
          </a:xfrm>
        </p:grpSpPr>
        <p:grpSp>
          <p:nvGrpSpPr>
            <p:cNvPr id="54" name="Group 53">
              <a:extLst>
                <a:ext uri="{FF2B5EF4-FFF2-40B4-BE49-F238E27FC236}">
                  <a16:creationId xmlns:a16="http://schemas.microsoft.com/office/drawing/2014/main" id="{138C86BE-A00E-1AEF-1953-7A6404CB4FFC}"/>
                </a:ext>
              </a:extLst>
            </p:cNvPr>
            <p:cNvGrpSpPr/>
            <p:nvPr/>
          </p:nvGrpSpPr>
          <p:grpSpPr>
            <a:xfrm>
              <a:off x="6831648" y="3818343"/>
              <a:ext cx="4593098" cy="1676090"/>
              <a:chOff x="1502358" y="3327888"/>
              <a:chExt cx="3110282" cy="1676090"/>
            </a:xfrm>
          </p:grpSpPr>
          <p:sp>
            <p:nvSpPr>
              <p:cNvPr id="55" name="TextBox 54">
                <a:extLst>
                  <a:ext uri="{FF2B5EF4-FFF2-40B4-BE49-F238E27FC236}">
                    <a16:creationId xmlns:a16="http://schemas.microsoft.com/office/drawing/2014/main" id="{E5C6F6C5-597F-6CE2-DAEE-66FD292D40A5}"/>
                  </a:ext>
                </a:extLst>
              </p:cNvPr>
              <p:cNvSpPr txBox="1"/>
              <p:nvPr/>
            </p:nvSpPr>
            <p:spPr>
              <a:xfrm>
                <a:off x="1506544" y="3841556"/>
                <a:ext cx="3106096" cy="769441"/>
              </a:xfrm>
              <a:prstGeom prst="rect">
                <a:avLst/>
              </a:prstGeom>
              <a:noFill/>
            </p:spPr>
            <p:txBody>
              <a:bodyPr wrap="square" rtlCol="0">
                <a:spAutoFit/>
              </a:bodyPr>
              <a:lstStyle/>
              <a:p>
                <a:pPr algn="ctr"/>
                <a:r>
                  <a:rPr lang="en-US" sz="1600" b="1"/>
                  <a:t>Lead Grants Financial Analyst</a:t>
                </a:r>
              </a:p>
              <a:p>
                <a:pPr algn="ctr"/>
                <a:r>
                  <a:rPr lang="en-US" sz="1400" b="1"/>
                  <a:t>FFR Reconciliation and Financial Closeout Center (FFR-C)</a:t>
                </a:r>
              </a:p>
            </p:txBody>
          </p:sp>
          <p:sp>
            <p:nvSpPr>
              <p:cNvPr id="56" name="TextBox 55">
                <a:extLst>
                  <a:ext uri="{FF2B5EF4-FFF2-40B4-BE49-F238E27FC236}">
                    <a16:creationId xmlns:a16="http://schemas.microsoft.com/office/drawing/2014/main" id="{C8BF2760-03D3-7744-340C-DCD907DE556D}"/>
                  </a:ext>
                </a:extLst>
              </p:cNvPr>
              <p:cNvSpPr txBox="1"/>
              <p:nvPr/>
            </p:nvSpPr>
            <p:spPr>
              <a:xfrm>
                <a:off x="1506544" y="3327888"/>
                <a:ext cx="3106096" cy="523220"/>
              </a:xfrm>
              <a:prstGeom prst="rect">
                <a:avLst/>
              </a:prstGeom>
              <a:noFill/>
            </p:spPr>
            <p:txBody>
              <a:bodyPr wrap="square" rtlCol="0">
                <a:spAutoFit/>
              </a:bodyPr>
              <a:lstStyle/>
              <a:p>
                <a:pPr algn="ctr"/>
                <a:r>
                  <a:rPr lang="en-US" sz="2800" b="1">
                    <a:solidFill>
                      <a:srgbClr val="853A51"/>
                    </a:solidFill>
                    <a:latin typeface="Open Sans Extrabold" panose="020B0906030804020204" pitchFamily="34" charset="0"/>
                    <a:ea typeface="Open Sans Extrabold" panose="020B0906030804020204" pitchFamily="34" charset="0"/>
                    <a:cs typeface="Open Sans Extrabold" panose="020B0906030804020204" pitchFamily="34" charset="0"/>
                  </a:rPr>
                  <a:t>Alan Whatley</a:t>
                </a:r>
              </a:p>
            </p:txBody>
          </p:sp>
          <p:sp>
            <p:nvSpPr>
              <p:cNvPr id="57" name="TextBox 56">
                <a:extLst>
                  <a:ext uri="{FF2B5EF4-FFF2-40B4-BE49-F238E27FC236}">
                    <a16:creationId xmlns:a16="http://schemas.microsoft.com/office/drawing/2014/main" id="{BAAB5FD6-5B48-4F71-8A18-71B98BE92510}"/>
                  </a:ext>
                </a:extLst>
              </p:cNvPr>
              <p:cNvSpPr txBox="1"/>
              <p:nvPr/>
            </p:nvSpPr>
            <p:spPr>
              <a:xfrm>
                <a:off x="1502358" y="4665424"/>
                <a:ext cx="3106096" cy="338554"/>
              </a:xfrm>
              <a:prstGeom prst="rect">
                <a:avLst/>
              </a:prstGeom>
              <a:noFill/>
            </p:spPr>
            <p:txBody>
              <a:bodyPr wrap="square" rtlCol="0">
                <a:spAutoFit/>
              </a:bodyPr>
              <a:lstStyle/>
              <a:p>
                <a:pPr algn="ctr"/>
                <a:r>
                  <a:rPr lang="en-US" sz="1600"/>
                  <a:t>DGSI, OPERA, OER</a:t>
                </a:r>
              </a:p>
            </p:txBody>
          </p:sp>
        </p:grpSp>
        <p:sp>
          <p:nvSpPr>
            <p:cNvPr id="5" name="Oval 4">
              <a:extLst>
                <a:ext uri="{FF2B5EF4-FFF2-40B4-BE49-F238E27FC236}">
                  <a16:creationId xmlns:a16="http://schemas.microsoft.com/office/drawing/2014/main" id="{D757DB19-7E70-EE9E-2FDA-B0FF3E05356E}"/>
                </a:ext>
                <a:ext uri="{C183D7F6-B498-43B3-948B-1728B52AA6E4}">
                  <adec:decorative xmlns:adec="http://schemas.microsoft.com/office/drawing/2017/decorative" val="1"/>
                </a:ext>
              </a:extLst>
            </p:cNvPr>
            <p:cNvSpPr/>
            <p:nvPr/>
          </p:nvSpPr>
          <p:spPr>
            <a:xfrm>
              <a:off x="8354047" y="1995530"/>
              <a:ext cx="1554480" cy="1554480"/>
            </a:xfrm>
            <a:prstGeom prst="ellipse">
              <a:avLst/>
            </a:prstGeom>
            <a:blipFill>
              <a:blip r:embed="rId3">
                <a:extLst>
                  <a:ext uri="{28A0092B-C50C-407E-A947-70E740481C1C}">
                    <a14:useLocalDpi xmlns:a14="http://schemas.microsoft.com/office/drawing/2010/main" val="0"/>
                  </a:ext>
                </a:extLst>
              </a:blip>
              <a:stretch>
                <a:fillRect/>
              </a:stretch>
            </a:blip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noFill/>
              </a:endParaRPr>
            </a:p>
          </p:txBody>
        </p:sp>
      </p:grpSp>
      <p:sp>
        <p:nvSpPr>
          <p:cNvPr id="3" name="Slide Number Placeholder 2">
            <a:extLst>
              <a:ext uri="{FF2B5EF4-FFF2-40B4-BE49-F238E27FC236}">
                <a16:creationId xmlns:a16="http://schemas.microsoft.com/office/drawing/2014/main" id="{3902ADC2-3396-AC60-9C18-64F5A74FAC87}"/>
              </a:ext>
            </a:extLst>
          </p:cNvPr>
          <p:cNvSpPr>
            <a:spLocks noGrp="1"/>
          </p:cNvSpPr>
          <p:nvPr>
            <p:ph type="sldNum" sz="quarter" idx="12"/>
          </p:nvPr>
        </p:nvSpPr>
        <p:spPr/>
        <p:txBody>
          <a:bodyPr/>
          <a:lstStyle/>
          <a:p>
            <a:fld id="{6B501C70-5F60-456A-A5D9-23BC34510FC8}" type="slidenum">
              <a:rPr lang="en-US" smtClean="0"/>
              <a:t>2</a:t>
            </a:fld>
            <a:endParaRPr lang="en-US"/>
          </a:p>
        </p:txBody>
      </p:sp>
    </p:spTree>
    <p:extLst>
      <p:ext uri="{BB962C8B-B14F-4D97-AF65-F5344CB8AC3E}">
        <p14:creationId xmlns:p14="http://schemas.microsoft.com/office/powerpoint/2010/main" val="2481007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16BC89B-B81A-2F47-535F-7B8DEB8C41C1}"/>
              </a:ext>
            </a:extLst>
          </p:cNvPr>
          <p:cNvSpPr>
            <a:spLocks noGrp="1"/>
          </p:cNvSpPr>
          <p:nvPr>
            <p:ph type="title" hasCustomPrompt="1"/>
          </p:nvPr>
        </p:nvSpPr>
        <p:spPr>
          <a:xfrm>
            <a:off x="838199" y="365126"/>
            <a:ext cx="10315125" cy="1116434"/>
          </a:xfrm>
        </p:spPr>
        <p:txBody>
          <a:bodyPr/>
          <a:lstStyle>
            <a:lvl1pPr>
              <a:defRPr/>
            </a:lvl1pPr>
          </a:lstStyle>
          <a:p>
            <a:r>
              <a:rPr lang="en-US"/>
              <a:t>Agenda</a:t>
            </a:r>
          </a:p>
        </p:txBody>
      </p:sp>
      <p:cxnSp>
        <p:nvCxnSpPr>
          <p:cNvPr id="5" name="Straight Connector 4">
            <a:extLst>
              <a:ext uri="{FF2B5EF4-FFF2-40B4-BE49-F238E27FC236}">
                <a16:creationId xmlns:a16="http://schemas.microsoft.com/office/drawing/2014/main" id="{111BAC82-8E01-5687-8BC0-955763E893D2}"/>
              </a:ext>
              <a:ext uri="{C183D7F6-B498-43B3-948B-1728B52AA6E4}">
                <adec:decorative xmlns:adec="http://schemas.microsoft.com/office/drawing/2017/decorative" val="1"/>
              </a:ext>
            </a:extLst>
          </p:cNvPr>
          <p:cNvCxnSpPr>
            <a:cxnSpLocks/>
          </p:cNvCxnSpPr>
          <p:nvPr/>
        </p:nvCxnSpPr>
        <p:spPr>
          <a:xfrm>
            <a:off x="838197" y="2361394"/>
            <a:ext cx="10302541" cy="0"/>
          </a:xfrm>
          <a:prstGeom prst="line">
            <a:avLst/>
          </a:prstGeom>
          <a:ln cap="rnd">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grpSp>
        <p:nvGrpSpPr>
          <p:cNvPr id="32" name="Group 31" descr="agenda item">
            <a:extLst>
              <a:ext uri="{FF2B5EF4-FFF2-40B4-BE49-F238E27FC236}">
                <a16:creationId xmlns:a16="http://schemas.microsoft.com/office/drawing/2014/main" id="{BAEFC79D-5288-0B4D-019E-D092A8A11EE6}"/>
              </a:ext>
            </a:extLst>
          </p:cNvPr>
          <p:cNvGrpSpPr/>
          <p:nvPr/>
        </p:nvGrpSpPr>
        <p:grpSpPr>
          <a:xfrm>
            <a:off x="838197" y="1708837"/>
            <a:ext cx="10184454" cy="400110"/>
            <a:chOff x="838197" y="1601474"/>
            <a:chExt cx="10184454" cy="400110"/>
          </a:xfrm>
        </p:grpSpPr>
        <p:sp>
          <p:nvSpPr>
            <p:cNvPr id="6" name="Text Placeholder 24">
              <a:extLst>
                <a:ext uri="{FF2B5EF4-FFF2-40B4-BE49-F238E27FC236}">
                  <a16:creationId xmlns:a16="http://schemas.microsoft.com/office/drawing/2014/main" id="{68C3E716-3619-A5FE-04D5-34D66F289DF0}"/>
                </a:ext>
              </a:extLst>
            </p:cNvPr>
            <p:cNvSpPr txBox="1">
              <a:spLocks/>
            </p:cNvSpPr>
            <p:nvPr/>
          </p:nvSpPr>
          <p:spPr>
            <a:xfrm>
              <a:off x="838197" y="1601474"/>
              <a:ext cx="572106" cy="400110"/>
            </a:xfrm>
            <a:prstGeom prst="rect">
              <a:avLst/>
            </a:prstGeom>
          </p:spPr>
          <p:txBody>
            <a:bodyPr vert="horz" wrap="square" lIns="91440" tIns="45720" rIns="91440" bIns="45720" rtlCol="0" anchor="ctr">
              <a:spAutoFit/>
            </a:bodyPr>
            <a:lstStyle>
              <a:defPPr>
                <a:defRPr lang="en-US"/>
              </a:defPPr>
              <a:lvl1pPr marL="0" indent="0" algn="r" defTabSz="914400" rtl="0" eaLnBrk="1" latinLnBrk="0" hangingPunct="1">
                <a:lnSpc>
                  <a:spcPct val="100000"/>
                </a:lnSpc>
                <a:buNone/>
                <a:defRPr sz="1200" b="1" kern="1200">
                  <a:solidFill>
                    <a:schemeClr val="accent2"/>
                  </a:solidFill>
                  <a:latin typeface="+mn-lt"/>
                  <a:ea typeface="Open Sans Extrabold" panose="020B0906030804020204" pitchFamily="34" charset="0"/>
                  <a:cs typeface="Open Sans Extrabold" panose="020B0906030804020204" pitchFamily="34" charset="0"/>
                </a:defRPr>
              </a:lvl1pPr>
              <a:lvl2pPr marL="457200" indent="0" algn="l" defTabSz="914400" rtl="0" eaLnBrk="1" latinLnBrk="0" hangingPunct="1">
                <a:buNone/>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000">
                  <a:latin typeface="Open Sans Extrabold" panose="020B0906030804020204" pitchFamily="34" charset="0"/>
                </a:rPr>
                <a:t>01</a:t>
              </a:r>
              <a:r>
                <a:rPr lang="en-US">
                  <a:latin typeface="Open Sans Extrabold" panose="020B0906030804020204" pitchFamily="34" charset="0"/>
                </a:rPr>
                <a:t>. </a:t>
              </a:r>
            </a:p>
          </p:txBody>
        </p:sp>
        <p:sp>
          <p:nvSpPr>
            <p:cNvPr id="7" name="Text Placeholder 24">
              <a:extLst>
                <a:ext uri="{FF2B5EF4-FFF2-40B4-BE49-F238E27FC236}">
                  <a16:creationId xmlns:a16="http://schemas.microsoft.com/office/drawing/2014/main" id="{966D9042-5A9A-5C4F-B8A5-F01F1C512480}"/>
                </a:ext>
              </a:extLst>
            </p:cNvPr>
            <p:cNvSpPr txBox="1">
              <a:spLocks/>
            </p:cNvSpPr>
            <p:nvPr/>
          </p:nvSpPr>
          <p:spPr>
            <a:xfrm>
              <a:off x="1410303" y="1601474"/>
              <a:ext cx="9612348" cy="400110"/>
            </a:xfrm>
            <a:prstGeom prst="rect">
              <a:avLst/>
            </a:prstGeom>
          </p:spPr>
          <p:txBody>
            <a:bodyPr wrap="square" anchor="ctr" anchorCtr="0">
              <a:spAutoFit/>
            </a:bodyPr>
            <a:lstStyle>
              <a:lvl1pPr marL="0" indent="0" algn="l" defTabSz="914400" rtl="0" eaLnBrk="1" latinLnBrk="0" hangingPunct="1">
                <a:lnSpc>
                  <a:spcPct val="150000"/>
                </a:lnSpc>
                <a:spcBef>
                  <a:spcPts val="1000"/>
                </a:spcBef>
                <a:buFont typeface="Arial" panose="020B0604020202020204" pitchFamily="34" charset="0"/>
                <a:buNone/>
                <a:defRPr sz="1800" b="0" kern="1200">
                  <a:solidFill>
                    <a:schemeClr val="tx1"/>
                  </a:solidFill>
                  <a:latin typeface="+mn-lt"/>
                  <a:ea typeface="Open Sans Extrabold" panose="020B0906030804020204" pitchFamily="34" charset="0"/>
                  <a:cs typeface="Open Sans Extrabold" panose="020B0906030804020204" pitchFamily="34" charset="0"/>
                </a:defRPr>
              </a:lvl1pPr>
              <a:lvl2pPr marL="457200" indent="0" algn="l" defTabSz="914400" rtl="0" eaLnBrk="1" latinLnBrk="0" hangingPunct="1">
                <a:lnSpc>
                  <a:spcPct val="150000"/>
                </a:lnSpc>
                <a:spcBef>
                  <a:spcPts val="500"/>
                </a:spcBef>
                <a:buFont typeface="Courier New" panose="02070309020205020404" pitchFamily="49" charset="0"/>
                <a:buNone/>
                <a:defRPr sz="18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150000"/>
                </a:lnSpc>
                <a:spcBef>
                  <a:spcPts val="500"/>
                </a:spcBef>
                <a:buFont typeface="Wingdings" panose="05000000000000000000" pitchFamily="2" charset="2"/>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150000"/>
                </a:lnSpc>
                <a:spcBef>
                  <a:spcPts val="500"/>
                </a:spcBef>
                <a:buFont typeface="Wingdings" panose="05000000000000000000" pitchFamily="2" charset="2"/>
                <a:buChar char="Ø"/>
                <a:defRPr sz="14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000"/>
                <a:t>Overview of NIH Closeout and Administrative Requirements</a:t>
              </a:r>
            </a:p>
          </p:txBody>
        </p:sp>
      </p:grpSp>
      <p:grpSp>
        <p:nvGrpSpPr>
          <p:cNvPr id="33" name="Group 32" descr="agenda item">
            <a:extLst>
              <a:ext uri="{FF2B5EF4-FFF2-40B4-BE49-F238E27FC236}">
                <a16:creationId xmlns:a16="http://schemas.microsoft.com/office/drawing/2014/main" id="{303C165A-2E1B-C931-65EC-B37D8E9AB98E}"/>
              </a:ext>
            </a:extLst>
          </p:cNvPr>
          <p:cNvGrpSpPr/>
          <p:nvPr/>
        </p:nvGrpSpPr>
        <p:grpSpPr>
          <a:xfrm>
            <a:off x="838197" y="2613841"/>
            <a:ext cx="10184454" cy="400110"/>
            <a:chOff x="838197" y="2512945"/>
            <a:chExt cx="10184454" cy="400110"/>
          </a:xfrm>
        </p:grpSpPr>
        <p:sp>
          <p:nvSpPr>
            <p:cNvPr id="8" name="Text Placeholder 24">
              <a:extLst>
                <a:ext uri="{FF2B5EF4-FFF2-40B4-BE49-F238E27FC236}">
                  <a16:creationId xmlns:a16="http://schemas.microsoft.com/office/drawing/2014/main" id="{0D627A2B-902D-CBF8-3B42-BEDB2A2C8CBD}"/>
                </a:ext>
              </a:extLst>
            </p:cNvPr>
            <p:cNvSpPr txBox="1">
              <a:spLocks/>
            </p:cNvSpPr>
            <p:nvPr/>
          </p:nvSpPr>
          <p:spPr>
            <a:xfrm>
              <a:off x="838197" y="2512945"/>
              <a:ext cx="572106" cy="400110"/>
            </a:xfrm>
            <a:prstGeom prst="rect">
              <a:avLst/>
            </a:prstGeom>
          </p:spPr>
          <p:txBody>
            <a:bodyPr wrap="square" anchor="ctr">
              <a:spAutoFit/>
            </a:bodyPr>
            <a:lstStyle>
              <a:lvl1pPr marL="0" indent="0" algn="l" defTabSz="914400" rtl="0" eaLnBrk="1" latinLnBrk="0" hangingPunct="1">
                <a:lnSpc>
                  <a:spcPct val="100000"/>
                </a:lnSpc>
                <a:spcBef>
                  <a:spcPts val="1000"/>
                </a:spcBef>
                <a:buFont typeface="Arial" panose="020B0604020202020204" pitchFamily="34" charset="0"/>
                <a:buNone/>
                <a:defRPr sz="2000" b="1" kern="1200">
                  <a:solidFill>
                    <a:schemeClr val="accent2"/>
                  </a:solidFill>
                  <a:latin typeface="+mn-lt"/>
                  <a:ea typeface="Open Sans Extrabold" panose="020B0906030804020204" pitchFamily="34" charset="0"/>
                  <a:cs typeface="Open Sans Extrabold" panose="020B0906030804020204" pitchFamily="34" charset="0"/>
                </a:defRPr>
              </a:lvl1pPr>
              <a:lvl2pPr marL="457200" indent="0" algn="l" defTabSz="914400" rtl="0" eaLnBrk="1" latinLnBrk="0" hangingPunct="1">
                <a:lnSpc>
                  <a:spcPct val="150000"/>
                </a:lnSpc>
                <a:spcBef>
                  <a:spcPts val="500"/>
                </a:spcBef>
                <a:buFont typeface="Courier New" panose="02070309020205020404" pitchFamily="49" charset="0"/>
                <a:buNone/>
                <a:defRPr sz="18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150000"/>
                </a:lnSpc>
                <a:spcBef>
                  <a:spcPts val="500"/>
                </a:spcBef>
                <a:buFont typeface="Wingdings" panose="05000000000000000000" pitchFamily="2" charset="2"/>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150000"/>
                </a:lnSpc>
                <a:spcBef>
                  <a:spcPts val="500"/>
                </a:spcBef>
                <a:buFont typeface="Wingdings" panose="05000000000000000000" pitchFamily="2" charset="2"/>
                <a:buChar char="Ø"/>
                <a:defRPr sz="14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Open Sans Extrabold" panose="020B0906030804020204" pitchFamily="34" charset="0"/>
                </a:rPr>
                <a:t>02. </a:t>
              </a:r>
            </a:p>
          </p:txBody>
        </p:sp>
        <p:sp>
          <p:nvSpPr>
            <p:cNvPr id="9" name="Text Placeholder 24">
              <a:extLst>
                <a:ext uri="{FF2B5EF4-FFF2-40B4-BE49-F238E27FC236}">
                  <a16:creationId xmlns:a16="http://schemas.microsoft.com/office/drawing/2014/main" id="{1E0EE4E7-6CC1-F041-C380-7E8770B6C7AD}"/>
                </a:ext>
              </a:extLst>
            </p:cNvPr>
            <p:cNvSpPr txBox="1">
              <a:spLocks/>
            </p:cNvSpPr>
            <p:nvPr/>
          </p:nvSpPr>
          <p:spPr>
            <a:xfrm>
              <a:off x="1410303" y="2512945"/>
              <a:ext cx="9612348" cy="400110"/>
            </a:xfrm>
            <a:prstGeom prst="rect">
              <a:avLst/>
            </a:prstGeom>
          </p:spPr>
          <p:txBody>
            <a:bodyPr wrap="square" anchor="ctr" anchorCtr="0">
              <a:spAutoFit/>
            </a:bodyPr>
            <a:lstStyle>
              <a:lvl1pPr marL="0" indent="0" algn="l" defTabSz="914400" rtl="0" eaLnBrk="1" latinLnBrk="0" hangingPunct="1">
                <a:lnSpc>
                  <a:spcPct val="150000"/>
                </a:lnSpc>
                <a:spcBef>
                  <a:spcPts val="1000"/>
                </a:spcBef>
                <a:buFont typeface="Arial" panose="020B0604020202020204" pitchFamily="34" charset="0"/>
                <a:buNone/>
                <a:defRPr sz="1800" b="0" kern="1200">
                  <a:solidFill>
                    <a:schemeClr val="tx1"/>
                  </a:solidFill>
                  <a:latin typeface="+mn-lt"/>
                  <a:ea typeface="Open Sans Extrabold" panose="020B0906030804020204" pitchFamily="34" charset="0"/>
                  <a:cs typeface="Open Sans Extrabold" panose="020B0906030804020204" pitchFamily="34" charset="0"/>
                </a:defRPr>
              </a:lvl1pPr>
              <a:lvl2pPr marL="457200" indent="0" algn="l" defTabSz="914400" rtl="0" eaLnBrk="1" latinLnBrk="0" hangingPunct="1">
                <a:lnSpc>
                  <a:spcPct val="150000"/>
                </a:lnSpc>
                <a:spcBef>
                  <a:spcPts val="500"/>
                </a:spcBef>
                <a:buFont typeface="Courier New" panose="02070309020205020404" pitchFamily="49" charset="0"/>
                <a:buNone/>
                <a:defRPr sz="18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150000"/>
                </a:lnSpc>
                <a:spcBef>
                  <a:spcPts val="500"/>
                </a:spcBef>
                <a:buFont typeface="Wingdings" panose="05000000000000000000" pitchFamily="2" charset="2"/>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150000"/>
                </a:lnSpc>
                <a:spcBef>
                  <a:spcPts val="500"/>
                </a:spcBef>
                <a:buFont typeface="Wingdings" panose="05000000000000000000" pitchFamily="2" charset="2"/>
                <a:buChar char="Ø"/>
                <a:defRPr sz="14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000"/>
                <a:t>Financial Requirements</a:t>
              </a:r>
            </a:p>
          </p:txBody>
        </p:sp>
      </p:grpSp>
      <p:cxnSp>
        <p:nvCxnSpPr>
          <p:cNvPr id="10" name="Straight Connector 9">
            <a:extLst>
              <a:ext uri="{FF2B5EF4-FFF2-40B4-BE49-F238E27FC236}">
                <a16:creationId xmlns:a16="http://schemas.microsoft.com/office/drawing/2014/main" id="{43B19DB3-7316-2A57-C043-C41F15194B67}"/>
              </a:ext>
              <a:ext uri="{C183D7F6-B498-43B3-948B-1728B52AA6E4}">
                <adec:decorative xmlns:adec="http://schemas.microsoft.com/office/drawing/2017/decorative" val="1"/>
              </a:ext>
            </a:extLst>
          </p:cNvPr>
          <p:cNvCxnSpPr>
            <a:cxnSpLocks/>
          </p:cNvCxnSpPr>
          <p:nvPr/>
        </p:nvCxnSpPr>
        <p:spPr>
          <a:xfrm>
            <a:off x="838197" y="3266398"/>
            <a:ext cx="10302541" cy="0"/>
          </a:xfrm>
          <a:prstGeom prst="line">
            <a:avLst/>
          </a:prstGeom>
          <a:ln cap="rnd">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grpSp>
        <p:nvGrpSpPr>
          <p:cNvPr id="34" name="Group 33" descr="agenda item">
            <a:extLst>
              <a:ext uri="{FF2B5EF4-FFF2-40B4-BE49-F238E27FC236}">
                <a16:creationId xmlns:a16="http://schemas.microsoft.com/office/drawing/2014/main" id="{8EA0BA1E-4CA1-247A-1697-01415463B461}"/>
              </a:ext>
            </a:extLst>
          </p:cNvPr>
          <p:cNvGrpSpPr/>
          <p:nvPr/>
        </p:nvGrpSpPr>
        <p:grpSpPr>
          <a:xfrm>
            <a:off x="838197" y="3518845"/>
            <a:ext cx="10184454" cy="400110"/>
            <a:chOff x="838197" y="3415793"/>
            <a:chExt cx="10184454" cy="400110"/>
          </a:xfrm>
        </p:grpSpPr>
        <p:sp>
          <p:nvSpPr>
            <p:cNvPr id="11" name="Text Placeholder 24">
              <a:extLst>
                <a:ext uri="{FF2B5EF4-FFF2-40B4-BE49-F238E27FC236}">
                  <a16:creationId xmlns:a16="http://schemas.microsoft.com/office/drawing/2014/main" id="{5862FA19-0844-50C4-5123-E861FEF0618E}"/>
                </a:ext>
              </a:extLst>
            </p:cNvPr>
            <p:cNvSpPr txBox="1">
              <a:spLocks/>
            </p:cNvSpPr>
            <p:nvPr/>
          </p:nvSpPr>
          <p:spPr>
            <a:xfrm>
              <a:off x="838197" y="3415793"/>
              <a:ext cx="572106" cy="400110"/>
            </a:xfrm>
            <a:prstGeom prst="rect">
              <a:avLst/>
            </a:prstGeom>
          </p:spPr>
          <p:txBody>
            <a:bodyPr wrap="square" anchor="ctr">
              <a:spAutoFit/>
            </a:bodyPr>
            <a:lstStyle>
              <a:lvl1pPr marL="0" indent="0" algn="l" defTabSz="914400" rtl="0" eaLnBrk="1" latinLnBrk="0" hangingPunct="1">
                <a:lnSpc>
                  <a:spcPct val="100000"/>
                </a:lnSpc>
                <a:spcBef>
                  <a:spcPts val="1000"/>
                </a:spcBef>
                <a:buFont typeface="Arial" panose="020B0604020202020204" pitchFamily="34" charset="0"/>
                <a:buNone/>
                <a:defRPr sz="2000" b="1" kern="1200">
                  <a:solidFill>
                    <a:schemeClr val="accent2"/>
                  </a:solidFill>
                  <a:latin typeface="+mn-lt"/>
                  <a:ea typeface="Open Sans Extrabold" panose="020B0906030804020204" pitchFamily="34" charset="0"/>
                  <a:cs typeface="Open Sans Extrabold" panose="020B0906030804020204" pitchFamily="34" charset="0"/>
                </a:defRPr>
              </a:lvl1pPr>
              <a:lvl2pPr marL="457200" indent="0" algn="l" defTabSz="914400" rtl="0" eaLnBrk="1" latinLnBrk="0" hangingPunct="1">
                <a:lnSpc>
                  <a:spcPct val="150000"/>
                </a:lnSpc>
                <a:spcBef>
                  <a:spcPts val="500"/>
                </a:spcBef>
                <a:buFont typeface="Courier New" panose="02070309020205020404" pitchFamily="49" charset="0"/>
                <a:buNone/>
                <a:defRPr sz="18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150000"/>
                </a:lnSpc>
                <a:spcBef>
                  <a:spcPts val="500"/>
                </a:spcBef>
                <a:buFont typeface="Wingdings" panose="05000000000000000000" pitchFamily="2" charset="2"/>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150000"/>
                </a:lnSpc>
                <a:spcBef>
                  <a:spcPts val="500"/>
                </a:spcBef>
                <a:buFont typeface="Wingdings" panose="05000000000000000000" pitchFamily="2" charset="2"/>
                <a:buChar char="Ø"/>
                <a:defRPr sz="14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Open Sans Extrabold" panose="020B0906030804020204" pitchFamily="34" charset="0"/>
                </a:rPr>
                <a:t>03. </a:t>
              </a:r>
            </a:p>
          </p:txBody>
        </p:sp>
        <p:sp>
          <p:nvSpPr>
            <p:cNvPr id="12" name="Text Placeholder 24">
              <a:extLst>
                <a:ext uri="{FF2B5EF4-FFF2-40B4-BE49-F238E27FC236}">
                  <a16:creationId xmlns:a16="http://schemas.microsoft.com/office/drawing/2014/main" id="{6EC8B057-4F81-C684-6986-8C7B4F031AFF}"/>
                </a:ext>
              </a:extLst>
            </p:cNvPr>
            <p:cNvSpPr txBox="1">
              <a:spLocks/>
            </p:cNvSpPr>
            <p:nvPr/>
          </p:nvSpPr>
          <p:spPr>
            <a:xfrm>
              <a:off x="1410303" y="3415793"/>
              <a:ext cx="9612348" cy="400110"/>
            </a:xfrm>
            <a:prstGeom prst="rect">
              <a:avLst/>
            </a:prstGeom>
          </p:spPr>
          <p:txBody>
            <a:bodyPr wrap="square" anchor="ctr" anchorCtr="0">
              <a:spAutoFit/>
            </a:bodyPr>
            <a:lstStyle>
              <a:lvl1pPr marL="0" indent="0" algn="l" defTabSz="914400" rtl="0" eaLnBrk="1" latinLnBrk="0" hangingPunct="1">
                <a:lnSpc>
                  <a:spcPct val="150000"/>
                </a:lnSpc>
                <a:spcBef>
                  <a:spcPts val="1000"/>
                </a:spcBef>
                <a:buFont typeface="Arial" panose="020B0604020202020204" pitchFamily="34" charset="0"/>
                <a:buNone/>
                <a:defRPr sz="1800" b="0" kern="1200">
                  <a:solidFill>
                    <a:schemeClr val="tx1"/>
                  </a:solidFill>
                  <a:latin typeface="+mn-lt"/>
                  <a:ea typeface="Open Sans Extrabold" panose="020B0906030804020204" pitchFamily="34" charset="0"/>
                  <a:cs typeface="Open Sans Extrabold" panose="020B0906030804020204" pitchFamily="34" charset="0"/>
                </a:defRPr>
              </a:lvl1pPr>
              <a:lvl2pPr marL="457200" indent="0" algn="l" defTabSz="914400" rtl="0" eaLnBrk="1" latinLnBrk="0" hangingPunct="1">
                <a:lnSpc>
                  <a:spcPct val="150000"/>
                </a:lnSpc>
                <a:spcBef>
                  <a:spcPts val="500"/>
                </a:spcBef>
                <a:buFont typeface="Courier New" panose="02070309020205020404" pitchFamily="49" charset="0"/>
                <a:buNone/>
                <a:defRPr sz="18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150000"/>
                </a:lnSpc>
                <a:spcBef>
                  <a:spcPts val="500"/>
                </a:spcBef>
                <a:buFont typeface="Wingdings" panose="05000000000000000000" pitchFamily="2" charset="2"/>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150000"/>
                </a:lnSpc>
                <a:spcBef>
                  <a:spcPts val="500"/>
                </a:spcBef>
                <a:buFont typeface="Wingdings" panose="05000000000000000000" pitchFamily="2" charset="2"/>
                <a:buChar char="Ø"/>
                <a:defRPr sz="14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000"/>
                <a:t>Key Takeaways and Reminders</a:t>
              </a:r>
            </a:p>
          </p:txBody>
        </p:sp>
      </p:grpSp>
      <p:cxnSp>
        <p:nvCxnSpPr>
          <p:cNvPr id="13" name="Straight Connector 12">
            <a:extLst>
              <a:ext uri="{FF2B5EF4-FFF2-40B4-BE49-F238E27FC236}">
                <a16:creationId xmlns:a16="http://schemas.microsoft.com/office/drawing/2014/main" id="{3A899A3A-FEF8-46A1-4C6E-D765A4047A6B}"/>
              </a:ext>
              <a:ext uri="{C183D7F6-B498-43B3-948B-1728B52AA6E4}">
                <adec:decorative xmlns:adec="http://schemas.microsoft.com/office/drawing/2017/decorative" val="1"/>
              </a:ext>
            </a:extLst>
          </p:cNvPr>
          <p:cNvCxnSpPr>
            <a:cxnSpLocks/>
          </p:cNvCxnSpPr>
          <p:nvPr/>
        </p:nvCxnSpPr>
        <p:spPr>
          <a:xfrm>
            <a:off x="838197" y="4171402"/>
            <a:ext cx="10302541" cy="0"/>
          </a:xfrm>
          <a:prstGeom prst="line">
            <a:avLst/>
          </a:prstGeom>
          <a:ln cap="rnd">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grpSp>
        <p:nvGrpSpPr>
          <p:cNvPr id="35" name="Group 34" descr="agenda item">
            <a:extLst>
              <a:ext uri="{FF2B5EF4-FFF2-40B4-BE49-F238E27FC236}">
                <a16:creationId xmlns:a16="http://schemas.microsoft.com/office/drawing/2014/main" id="{CE5EEE6E-358F-D648-17D0-778ECD61F854}"/>
              </a:ext>
            </a:extLst>
          </p:cNvPr>
          <p:cNvGrpSpPr/>
          <p:nvPr/>
        </p:nvGrpSpPr>
        <p:grpSpPr>
          <a:xfrm>
            <a:off x="838197" y="4423849"/>
            <a:ext cx="10184454" cy="400110"/>
            <a:chOff x="838197" y="4318641"/>
            <a:chExt cx="10184454" cy="400110"/>
          </a:xfrm>
        </p:grpSpPr>
        <p:sp>
          <p:nvSpPr>
            <p:cNvPr id="14" name="Text Placeholder 24">
              <a:extLst>
                <a:ext uri="{FF2B5EF4-FFF2-40B4-BE49-F238E27FC236}">
                  <a16:creationId xmlns:a16="http://schemas.microsoft.com/office/drawing/2014/main" id="{3D6A6C96-4C12-5155-4404-8BD58DD0D943}"/>
                </a:ext>
              </a:extLst>
            </p:cNvPr>
            <p:cNvSpPr txBox="1">
              <a:spLocks/>
            </p:cNvSpPr>
            <p:nvPr/>
          </p:nvSpPr>
          <p:spPr>
            <a:xfrm>
              <a:off x="838197" y="4318641"/>
              <a:ext cx="572106" cy="400110"/>
            </a:xfrm>
            <a:prstGeom prst="rect">
              <a:avLst/>
            </a:prstGeom>
          </p:spPr>
          <p:txBody>
            <a:bodyPr wrap="square" anchor="ctr">
              <a:spAutoFit/>
            </a:bodyPr>
            <a:lstStyle>
              <a:lvl1pPr marL="0" indent="0" algn="l" defTabSz="914400" rtl="0" eaLnBrk="1" latinLnBrk="0" hangingPunct="1">
                <a:lnSpc>
                  <a:spcPct val="100000"/>
                </a:lnSpc>
                <a:spcBef>
                  <a:spcPts val="1000"/>
                </a:spcBef>
                <a:buFont typeface="Arial" panose="020B0604020202020204" pitchFamily="34" charset="0"/>
                <a:buNone/>
                <a:defRPr sz="2000" b="1" kern="1200">
                  <a:solidFill>
                    <a:schemeClr val="accent2"/>
                  </a:solidFill>
                  <a:latin typeface="+mn-lt"/>
                  <a:ea typeface="Open Sans Extrabold" panose="020B0906030804020204" pitchFamily="34" charset="0"/>
                  <a:cs typeface="Open Sans Extrabold" panose="020B0906030804020204" pitchFamily="34" charset="0"/>
                </a:defRPr>
              </a:lvl1pPr>
              <a:lvl2pPr marL="457200" indent="0" algn="l" defTabSz="914400" rtl="0" eaLnBrk="1" latinLnBrk="0" hangingPunct="1">
                <a:lnSpc>
                  <a:spcPct val="150000"/>
                </a:lnSpc>
                <a:spcBef>
                  <a:spcPts val="500"/>
                </a:spcBef>
                <a:buFont typeface="Courier New" panose="02070309020205020404" pitchFamily="49" charset="0"/>
                <a:buNone/>
                <a:defRPr sz="18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150000"/>
                </a:lnSpc>
                <a:spcBef>
                  <a:spcPts val="500"/>
                </a:spcBef>
                <a:buFont typeface="Wingdings" panose="05000000000000000000" pitchFamily="2" charset="2"/>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150000"/>
                </a:lnSpc>
                <a:spcBef>
                  <a:spcPts val="500"/>
                </a:spcBef>
                <a:buFont typeface="Wingdings" panose="05000000000000000000" pitchFamily="2" charset="2"/>
                <a:buChar char="Ø"/>
                <a:defRPr sz="14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Open Sans Extrabold" panose="020B0906030804020204" pitchFamily="34" charset="0"/>
                </a:rPr>
                <a:t>04. </a:t>
              </a:r>
            </a:p>
          </p:txBody>
        </p:sp>
        <p:sp>
          <p:nvSpPr>
            <p:cNvPr id="15" name="Text Placeholder 24">
              <a:extLst>
                <a:ext uri="{FF2B5EF4-FFF2-40B4-BE49-F238E27FC236}">
                  <a16:creationId xmlns:a16="http://schemas.microsoft.com/office/drawing/2014/main" id="{48B75CDB-DDD9-70A0-D86B-B8CB7C7DEC50}"/>
                </a:ext>
              </a:extLst>
            </p:cNvPr>
            <p:cNvSpPr txBox="1">
              <a:spLocks/>
            </p:cNvSpPr>
            <p:nvPr/>
          </p:nvSpPr>
          <p:spPr>
            <a:xfrm>
              <a:off x="1410303" y="4318641"/>
              <a:ext cx="9612348" cy="400110"/>
            </a:xfrm>
            <a:prstGeom prst="rect">
              <a:avLst/>
            </a:prstGeom>
          </p:spPr>
          <p:txBody>
            <a:bodyPr wrap="square" anchor="ctr" anchorCtr="0">
              <a:spAutoFit/>
            </a:bodyPr>
            <a:lstStyle>
              <a:lvl1pPr marL="0" indent="0" algn="l" defTabSz="914400" rtl="0" eaLnBrk="1" latinLnBrk="0" hangingPunct="1">
                <a:lnSpc>
                  <a:spcPct val="150000"/>
                </a:lnSpc>
                <a:spcBef>
                  <a:spcPts val="1000"/>
                </a:spcBef>
                <a:buFont typeface="Arial" panose="020B0604020202020204" pitchFamily="34" charset="0"/>
                <a:buNone/>
                <a:defRPr sz="1800" b="0" kern="1200">
                  <a:solidFill>
                    <a:schemeClr val="tx1"/>
                  </a:solidFill>
                  <a:latin typeface="+mn-lt"/>
                  <a:ea typeface="Open Sans Extrabold" panose="020B0906030804020204" pitchFamily="34" charset="0"/>
                  <a:cs typeface="Open Sans Extrabold" panose="020B0906030804020204" pitchFamily="34" charset="0"/>
                </a:defRPr>
              </a:lvl1pPr>
              <a:lvl2pPr marL="457200" indent="0" algn="l" defTabSz="914400" rtl="0" eaLnBrk="1" latinLnBrk="0" hangingPunct="1">
                <a:lnSpc>
                  <a:spcPct val="150000"/>
                </a:lnSpc>
                <a:spcBef>
                  <a:spcPts val="500"/>
                </a:spcBef>
                <a:buFont typeface="Courier New" panose="02070309020205020404" pitchFamily="49" charset="0"/>
                <a:buNone/>
                <a:defRPr sz="18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150000"/>
                </a:lnSpc>
                <a:spcBef>
                  <a:spcPts val="500"/>
                </a:spcBef>
                <a:buFont typeface="Wingdings" panose="05000000000000000000" pitchFamily="2" charset="2"/>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150000"/>
                </a:lnSpc>
                <a:spcBef>
                  <a:spcPts val="500"/>
                </a:spcBef>
                <a:buFont typeface="Wingdings" panose="05000000000000000000" pitchFamily="2" charset="2"/>
                <a:buChar char="Ø"/>
                <a:defRPr sz="14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000"/>
                <a:t>Q&amp;A</a:t>
              </a:r>
            </a:p>
          </p:txBody>
        </p:sp>
      </p:grpSp>
      <p:cxnSp>
        <p:nvCxnSpPr>
          <p:cNvPr id="16" name="Straight Connector 15">
            <a:extLst>
              <a:ext uri="{FF2B5EF4-FFF2-40B4-BE49-F238E27FC236}">
                <a16:creationId xmlns:a16="http://schemas.microsoft.com/office/drawing/2014/main" id="{61C0F6A1-4DB9-1DAE-B26A-42AAA1C57553}"/>
              </a:ext>
              <a:ext uri="{C183D7F6-B498-43B3-948B-1728B52AA6E4}">
                <adec:decorative xmlns:adec="http://schemas.microsoft.com/office/drawing/2017/decorative" val="1"/>
              </a:ext>
            </a:extLst>
          </p:cNvPr>
          <p:cNvCxnSpPr>
            <a:cxnSpLocks/>
          </p:cNvCxnSpPr>
          <p:nvPr/>
        </p:nvCxnSpPr>
        <p:spPr>
          <a:xfrm>
            <a:off x="838197" y="5076406"/>
            <a:ext cx="10302541" cy="0"/>
          </a:xfrm>
          <a:prstGeom prst="line">
            <a:avLst/>
          </a:prstGeom>
          <a:ln cap="rnd">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3" name="Slide Number Placeholder 2">
            <a:extLst>
              <a:ext uri="{FF2B5EF4-FFF2-40B4-BE49-F238E27FC236}">
                <a16:creationId xmlns:a16="http://schemas.microsoft.com/office/drawing/2014/main" id="{27716D37-E5B2-8346-6652-BE3FC891B9DF}"/>
              </a:ext>
            </a:extLst>
          </p:cNvPr>
          <p:cNvSpPr>
            <a:spLocks noGrp="1"/>
          </p:cNvSpPr>
          <p:nvPr>
            <p:ph type="sldNum" sz="quarter" idx="12"/>
          </p:nvPr>
        </p:nvSpPr>
        <p:spPr/>
        <p:txBody>
          <a:bodyPr/>
          <a:lstStyle/>
          <a:p>
            <a:fld id="{6B501C70-5F60-456A-A5D9-23BC34510FC8}" type="slidenum">
              <a:rPr lang="en-US" smtClean="0"/>
              <a:pPr/>
              <a:t>3</a:t>
            </a:fld>
            <a:endParaRPr lang="en-US"/>
          </a:p>
        </p:txBody>
      </p:sp>
    </p:spTree>
    <p:extLst>
      <p:ext uri="{BB962C8B-B14F-4D97-AF65-F5344CB8AC3E}">
        <p14:creationId xmlns:p14="http://schemas.microsoft.com/office/powerpoint/2010/main" val="1406472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518A5-5EFA-2A78-817F-FE9ADEDC4AD0}"/>
              </a:ext>
            </a:extLst>
          </p:cNvPr>
          <p:cNvSpPr>
            <a:spLocks noGrp="1"/>
          </p:cNvSpPr>
          <p:nvPr>
            <p:ph type="title"/>
          </p:nvPr>
        </p:nvSpPr>
        <p:spPr/>
        <p:txBody>
          <a:bodyPr>
            <a:normAutofit fontScale="90000"/>
          </a:bodyPr>
          <a:lstStyle/>
          <a:p>
            <a:r>
              <a:rPr lang="en-US"/>
              <a:t>Overview of NIH Closeout and Administrative Requirements</a:t>
            </a:r>
          </a:p>
        </p:txBody>
      </p:sp>
      <p:sp>
        <p:nvSpPr>
          <p:cNvPr id="3" name="Slide Number Placeholder 2">
            <a:extLst>
              <a:ext uri="{FF2B5EF4-FFF2-40B4-BE49-F238E27FC236}">
                <a16:creationId xmlns:a16="http://schemas.microsoft.com/office/drawing/2014/main" id="{245B3F90-67D1-6DD7-96BC-C748545B77EF}"/>
              </a:ext>
            </a:extLst>
          </p:cNvPr>
          <p:cNvSpPr>
            <a:spLocks noGrp="1"/>
          </p:cNvSpPr>
          <p:nvPr>
            <p:ph type="sldNum" sz="quarter" idx="11"/>
          </p:nvPr>
        </p:nvSpPr>
        <p:spPr/>
        <p:txBody>
          <a:bodyPr/>
          <a:lstStyle/>
          <a:p>
            <a:fld id="{6B501C70-5F60-456A-A5D9-23BC34510FC8}" type="slidenum">
              <a:rPr lang="en-US" smtClean="0"/>
              <a:t>4</a:t>
            </a:fld>
            <a:endParaRPr lang="en-US"/>
          </a:p>
        </p:txBody>
      </p:sp>
    </p:spTree>
    <p:extLst>
      <p:ext uri="{BB962C8B-B14F-4D97-AF65-F5344CB8AC3E}">
        <p14:creationId xmlns:p14="http://schemas.microsoft.com/office/powerpoint/2010/main" val="2936587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8973E-4603-7B74-DF12-C8576B1B42D9}"/>
              </a:ext>
            </a:extLst>
          </p:cNvPr>
          <p:cNvSpPr>
            <a:spLocks noGrp="1"/>
          </p:cNvSpPr>
          <p:nvPr>
            <p:ph type="title"/>
          </p:nvPr>
        </p:nvSpPr>
        <p:spPr/>
        <p:txBody>
          <a:bodyPr/>
          <a:lstStyle/>
          <a:p>
            <a:r>
              <a:rPr lang="en-US">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rPr>
              <a:t>What is Closeout?</a:t>
            </a:r>
          </a:p>
        </p:txBody>
      </p:sp>
      <p:sp>
        <p:nvSpPr>
          <p:cNvPr id="3" name="Content Placeholder 2">
            <a:extLst>
              <a:ext uri="{FF2B5EF4-FFF2-40B4-BE49-F238E27FC236}">
                <a16:creationId xmlns:a16="http://schemas.microsoft.com/office/drawing/2014/main" id="{DFC30620-1B2D-9FE0-4D08-45672D57D931}"/>
              </a:ext>
            </a:extLst>
          </p:cNvPr>
          <p:cNvSpPr>
            <a:spLocks noGrp="1"/>
          </p:cNvSpPr>
          <p:nvPr>
            <p:ph idx="1"/>
          </p:nvPr>
        </p:nvSpPr>
        <p:spPr/>
        <p:txBody>
          <a:bodyPr>
            <a:normAutofit fontScale="85000" lnSpcReduction="10000"/>
          </a:bodyPr>
          <a:lstStyle/>
          <a:p>
            <a:r>
              <a:rPr lang="en-US" sz="2000">
                <a:solidFill>
                  <a:srgbClr val="22252B"/>
                </a:solidFill>
                <a:latin typeface="Open Sans" panose="020B0606030504020204" pitchFamily="34" charset="0"/>
              </a:rPr>
              <a:t>Closeout of an award is the process by which NIH determines that all applicable administrative actions and all required work of an award have been completed by the recipient and NIH. Relevant policy and procedures are documented in the </a:t>
            </a:r>
            <a:r>
              <a:rPr lang="en-US" sz="2000">
                <a:solidFill>
                  <a:srgbClr val="22252B"/>
                </a:solidFill>
                <a:latin typeface="Open Sans" panose="020B0606030504020204" pitchFamily="34" charset="0"/>
                <a:hlinkClick r:id="rId3"/>
              </a:rPr>
              <a:t>NIH Grants Policy Statement Section 8.6 Closeout</a:t>
            </a:r>
            <a:r>
              <a:rPr lang="en-US" sz="2000">
                <a:solidFill>
                  <a:srgbClr val="22252B"/>
                </a:solidFill>
                <a:latin typeface="Open Sans" panose="020B0606030504020204" pitchFamily="34" charset="0"/>
              </a:rPr>
              <a:t>.</a:t>
            </a:r>
          </a:p>
          <a:p>
            <a:pPr>
              <a:buClr>
                <a:srgbClr val="015396"/>
              </a:buClr>
            </a:pPr>
            <a:r>
              <a:rPr lang="en-US">
                <a:latin typeface="Open Sans "/>
                <a:ea typeface="Open Sans"/>
                <a:cs typeface="Open Sans"/>
              </a:rPr>
              <a:t>NIH continues to require and enforce longstanding closeout requirements </a:t>
            </a:r>
            <a:r>
              <a:rPr lang="en-US" b="1" u="sng">
                <a:latin typeface="Open Sans "/>
                <a:ea typeface="Open Sans"/>
                <a:cs typeface="Open Sans"/>
              </a:rPr>
              <a:t>due within 120 days</a:t>
            </a:r>
            <a:r>
              <a:rPr lang="en-US" b="1">
                <a:latin typeface="Open Sans "/>
                <a:ea typeface="Open Sans"/>
                <a:cs typeface="Open Sans"/>
              </a:rPr>
              <a:t> </a:t>
            </a:r>
            <a:r>
              <a:rPr lang="en-US">
                <a:latin typeface="Open Sans "/>
                <a:ea typeface="Open Sans"/>
                <a:cs typeface="Open Sans"/>
              </a:rPr>
              <a:t>of the project period end date:</a:t>
            </a:r>
          </a:p>
          <a:p>
            <a:pPr lvl="1">
              <a:buClr>
                <a:srgbClr val="015396"/>
              </a:buClr>
              <a:buFont typeface="Wingdings" panose="05000000000000000000" pitchFamily="2" charset="2"/>
              <a:buChar char="§"/>
            </a:pPr>
            <a:r>
              <a:rPr lang="en-US" b="1">
                <a:latin typeface="Open Sans "/>
                <a:ea typeface="Open Sans"/>
                <a:cs typeface="Open Sans"/>
              </a:rPr>
              <a:t>Final Research Performance Progress Report (RPPR)</a:t>
            </a:r>
          </a:p>
          <a:p>
            <a:pPr lvl="1">
              <a:buClr>
                <a:srgbClr val="015396"/>
              </a:buClr>
              <a:buFont typeface="Wingdings" panose="05000000000000000000" pitchFamily="2" charset="2"/>
              <a:buChar char="§"/>
            </a:pPr>
            <a:r>
              <a:rPr lang="en-US" b="1">
                <a:latin typeface="Open Sans "/>
                <a:ea typeface="Open Sans"/>
                <a:cs typeface="Open Sans"/>
              </a:rPr>
              <a:t>Final Federal Financial Report (FFR) (SF 425)</a:t>
            </a:r>
          </a:p>
          <a:p>
            <a:pPr lvl="1">
              <a:buClr>
                <a:srgbClr val="015396"/>
              </a:buClr>
              <a:buFont typeface="Wingdings" panose="05000000000000000000" pitchFamily="2" charset="2"/>
              <a:buChar char="§"/>
            </a:pPr>
            <a:r>
              <a:rPr lang="en-US" b="1">
                <a:latin typeface="Open Sans "/>
                <a:ea typeface="Open Sans"/>
                <a:cs typeface="Open Sans"/>
              </a:rPr>
              <a:t>Final Invention Statement and Certification (HHS 568)</a:t>
            </a:r>
          </a:p>
          <a:p>
            <a:pPr>
              <a:buClr>
                <a:srgbClr val="015396"/>
              </a:buClr>
            </a:pPr>
            <a:r>
              <a:rPr lang="en-US">
                <a:latin typeface="Open Sans "/>
                <a:ea typeface="Open Sans"/>
                <a:cs typeface="Open Sans"/>
              </a:rPr>
              <a:t>NIH will initiate unilateral closeout (including potential enforcement actions) if recipients fail to submit final reports on time. </a:t>
            </a:r>
            <a:endParaRPr lang="en-US">
              <a:latin typeface="Open Sans "/>
            </a:endParaRPr>
          </a:p>
          <a:p>
            <a:pPr lvl="4"/>
            <a:endParaRPr lang="en-US"/>
          </a:p>
        </p:txBody>
      </p:sp>
      <p:sp>
        <p:nvSpPr>
          <p:cNvPr id="4" name="Slide Number Placeholder 3">
            <a:extLst>
              <a:ext uri="{FF2B5EF4-FFF2-40B4-BE49-F238E27FC236}">
                <a16:creationId xmlns:a16="http://schemas.microsoft.com/office/drawing/2014/main" id="{7FB12303-0892-A21D-9E92-E4E788EF5371}"/>
              </a:ext>
            </a:extLst>
          </p:cNvPr>
          <p:cNvSpPr>
            <a:spLocks noGrp="1"/>
          </p:cNvSpPr>
          <p:nvPr>
            <p:ph type="sldNum" sz="quarter" idx="12"/>
          </p:nvPr>
        </p:nvSpPr>
        <p:spPr/>
        <p:txBody>
          <a:bodyPr/>
          <a:lstStyle/>
          <a:p>
            <a:fld id="{6B501C70-5F60-456A-A5D9-23BC34510FC8}" type="slidenum">
              <a:rPr lang="en-US" smtClean="0"/>
              <a:pPr/>
              <a:t>5</a:t>
            </a:fld>
            <a:endParaRPr lang="en-US"/>
          </a:p>
        </p:txBody>
      </p:sp>
      <p:sp>
        <p:nvSpPr>
          <p:cNvPr id="5" name="TextBox 4" descr="Learn more: NOT-OD-20-086&#10;FAQs: grants.nih.gov/faqs#/covid-19.htm&#10;">
            <a:extLst>
              <a:ext uri="{FF2B5EF4-FFF2-40B4-BE49-F238E27FC236}">
                <a16:creationId xmlns:a16="http://schemas.microsoft.com/office/drawing/2014/main" id="{D0B27FEB-FF0F-D8AE-80AD-97E2F3F288FF}"/>
              </a:ext>
            </a:extLst>
          </p:cNvPr>
          <p:cNvSpPr txBox="1"/>
          <p:nvPr/>
        </p:nvSpPr>
        <p:spPr>
          <a:xfrm>
            <a:off x="5742954" y="6152355"/>
            <a:ext cx="5610847" cy="681038"/>
          </a:xfrm>
          <a:prstGeom prst="roundRect">
            <a:avLst/>
          </a:prstGeom>
          <a:solidFill>
            <a:schemeClr val="accent5">
              <a:lumMod val="20000"/>
              <a:lumOff val="80000"/>
            </a:schemeClr>
          </a:solidFill>
          <a:ln w="28575">
            <a:noFill/>
          </a:ln>
        </p:spPr>
        <p:txBody>
          <a:bodyPr wrap="square" lIns="182880" tIns="182880" rIns="182880" bIns="182880" rtlCol="0" anchor="t">
            <a:spAutoFit/>
          </a:bodyPr>
          <a:lstStyle/>
          <a:p>
            <a:pPr algn="ctr">
              <a:defRPr/>
            </a:pPr>
            <a:r>
              <a:rPr kumimoji="0" lang="en-US" sz="1600" b="0" i="0" u="none" kern="1200" cap="none" spc="0" normalizeH="0" baseline="0" noProof="0">
                <a:ln>
                  <a:noFill/>
                </a:ln>
                <a:effectLst/>
                <a:uLnTx/>
                <a:uFillTx/>
                <a:latin typeface="Open Sans"/>
                <a:ea typeface="+mn-ea"/>
                <a:cs typeface="+mn-cs"/>
              </a:rPr>
              <a:t>Learn more:</a:t>
            </a:r>
            <a:r>
              <a:rPr lang="en-US" sz="1600">
                <a:latin typeface="Open Sans"/>
              </a:rPr>
              <a:t> </a:t>
            </a:r>
            <a:r>
              <a:rPr lang="en-US" sz="1600">
                <a:hlinkClick r:id="rId4"/>
              </a:rPr>
              <a:t>NIH Closeout</a:t>
            </a:r>
            <a:r>
              <a:rPr lang="en-US" sz="1600"/>
              <a:t> and </a:t>
            </a:r>
            <a:r>
              <a:rPr lang="en-US" sz="1600">
                <a:hlinkClick r:id="rId5"/>
              </a:rPr>
              <a:t>NIH GPS 8.6 Closeout</a:t>
            </a:r>
            <a:endParaRPr lang="en-US" sz="1600" b="0" i="0" u="sng" kern="1200" cap="none" spc="0" normalizeH="0" baseline="0" noProof="0">
              <a:ln>
                <a:noFill/>
              </a:ln>
              <a:effectLst/>
              <a:uLnTx/>
              <a:uFillTx/>
              <a:latin typeface="Open Sans"/>
              <a:ea typeface="Open Sans"/>
              <a:cs typeface="Open Sans"/>
            </a:endParaRPr>
          </a:p>
        </p:txBody>
      </p:sp>
    </p:spTree>
    <p:extLst>
      <p:ext uri="{BB962C8B-B14F-4D97-AF65-F5344CB8AC3E}">
        <p14:creationId xmlns:p14="http://schemas.microsoft.com/office/powerpoint/2010/main" val="1498833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A4B6C4-1D9E-55EC-2037-513D975C7315}"/>
              </a:ext>
            </a:extLst>
          </p:cNvPr>
          <p:cNvSpPr>
            <a:spLocks noGrp="1"/>
          </p:cNvSpPr>
          <p:nvPr>
            <p:ph type="title"/>
          </p:nvPr>
        </p:nvSpPr>
        <p:spPr>
          <a:xfrm>
            <a:off x="866940" y="153570"/>
            <a:ext cx="10315125" cy="1116434"/>
          </a:xfrm>
        </p:spPr>
        <p:txBody>
          <a:bodyPr>
            <a:normAutofit fontScale="90000"/>
          </a:bodyPr>
          <a:lstStyle/>
          <a:p>
            <a:r>
              <a:rPr lang="en-US">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rPr>
              <a:t>Final Report and Document Requirements</a:t>
            </a:r>
          </a:p>
        </p:txBody>
      </p:sp>
      <p:sp>
        <p:nvSpPr>
          <p:cNvPr id="2" name="Slide Number Placeholder 1">
            <a:extLst>
              <a:ext uri="{FF2B5EF4-FFF2-40B4-BE49-F238E27FC236}">
                <a16:creationId xmlns:a16="http://schemas.microsoft.com/office/drawing/2014/main" id="{F8AC9FD9-4F1B-86D8-8ACF-D60BE8BF2AAC}"/>
              </a:ext>
              <a:ext uri="{C183D7F6-B498-43B3-948B-1728B52AA6E4}">
                <adec:decorative xmlns:adec="http://schemas.microsoft.com/office/drawing/2017/decorative" val="1"/>
              </a:ext>
            </a:extLst>
          </p:cNvPr>
          <p:cNvSpPr>
            <a:spLocks noGrp="1"/>
          </p:cNvSpPr>
          <p:nvPr>
            <p:ph type="sldNum" sz="quarter" idx="12"/>
          </p:nvPr>
        </p:nvSpPr>
        <p:spPr/>
        <p:txBody>
          <a:bodyPr/>
          <a:lstStyle/>
          <a:p>
            <a:fld id="{6B501C70-5F60-456A-A5D9-23BC34510FC8}" type="slidenum">
              <a:rPr lang="en-US" smtClean="0"/>
              <a:t>6</a:t>
            </a:fld>
            <a:endParaRPr lang="en-US"/>
          </a:p>
        </p:txBody>
      </p:sp>
      <p:graphicFrame>
        <p:nvGraphicFramePr>
          <p:cNvPr id="6" name="Table 4">
            <a:extLst>
              <a:ext uri="{FF2B5EF4-FFF2-40B4-BE49-F238E27FC236}">
                <a16:creationId xmlns:a16="http://schemas.microsoft.com/office/drawing/2014/main" id="{8752FB55-1A59-4ED6-48E0-37A725C4D387}"/>
              </a:ext>
            </a:extLst>
          </p:cNvPr>
          <p:cNvGraphicFramePr>
            <a:graphicFrameLocks noGrp="1"/>
          </p:cNvGraphicFramePr>
          <p:nvPr>
            <p:extLst>
              <p:ext uri="{D42A27DB-BD31-4B8C-83A1-F6EECF244321}">
                <p14:modId xmlns:p14="http://schemas.microsoft.com/office/powerpoint/2010/main" val="3351039421"/>
              </p:ext>
            </p:extLst>
          </p:nvPr>
        </p:nvGraphicFramePr>
        <p:xfrm>
          <a:off x="866940" y="2867378"/>
          <a:ext cx="9833150" cy="3055748"/>
        </p:xfrm>
        <a:graphic>
          <a:graphicData uri="http://schemas.openxmlformats.org/drawingml/2006/table">
            <a:tbl>
              <a:tblPr firstRow="1" bandRow="1">
                <a:tableStyleId>{21E4AEA4-8DFA-4A89-87EB-49C32662AFE0}</a:tableStyleId>
              </a:tblPr>
              <a:tblGrid>
                <a:gridCol w="1966630">
                  <a:extLst>
                    <a:ext uri="{9D8B030D-6E8A-4147-A177-3AD203B41FA5}">
                      <a16:colId xmlns:a16="http://schemas.microsoft.com/office/drawing/2014/main" val="3062795001"/>
                    </a:ext>
                  </a:extLst>
                </a:gridCol>
                <a:gridCol w="1966630">
                  <a:extLst>
                    <a:ext uri="{9D8B030D-6E8A-4147-A177-3AD203B41FA5}">
                      <a16:colId xmlns:a16="http://schemas.microsoft.com/office/drawing/2014/main" val="3645372355"/>
                    </a:ext>
                  </a:extLst>
                </a:gridCol>
                <a:gridCol w="1966630">
                  <a:extLst>
                    <a:ext uri="{9D8B030D-6E8A-4147-A177-3AD203B41FA5}">
                      <a16:colId xmlns:a16="http://schemas.microsoft.com/office/drawing/2014/main" val="1000936610"/>
                    </a:ext>
                  </a:extLst>
                </a:gridCol>
                <a:gridCol w="1966630">
                  <a:extLst>
                    <a:ext uri="{9D8B030D-6E8A-4147-A177-3AD203B41FA5}">
                      <a16:colId xmlns:a16="http://schemas.microsoft.com/office/drawing/2014/main" val="3784195733"/>
                    </a:ext>
                  </a:extLst>
                </a:gridCol>
                <a:gridCol w="1966630">
                  <a:extLst>
                    <a:ext uri="{9D8B030D-6E8A-4147-A177-3AD203B41FA5}">
                      <a16:colId xmlns:a16="http://schemas.microsoft.com/office/drawing/2014/main" val="2414582234"/>
                    </a:ext>
                  </a:extLst>
                </a:gridCol>
              </a:tblGrid>
              <a:tr h="816251">
                <a:tc>
                  <a:txBody>
                    <a:bodyPr/>
                    <a:lstStyle/>
                    <a:p>
                      <a:r>
                        <a:rPr lang="en-US" sz="1400">
                          <a:solidFill>
                            <a:schemeClr val="bg1"/>
                          </a:solidFill>
                        </a:rPr>
                        <a:t>Grant/Mechanism</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a:solidFill>
                            <a:schemeClr val="bg1"/>
                          </a:solidFill>
                        </a:rPr>
                        <a:t>Final RPPR</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a:solidFill>
                            <a:schemeClr val="bg1"/>
                          </a:solidFill>
                        </a:rPr>
                        <a:t>Final FFR</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a:solidFill>
                            <a:schemeClr val="bg1"/>
                          </a:solidFill>
                        </a:rPr>
                        <a:t>Final Invention Statement</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a:solidFill>
                            <a:schemeClr val="bg1"/>
                          </a:solidFill>
                        </a:rPr>
                        <a:t>Termination Notice</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09043433"/>
                  </a:ext>
                </a:extLst>
              </a:tr>
              <a:tr h="584180">
                <a:tc>
                  <a:txBody>
                    <a:bodyPr/>
                    <a:lstStyle/>
                    <a:p>
                      <a:r>
                        <a:rPr lang="en-US" sz="1400">
                          <a:solidFill>
                            <a:schemeClr val="tx1"/>
                          </a:solidFill>
                        </a:rPr>
                        <a:t>Research</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US" sz="1400">
                          <a:solidFill>
                            <a:schemeClr val="tx1"/>
                          </a:solidFill>
                        </a:rPr>
                        <a:t>Required</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1400">
                          <a:solidFill>
                            <a:schemeClr val="tx1"/>
                          </a:solidFill>
                        </a:rPr>
                        <a:t>Required</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1400">
                          <a:solidFill>
                            <a:schemeClr val="tx1"/>
                          </a:solidFill>
                        </a:rPr>
                        <a:t>Required</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1400">
                          <a:solidFill>
                            <a:schemeClr val="tx1"/>
                          </a:solidFill>
                        </a:rPr>
                        <a:t>N/A</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99538046"/>
                  </a:ext>
                </a:extLst>
              </a:tr>
              <a:tr h="968966">
                <a:tc>
                  <a:txBody>
                    <a:bodyPr/>
                    <a:lstStyle/>
                    <a:p>
                      <a:r>
                        <a:rPr lang="en-US" sz="1400">
                          <a:solidFill>
                            <a:schemeClr val="tx1"/>
                          </a:solidFill>
                        </a:rPr>
                        <a:t>Institutional Training</a:t>
                      </a:r>
                    </a:p>
                    <a:p>
                      <a:r>
                        <a:rPr lang="en-US" sz="1400">
                          <a:solidFill>
                            <a:schemeClr val="tx1"/>
                          </a:solidFill>
                        </a:rPr>
                        <a:t>(i.e., T series, D43, etc.)</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US" sz="1400">
                          <a:solidFill>
                            <a:schemeClr val="tx1"/>
                          </a:solidFill>
                        </a:rPr>
                        <a:t>Required</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a:solidFill>
                            <a:schemeClr val="tx1"/>
                          </a:solidFill>
                        </a:rPr>
                        <a:t>Required</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a:solidFill>
                            <a:schemeClr val="tx1"/>
                          </a:solidFill>
                        </a:rPr>
                        <a:t>N/A</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a:solidFill>
                            <a:schemeClr val="tx1"/>
                          </a:solidFill>
                        </a:rPr>
                        <a:t>Required for NRSA Trainees</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37453831"/>
                  </a:ext>
                </a:extLst>
              </a:tr>
              <a:tr h="686351">
                <a:tc>
                  <a:txBody>
                    <a:bodyPr/>
                    <a:lstStyle/>
                    <a:p>
                      <a:r>
                        <a:rPr lang="en-US" sz="1400">
                          <a:solidFill>
                            <a:schemeClr val="tx1"/>
                          </a:solidFill>
                        </a:rPr>
                        <a:t>Individual Fellowship (i.e., F series)</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US" sz="1400">
                          <a:solidFill>
                            <a:schemeClr val="tx1"/>
                          </a:solidFill>
                        </a:rPr>
                        <a:t>N/A</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1400">
                          <a:solidFill>
                            <a:schemeClr val="tx1"/>
                          </a:solidFill>
                        </a:rPr>
                        <a:t>N/A</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1400">
                          <a:solidFill>
                            <a:schemeClr val="tx1"/>
                          </a:solidFill>
                        </a:rPr>
                        <a:t>N/A</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1400">
                          <a:solidFill>
                            <a:schemeClr val="tx1"/>
                          </a:solidFill>
                        </a:rPr>
                        <a:t>Required</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882451860"/>
                  </a:ext>
                </a:extLst>
              </a:tr>
            </a:tbl>
          </a:graphicData>
        </a:graphic>
      </p:graphicFrame>
      <p:sp>
        <p:nvSpPr>
          <p:cNvPr id="8" name="TextBox 7">
            <a:extLst>
              <a:ext uri="{FF2B5EF4-FFF2-40B4-BE49-F238E27FC236}">
                <a16:creationId xmlns:a16="http://schemas.microsoft.com/office/drawing/2014/main" id="{F26B4EC6-238C-2084-E5E3-D23FB0076516}"/>
              </a:ext>
            </a:extLst>
          </p:cNvPr>
          <p:cNvSpPr txBox="1"/>
          <p:nvPr/>
        </p:nvSpPr>
        <p:spPr>
          <a:xfrm>
            <a:off x="866940" y="1249914"/>
            <a:ext cx="9833149" cy="2031325"/>
          </a:xfrm>
          <a:prstGeom prst="rect">
            <a:avLst/>
          </a:prstGeom>
          <a:noFill/>
        </p:spPr>
        <p:txBody>
          <a:bodyPr wrap="square">
            <a:spAutoFit/>
          </a:bodyPr>
          <a:lstStyle/>
          <a:p>
            <a:r>
              <a:rPr lang="en-US">
                <a:latin typeface="Open Sans Semibold" panose="020B0706030804020204" pitchFamily="34" charset="0"/>
                <a:ea typeface="Open Sans Semibold" panose="020B0706030804020204" pitchFamily="34" charset="0"/>
                <a:cs typeface="Open Sans Semibold" panose="020B0706030804020204" pitchFamily="34" charset="0"/>
                <a:hlinkClick r:id="rId3"/>
              </a:rPr>
              <a:t>NIH Grants Policy Statement 8.6 Closeout</a:t>
            </a:r>
            <a:endParaRPr lang="en-US">
              <a:latin typeface="Open Sans Semibold" panose="020B0706030804020204" pitchFamily="34" charset="0"/>
              <a:ea typeface="Open Sans Semibold" panose="020B0706030804020204" pitchFamily="34" charset="0"/>
              <a:cs typeface="Open Sans Semibold" panose="020B0706030804020204" pitchFamily="34" charset="0"/>
            </a:endParaRPr>
          </a:p>
          <a:p>
            <a:pPr lvl="1"/>
            <a:r>
              <a:rPr lang="en-US">
                <a:latin typeface="Open Sans Semibold" panose="020B0706030804020204" pitchFamily="34" charset="0"/>
                <a:ea typeface="Open Sans Semibold" panose="020B0706030804020204" pitchFamily="34" charset="0"/>
                <a:cs typeface="Open Sans Semibold" panose="020B0706030804020204" pitchFamily="34" charset="0"/>
                <a:hlinkClick r:id="rId4"/>
              </a:rPr>
              <a:t>8.6.1 Final Federal Financial Report (FFR)</a:t>
            </a:r>
            <a:endParaRPr lang="en-US">
              <a:latin typeface="Open Sans Semibold" panose="020B0706030804020204" pitchFamily="34" charset="0"/>
              <a:ea typeface="Open Sans Semibold" panose="020B0706030804020204" pitchFamily="34" charset="0"/>
              <a:cs typeface="Open Sans Semibold" panose="020B0706030804020204" pitchFamily="34" charset="0"/>
            </a:endParaRPr>
          </a:p>
          <a:p>
            <a:pPr lvl="1"/>
            <a:r>
              <a:rPr lang="en-US">
                <a:latin typeface="Open Sans Semibold" panose="020B0706030804020204" pitchFamily="34" charset="0"/>
                <a:ea typeface="Open Sans Semibold" panose="020B0706030804020204" pitchFamily="34" charset="0"/>
                <a:cs typeface="Open Sans Semibold" panose="020B0706030804020204" pitchFamily="34" charset="0"/>
                <a:hlinkClick r:id="rId5"/>
              </a:rPr>
              <a:t>8.6.2 Final Research Performance Progress Report (RPPR)</a:t>
            </a:r>
            <a:endParaRPr lang="en-US">
              <a:latin typeface="Open Sans Semibold" panose="020B0706030804020204" pitchFamily="34" charset="0"/>
              <a:ea typeface="Open Sans Semibold" panose="020B0706030804020204" pitchFamily="34" charset="0"/>
              <a:cs typeface="Open Sans Semibold" panose="020B0706030804020204" pitchFamily="34" charset="0"/>
            </a:endParaRPr>
          </a:p>
          <a:p>
            <a:pPr lvl="1"/>
            <a:r>
              <a:rPr lang="en-US">
                <a:latin typeface="Open Sans Semibold" panose="020B0706030804020204" pitchFamily="34" charset="0"/>
                <a:ea typeface="Open Sans Semibold" panose="020B0706030804020204" pitchFamily="34" charset="0"/>
                <a:cs typeface="Open Sans Semibold" panose="020B0706030804020204" pitchFamily="34" charset="0"/>
                <a:hlinkClick r:id="rId6"/>
              </a:rPr>
              <a:t>8.6.3 Final Invention Statement and Certification (FIS)</a:t>
            </a:r>
            <a:endParaRPr lang="en-US">
              <a:latin typeface="Open Sans Semibold" panose="020B0706030804020204" pitchFamily="34" charset="0"/>
              <a:ea typeface="Open Sans Semibold" panose="020B0706030804020204" pitchFamily="34" charset="0"/>
              <a:cs typeface="Open Sans Semibold" panose="020B0706030804020204" pitchFamily="34" charset="0"/>
            </a:endParaRPr>
          </a:p>
          <a:p>
            <a:pPr lvl="1"/>
            <a:endParaRPr lang="en-US">
              <a:latin typeface="Open Sans Semibold" panose="020B0706030804020204" pitchFamily="34" charset="0"/>
              <a:ea typeface="Open Sans Semibold" panose="020B0706030804020204" pitchFamily="34" charset="0"/>
              <a:cs typeface="Open Sans Semibold" panose="020B0706030804020204" pitchFamily="34" charset="0"/>
            </a:endParaRPr>
          </a:p>
          <a:p>
            <a:pPr lvl="1"/>
            <a:endParaRPr lang="en-US">
              <a:latin typeface="Open Sans Semibold" panose="020B0706030804020204" pitchFamily="34" charset="0"/>
              <a:ea typeface="Open Sans Semibold" panose="020B0706030804020204" pitchFamily="34" charset="0"/>
              <a:cs typeface="Open Sans Semibold" panose="020B0706030804020204" pitchFamily="34" charset="0"/>
            </a:endParaRPr>
          </a:p>
          <a:p>
            <a:endParaRPr lang="en-US">
              <a:latin typeface="Open Sans Semibold" panose="020B0706030804020204" pitchFamily="34" charset="0"/>
              <a:ea typeface="Open Sans Semibold" panose="020B0706030804020204" pitchFamily="34" charset="0"/>
              <a:cs typeface="Open Sans Semibold" panose="020B0706030804020204" pitchFamily="34" charset="0"/>
            </a:endParaRPr>
          </a:p>
        </p:txBody>
      </p:sp>
    </p:spTree>
    <p:extLst>
      <p:ext uri="{BB962C8B-B14F-4D97-AF65-F5344CB8AC3E}">
        <p14:creationId xmlns:p14="http://schemas.microsoft.com/office/powerpoint/2010/main" val="2818550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A1128-6887-92A0-3186-B0600EC6999C}"/>
              </a:ext>
            </a:extLst>
          </p:cNvPr>
          <p:cNvSpPr>
            <a:spLocks noGrp="1"/>
          </p:cNvSpPr>
          <p:nvPr>
            <p:ph type="title"/>
          </p:nvPr>
        </p:nvSpPr>
        <p:spPr/>
        <p:txBody>
          <a:bodyPr/>
          <a:lstStyle/>
          <a:p>
            <a:r>
              <a:rPr lang="en-US"/>
              <a:t>Other Closeout Requirements</a:t>
            </a:r>
          </a:p>
        </p:txBody>
      </p:sp>
      <p:sp>
        <p:nvSpPr>
          <p:cNvPr id="3" name="Content Placeholder 2">
            <a:extLst>
              <a:ext uri="{FF2B5EF4-FFF2-40B4-BE49-F238E27FC236}">
                <a16:creationId xmlns:a16="http://schemas.microsoft.com/office/drawing/2014/main" id="{0847F3F8-8E39-D188-EF66-1DBD30D7B0DD}"/>
              </a:ext>
            </a:extLst>
          </p:cNvPr>
          <p:cNvSpPr>
            <a:spLocks noGrp="1"/>
          </p:cNvSpPr>
          <p:nvPr>
            <p:ph idx="1"/>
          </p:nvPr>
        </p:nvSpPr>
        <p:spPr/>
        <p:txBody>
          <a:bodyPr>
            <a:normAutofit fontScale="92500" lnSpcReduction="10000"/>
          </a:bodyPr>
          <a:lstStyle/>
          <a:p>
            <a:r>
              <a:rPr lang="en-US">
                <a:hlinkClick r:id="rId3"/>
              </a:rPr>
              <a:t>Construction, Modernization, or Major Alteration and Renovation of Research Facilities Closeout (NIHGPS 10.9)</a:t>
            </a:r>
            <a:endParaRPr lang="en-US"/>
          </a:p>
          <a:p>
            <a:r>
              <a:rPr lang="en-US"/>
              <a:t>Ruth L. </a:t>
            </a:r>
            <a:r>
              <a:rPr lang="en-US" err="1"/>
              <a:t>Kirschstein</a:t>
            </a:r>
            <a:r>
              <a:rPr lang="en-US"/>
              <a:t> National Research Service Awards (NRSA):</a:t>
            </a:r>
          </a:p>
          <a:p>
            <a:pPr lvl="1"/>
            <a:r>
              <a:rPr lang="en-US">
                <a:hlinkClick r:id="rId4"/>
              </a:rPr>
              <a:t>Individual Fellowship Reporting Requirements (NIHGPS 11.2.11)</a:t>
            </a:r>
            <a:endParaRPr lang="en-US"/>
          </a:p>
          <a:p>
            <a:pPr lvl="1"/>
            <a:r>
              <a:rPr lang="en-US">
                <a:hlinkClick r:id="rId5"/>
              </a:rPr>
              <a:t>Individual Fellowship Other Terms and Conditions – Termination (NIHGPS 11.2.13.2)</a:t>
            </a:r>
            <a:endParaRPr lang="en-US"/>
          </a:p>
          <a:p>
            <a:pPr lvl="1"/>
            <a:r>
              <a:rPr lang="en-US">
                <a:hlinkClick r:id="rId6"/>
              </a:rPr>
              <a:t>Institutional Research Training Grants – Reporting Requirements (NIHGPS 11.3.13)</a:t>
            </a:r>
            <a:endParaRPr lang="en-US"/>
          </a:p>
          <a:p>
            <a:pPr lvl="1"/>
            <a:r>
              <a:rPr lang="en-US">
                <a:hlinkClick r:id="rId7"/>
              </a:rPr>
              <a:t>Institutional Research Training Grants – Closeout (NIHGPS 11.3.14)</a:t>
            </a:r>
            <a:endParaRPr lang="en-US"/>
          </a:p>
          <a:p>
            <a:r>
              <a:rPr lang="en-US"/>
              <a:t>Small Business Innovation Research (SBIR) and Small Business Technology Transfer (STTR) Programs:</a:t>
            </a:r>
          </a:p>
          <a:p>
            <a:pPr lvl="1"/>
            <a:r>
              <a:rPr lang="en-US">
                <a:hlinkClick r:id="rId8"/>
              </a:rPr>
              <a:t>NIH Fast-Track Application Process – Final RPPR (NIHGPS 18.5.5.6)</a:t>
            </a:r>
            <a:endParaRPr lang="en-US"/>
          </a:p>
          <a:p>
            <a:pPr lvl="1"/>
            <a:endParaRPr lang="en-US"/>
          </a:p>
          <a:p>
            <a:endParaRPr lang="en-US"/>
          </a:p>
        </p:txBody>
      </p:sp>
      <p:sp>
        <p:nvSpPr>
          <p:cNvPr id="4" name="Slide Number Placeholder 3">
            <a:extLst>
              <a:ext uri="{FF2B5EF4-FFF2-40B4-BE49-F238E27FC236}">
                <a16:creationId xmlns:a16="http://schemas.microsoft.com/office/drawing/2014/main" id="{3FA01103-86E3-1829-A02D-A19060AAC7BF}"/>
              </a:ext>
            </a:extLst>
          </p:cNvPr>
          <p:cNvSpPr>
            <a:spLocks noGrp="1"/>
          </p:cNvSpPr>
          <p:nvPr>
            <p:ph type="sldNum" sz="quarter" idx="12"/>
          </p:nvPr>
        </p:nvSpPr>
        <p:spPr/>
        <p:txBody>
          <a:bodyPr/>
          <a:lstStyle/>
          <a:p>
            <a:fld id="{6B501C70-5F60-456A-A5D9-23BC34510FC8}" type="slidenum">
              <a:rPr lang="en-US" smtClean="0"/>
              <a:pPr/>
              <a:t>7</a:t>
            </a:fld>
            <a:endParaRPr lang="en-US"/>
          </a:p>
        </p:txBody>
      </p:sp>
    </p:spTree>
    <p:extLst>
      <p:ext uri="{BB962C8B-B14F-4D97-AF65-F5344CB8AC3E}">
        <p14:creationId xmlns:p14="http://schemas.microsoft.com/office/powerpoint/2010/main" val="1320627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A4B6C4-1D9E-55EC-2037-513D975C7315}"/>
              </a:ext>
            </a:extLst>
          </p:cNvPr>
          <p:cNvSpPr>
            <a:spLocks noGrp="1"/>
          </p:cNvSpPr>
          <p:nvPr>
            <p:ph type="title"/>
          </p:nvPr>
        </p:nvSpPr>
        <p:spPr/>
        <p:txBody>
          <a:bodyPr/>
          <a:lstStyle/>
          <a:p>
            <a:r>
              <a:rPr lang="en-US">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rPr>
              <a:t>Submission of Final Documents</a:t>
            </a:r>
          </a:p>
        </p:txBody>
      </p:sp>
      <p:sp>
        <p:nvSpPr>
          <p:cNvPr id="2" name="Slide Number Placeholder 1">
            <a:extLst>
              <a:ext uri="{FF2B5EF4-FFF2-40B4-BE49-F238E27FC236}">
                <a16:creationId xmlns:a16="http://schemas.microsoft.com/office/drawing/2014/main" id="{F8AC9FD9-4F1B-86D8-8ACF-D60BE8BF2AAC}"/>
              </a:ext>
            </a:extLst>
          </p:cNvPr>
          <p:cNvSpPr>
            <a:spLocks noGrp="1"/>
          </p:cNvSpPr>
          <p:nvPr>
            <p:ph type="sldNum" sz="quarter" idx="12"/>
          </p:nvPr>
        </p:nvSpPr>
        <p:spPr/>
        <p:txBody>
          <a:bodyPr/>
          <a:lstStyle/>
          <a:p>
            <a:fld id="{6B501C70-5F60-456A-A5D9-23BC34510FC8}" type="slidenum">
              <a:rPr lang="en-US" smtClean="0"/>
              <a:t>8</a:t>
            </a:fld>
            <a:endParaRPr lang="en-US"/>
          </a:p>
        </p:txBody>
      </p:sp>
      <p:graphicFrame>
        <p:nvGraphicFramePr>
          <p:cNvPr id="6" name="Table 4">
            <a:extLst>
              <a:ext uri="{FF2B5EF4-FFF2-40B4-BE49-F238E27FC236}">
                <a16:creationId xmlns:a16="http://schemas.microsoft.com/office/drawing/2014/main" id="{8752FB55-1A59-4ED6-48E0-37A725C4D38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74177430"/>
              </p:ext>
            </p:extLst>
          </p:nvPr>
        </p:nvGraphicFramePr>
        <p:xfrm>
          <a:off x="838197" y="3074158"/>
          <a:ext cx="10315126" cy="2736402"/>
        </p:xfrm>
        <a:graphic>
          <a:graphicData uri="http://schemas.openxmlformats.org/drawingml/2006/table">
            <a:tbl>
              <a:tblPr firstRow="1" bandRow="1">
                <a:tableStyleId>{21E4AEA4-8DFA-4A89-87EB-49C32662AFE0}</a:tableStyleId>
              </a:tblPr>
              <a:tblGrid>
                <a:gridCol w="5157563">
                  <a:extLst>
                    <a:ext uri="{9D8B030D-6E8A-4147-A177-3AD203B41FA5}">
                      <a16:colId xmlns:a16="http://schemas.microsoft.com/office/drawing/2014/main" val="3062795001"/>
                    </a:ext>
                  </a:extLst>
                </a:gridCol>
                <a:gridCol w="5157563">
                  <a:extLst>
                    <a:ext uri="{9D8B030D-6E8A-4147-A177-3AD203B41FA5}">
                      <a16:colId xmlns:a16="http://schemas.microsoft.com/office/drawing/2014/main" val="3645372355"/>
                    </a:ext>
                  </a:extLst>
                </a:gridCol>
              </a:tblGrid>
              <a:tr h="457934">
                <a:tc>
                  <a:txBody>
                    <a:bodyPr/>
                    <a:lstStyle/>
                    <a:p>
                      <a:r>
                        <a:rPr lang="en-US" sz="1600">
                          <a:solidFill>
                            <a:schemeClr val="bg1"/>
                          </a:solidFill>
                        </a:rPr>
                        <a:t>Final Report</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a:solidFill>
                            <a:schemeClr val="bg1"/>
                          </a:solidFill>
                        </a:rPr>
                        <a:t>Submission Method</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09043433"/>
                  </a:ext>
                </a:extLst>
              </a:tr>
              <a:tr h="5571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chemeClr val="tx1"/>
                          </a:solidFill>
                        </a:rPr>
                        <a:t>Final RPPR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i="1">
                          <a:solidFill>
                            <a:schemeClr val="tx1"/>
                          </a:solidFill>
                        </a:rPr>
                        <a:t>Final (Progress) Report Additional Materials (FRAM)</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1600">
                          <a:solidFill>
                            <a:schemeClr val="tx1"/>
                          </a:solidFill>
                        </a:rPr>
                        <a:t>Recipients must submit via the </a:t>
                      </a:r>
                      <a:r>
                        <a:rPr lang="en-US" sz="1600">
                          <a:solidFill>
                            <a:schemeClr val="tx1"/>
                          </a:solidFill>
                          <a:hlinkClick r:id="rId3"/>
                        </a:rPr>
                        <a:t>eRA Commons</a:t>
                      </a:r>
                      <a:endParaRPr lang="en-US" sz="1600">
                        <a:solidFill>
                          <a:schemeClr val="tx1"/>
                        </a:solidFill>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99538046"/>
                  </a:ext>
                </a:extLst>
              </a:tr>
              <a:tr h="585042">
                <a:tc>
                  <a:txBody>
                    <a:bodyPr/>
                    <a:lstStyle/>
                    <a:p>
                      <a:r>
                        <a:rPr lang="en-US" sz="1600">
                          <a:solidFill>
                            <a:schemeClr val="tx1"/>
                          </a:solidFill>
                        </a:rPr>
                        <a:t>Final FFR</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a:solidFill>
                            <a:schemeClr val="tx1"/>
                          </a:solidFill>
                        </a:rPr>
                        <a:t>Recipients must submit via the </a:t>
                      </a:r>
                      <a:r>
                        <a:rPr lang="en-US" sz="1600">
                          <a:solidFill>
                            <a:schemeClr val="tx1"/>
                          </a:solidFill>
                          <a:hlinkClick r:id="rId4"/>
                        </a:rPr>
                        <a:t>Payment Management System (PMS)</a:t>
                      </a:r>
                      <a:endParaRPr lang="en-US" sz="1600">
                        <a:solidFill>
                          <a:schemeClr val="tx1"/>
                        </a:solidFill>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37453831"/>
                  </a:ext>
                </a:extLst>
              </a:tr>
              <a:tr h="557153">
                <a:tc>
                  <a:txBody>
                    <a:bodyPr/>
                    <a:lstStyle/>
                    <a:p>
                      <a:r>
                        <a:rPr lang="en-US" sz="1600">
                          <a:solidFill>
                            <a:schemeClr val="tx1"/>
                          </a:solidFill>
                        </a:rPr>
                        <a:t>Final Invention Statement</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1600">
                          <a:solidFill>
                            <a:schemeClr val="tx1"/>
                          </a:solidFill>
                        </a:rPr>
                        <a:t>Recipients must submit via the </a:t>
                      </a:r>
                      <a:r>
                        <a:rPr lang="en-US" sz="1600">
                          <a:solidFill>
                            <a:schemeClr val="tx1"/>
                          </a:solidFill>
                          <a:hlinkClick r:id="rId5"/>
                        </a:rPr>
                        <a:t>eRA Commons</a:t>
                      </a:r>
                      <a:endParaRPr lang="en-US" sz="1600">
                        <a:solidFill>
                          <a:schemeClr val="tx1"/>
                        </a:solidFill>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882451860"/>
                  </a:ext>
                </a:extLst>
              </a:tr>
              <a:tr h="557153">
                <a:tc>
                  <a:txBody>
                    <a:bodyPr/>
                    <a:lstStyle/>
                    <a:p>
                      <a:r>
                        <a:rPr lang="en-US" sz="1600">
                          <a:solidFill>
                            <a:schemeClr val="tx1"/>
                          </a:solidFill>
                        </a:rPr>
                        <a:t>Termination Notice</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1600">
                          <a:solidFill>
                            <a:schemeClr val="tx1"/>
                          </a:solidFill>
                        </a:rPr>
                        <a:t>Recipients must submit via </a:t>
                      </a:r>
                      <a:r>
                        <a:rPr lang="en-US" sz="1600">
                          <a:solidFill>
                            <a:schemeClr val="tx1"/>
                          </a:solidFill>
                          <a:hlinkClick r:id="rId6"/>
                        </a:rPr>
                        <a:t>eRA Commons </a:t>
                      </a:r>
                      <a:r>
                        <a:rPr lang="en-US" sz="1600" err="1">
                          <a:solidFill>
                            <a:schemeClr val="tx1"/>
                          </a:solidFill>
                          <a:hlinkClick r:id="rId6"/>
                        </a:rPr>
                        <a:t>xTrain</a:t>
                      </a:r>
                      <a:endParaRPr lang="en-US" sz="1600">
                        <a:solidFill>
                          <a:schemeClr val="tx1"/>
                        </a:solidFill>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629975596"/>
                  </a:ext>
                </a:extLst>
              </a:tr>
            </a:tbl>
          </a:graphicData>
        </a:graphic>
      </p:graphicFrame>
      <p:sp>
        <p:nvSpPr>
          <p:cNvPr id="4" name="TextBox 3">
            <a:extLst>
              <a:ext uri="{FF2B5EF4-FFF2-40B4-BE49-F238E27FC236}">
                <a16:creationId xmlns:a16="http://schemas.microsoft.com/office/drawing/2014/main" id="{E94B3249-8093-5BE7-C544-284CA758BBB2}"/>
              </a:ext>
            </a:extLst>
          </p:cNvPr>
          <p:cNvSpPr txBox="1"/>
          <p:nvPr/>
        </p:nvSpPr>
        <p:spPr>
          <a:xfrm>
            <a:off x="838200" y="1397675"/>
            <a:ext cx="10315123" cy="1477328"/>
          </a:xfrm>
          <a:prstGeom prst="rect">
            <a:avLst/>
          </a:prstGeom>
          <a:noFill/>
        </p:spPr>
        <p:txBody>
          <a:bodyPr wrap="square" rtlCol="0">
            <a:spAutoFit/>
          </a:bodyPr>
          <a:lstStyle/>
          <a:p>
            <a:r>
              <a:rPr lang="en-US">
                <a:latin typeface="Open Sans Semibold" panose="020B0706030804020204" pitchFamily="34" charset="0"/>
                <a:ea typeface="Open Sans Semibold" panose="020B0706030804020204" pitchFamily="34" charset="0"/>
                <a:cs typeface="Open Sans Semibold" panose="020B0706030804020204" pitchFamily="34" charset="0"/>
                <a:hlinkClick r:id="rId7"/>
              </a:rPr>
              <a:t>NIH Grants Policy Statement 8.6 Closeout</a:t>
            </a:r>
            <a:endParaRPr lang="en-US">
              <a:latin typeface="Open Sans Semibold" panose="020B0706030804020204" pitchFamily="34" charset="0"/>
              <a:ea typeface="Open Sans Semibold" panose="020B0706030804020204" pitchFamily="34" charset="0"/>
              <a:cs typeface="Open Sans Semibold" panose="020B0706030804020204" pitchFamily="34" charset="0"/>
            </a:endParaRPr>
          </a:p>
          <a:p>
            <a:pPr lvl="1"/>
            <a:r>
              <a:rPr lang="en-US">
                <a:latin typeface="Open Sans Semibold" panose="020B0706030804020204" pitchFamily="34" charset="0"/>
                <a:ea typeface="Open Sans Semibold" panose="020B0706030804020204" pitchFamily="34" charset="0"/>
                <a:cs typeface="Open Sans Semibold" panose="020B0706030804020204" pitchFamily="34" charset="0"/>
                <a:hlinkClick r:id="rId8"/>
              </a:rPr>
              <a:t>8.6.4 Submission of Closeout Documents</a:t>
            </a:r>
            <a:endParaRPr lang="en-US">
              <a:latin typeface="Open Sans Semibold" panose="020B0706030804020204" pitchFamily="34" charset="0"/>
              <a:ea typeface="Open Sans Semibold" panose="020B0706030804020204" pitchFamily="34" charset="0"/>
              <a:cs typeface="Open Sans Semibold" panose="020B0706030804020204" pitchFamily="34" charset="0"/>
            </a:endParaRPr>
          </a:p>
          <a:p>
            <a:pPr lvl="1"/>
            <a:endParaRPr lang="en-US">
              <a:latin typeface="Open Sans Semibold" panose="020B0706030804020204" pitchFamily="34" charset="0"/>
              <a:ea typeface="Open Sans Semibold" panose="020B0706030804020204" pitchFamily="34" charset="0"/>
              <a:cs typeface="Open Sans Semibold" panose="020B0706030804020204" pitchFamily="34" charset="0"/>
            </a:endParaRPr>
          </a:p>
          <a:p>
            <a:pPr marL="285750" indent="-285750">
              <a:buFont typeface="Arial" panose="020B0604020202020204" pitchFamily="34" charset="0"/>
              <a:buChar char="•"/>
            </a:pPr>
            <a:r>
              <a:rPr lang="en-US">
                <a:latin typeface="Open Sans Semibold" panose="020B0706030804020204" pitchFamily="34" charset="0"/>
                <a:ea typeface="Open Sans Semibold" panose="020B0706030804020204" pitchFamily="34" charset="0"/>
                <a:cs typeface="Open Sans Semibold" panose="020B0706030804020204" pitchFamily="34" charset="0"/>
              </a:rPr>
              <a:t>All closeout documents must be submitted electronically via eRA Commons or the Payment Management System (PMS), as applicable.</a:t>
            </a:r>
          </a:p>
        </p:txBody>
      </p:sp>
    </p:spTree>
    <p:extLst>
      <p:ext uri="{BB962C8B-B14F-4D97-AF65-F5344CB8AC3E}">
        <p14:creationId xmlns:p14="http://schemas.microsoft.com/office/powerpoint/2010/main" val="3531587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A6A50-315E-A512-A4BF-5DF4B013B8F2}"/>
              </a:ext>
            </a:extLst>
          </p:cNvPr>
          <p:cNvSpPr>
            <a:spLocks noGrp="1"/>
          </p:cNvSpPr>
          <p:nvPr>
            <p:ph type="title"/>
          </p:nvPr>
        </p:nvSpPr>
        <p:spPr/>
        <p:txBody>
          <a:bodyPr/>
          <a:lstStyle/>
          <a:p>
            <a:r>
              <a:rPr lang="en-US"/>
              <a:t>Reminder Notifications</a:t>
            </a:r>
          </a:p>
        </p:txBody>
      </p:sp>
      <p:sp>
        <p:nvSpPr>
          <p:cNvPr id="3" name="Content Placeholder 2">
            <a:extLst>
              <a:ext uri="{FF2B5EF4-FFF2-40B4-BE49-F238E27FC236}">
                <a16:creationId xmlns:a16="http://schemas.microsoft.com/office/drawing/2014/main" id="{B4D46649-A161-CB87-0073-1758AC89E512}"/>
              </a:ext>
            </a:extLst>
          </p:cNvPr>
          <p:cNvSpPr>
            <a:spLocks noGrp="1"/>
          </p:cNvSpPr>
          <p:nvPr>
            <p:ph idx="1"/>
          </p:nvPr>
        </p:nvSpPr>
        <p:spPr/>
        <p:txBody>
          <a:bodyPr/>
          <a:lstStyle/>
          <a:p>
            <a:r>
              <a:rPr lang="en-US"/>
              <a:t>NIH issues email notifications that are automatically generated by eRA systems at 10-, 90-, 120-, and 150-days after the project period end date if there is at least one required closeout report that has not been submitted as of the date of the notification.</a:t>
            </a:r>
          </a:p>
          <a:p>
            <a:r>
              <a:rPr lang="en-US"/>
              <a:t>NIH also sends monthly reminder email notifications to recipients with Final FFRs in rejected status. </a:t>
            </a:r>
          </a:p>
        </p:txBody>
      </p:sp>
      <p:sp>
        <p:nvSpPr>
          <p:cNvPr id="4" name="Slide Number Placeholder 3">
            <a:extLst>
              <a:ext uri="{FF2B5EF4-FFF2-40B4-BE49-F238E27FC236}">
                <a16:creationId xmlns:a16="http://schemas.microsoft.com/office/drawing/2014/main" id="{9E2AFC9F-5D56-BD39-9DE6-3FD917561E53}"/>
              </a:ext>
            </a:extLst>
          </p:cNvPr>
          <p:cNvSpPr>
            <a:spLocks noGrp="1"/>
          </p:cNvSpPr>
          <p:nvPr>
            <p:ph type="sldNum" sz="quarter" idx="12"/>
          </p:nvPr>
        </p:nvSpPr>
        <p:spPr/>
        <p:txBody>
          <a:bodyPr/>
          <a:lstStyle/>
          <a:p>
            <a:fld id="{6B501C70-5F60-456A-A5D9-23BC34510FC8}" type="slidenum">
              <a:rPr lang="en-US" smtClean="0"/>
              <a:pPr/>
              <a:t>9</a:t>
            </a:fld>
            <a:endParaRPr lang="en-US"/>
          </a:p>
        </p:txBody>
      </p:sp>
    </p:spTree>
    <p:extLst>
      <p:ext uri="{BB962C8B-B14F-4D97-AF65-F5344CB8AC3E}">
        <p14:creationId xmlns:p14="http://schemas.microsoft.com/office/powerpoint/2010/main" val="681740404"/>
      </p:ext>
    </p:extLst>
  </p:cSld>
  <p:clrMapOvr>
    <a:masterClrMapping/>
  </p:clrMapOvr>
</p:sld>
</file>

<file path=ppt/theme/theme1.xml><?xml version="1.0" encoding="utf-8"?>
<a:theme xmlns:a="http://schemas.openxmlformats.org/drawingml/2006/main" name="Office Theme">
  <a:themeElements>
    <a:clrScheme name="NIH Grants">
      <a:dk1>
        <a:sysClr val="windowText" lastClr="000000"/>
      </a:dk1>
      <a:lt1>
        <a:sysClr val="window" lastClr="FFFFFF"/>
      </a:lt1>
      <a:dk2>
        <a:srgbClr val="0F263E"/>
      </a:dk2>
      <a:lt2>
        <a:srgbClr val="F2F2F2"/>
      </a:lt2>
      <a:accent1>
        <a:srgbClr val="20558A"/>
      </a:accent1>
      <a:accent2>
        <a:srgbClr val="853A51"/>
      </a:accent2>
      <a:accent3>
        <a:srgbClr val="94C4C1"/>
      </a:accent3>
      <a:accent4>
        <a:srgbClr val="6F7174"/>
      </a:accent4>
      <a:accent5>
        <a:srgbClr val="49A261"/>
      </a:accent5>
      <a:accent6>
        <a:srgbClr val="C91B1B"/>
      </a:accent6>
      <a:hlink>
        <a:srgbClr val="005EA2"/>
      </a:hlink>
      <a:folHlink>
        <a:srgbClr val="54278F"/>
      </a:folHlink>
    </a:clrScheme>
    <a:fontScheme name="NIH OER">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46887D1DAA6244B670A3DCDEA32DA0" ma:contentTypeVersion="16" ma:contentTypeDescription="Create a new document." ma:contentTypeScope="" ma:versionID="eeeb28a55840b117208eb8b4d033091f">
  <xsd:schema xmlns:xsd="http://www.w3.org/2001/XMLSchema" xmlns:xs="http://www.w3.org/2001/XMLSchema" xmlns:p="http://schemas.microsoft.com/office/2006/metadata/properties" xmlns:ns2="989998f2-a2b7-4b44-82b6-b98408f16ef8" xmlns:ns3="9c26b516-99a2-46e9-9f5e-24cd0ed530a5" targetNamespace="http://schemas.microsoft.com/office/2006/metadata/properties" ma:root="true" ma:fieldsID="a63143dfd7f130d379bedd9efca65d73" ns2:_="" ns3:_="">
    <xsd:import namespace="989998f2-a2b7-4b44-82b6-b98408f16ef8"/>
    <xsd:import namespace="9c26b516-99a2-46e9-9f5e-24cd0ed530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9998f2-a2b7-4b44-82b6-b98408f16e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ce9f98e-9ad5-43de-b59a-72d7e946aae0"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c26b516-99a2-46e9-9f5e-24cd0ed530a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9513709c-d772-4161-a2fa-18adeabb9588}" ma:internalName="TaxCatchAll" ma:showField="CatchAllData" ma:web="9c26b516-99a2-46e9-9f5e-24cd0ed530a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c26b516-99a2-46e9-9f5e-24cd0ed530a5" xsi:nil="true"/>
    <lcf76f155ced4ddcb4097134ff3c332f xmlns="989998f2-a2b7-4b44-82b6-b98408f16ef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08626B5-7542-4DD2-AF77-7130813CEEF8}">
  <ds:schemaRefs>
    <ds:schemaRef ds:uri="989998f2-a2b7-4b44-82b6-b98408f16ef8"/>
    <ds:schemaRef ds:uri="9c26b516-99a2-46e9-9f5e-24cd0ed530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9DDFFD5-2749-472C-B040-19A5CFFC8971}">
  <ds:schemaRefs>
    <ds:schemaRef ds:uri="http://schemas.microsoft.com/sharepoint/v3/contenttype/forms"/>
  </ds:schemaRefs>
</ds:datastoreItem>
</file>

<file path=customXml/itemProps3.xml><?xml version="1.0" encoding="utf-8"?>
<ds:datastoreItem xmlns:ds="http://schemas.openxmlformats.org/officeDocument/2006/customXml" ds:itemID="{4ED455C1-1EF1-4E16-B42E-6473BB653E29}">
  <ds:schemaRefs>
    <ds:schemaRef ds:uri="989998f2-a2b7-4b44-82b6-b98408f16ef8"/>
    <ds:schemaRef ds:uri="9c26b516-99a2-46e9-9f5e-24cd0ed530a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14b77578-9773-42d5-8507-251ca2dc2b06}" enabled="0" method="" siteId="{14b77578-9773-42d5-8507-251ca2dc2b06}" removed="1"/>
</clbl:labelList>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18</Slides>
  <Notes>8</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NIH Grant Closeout Process</vt:lpstr>
      <vt:lpstr>Presenters</vt:lpstr>
      <vt:lpstr>Agenda</vt:lpstr>
      <vt:lpstr>Overview of NIH Closeout and Administrative Requirements</vt:lpstr>
      <vt:lpstr>What is Closeout?</vt:lpstr>
      <vt:lpstr>Final Report and Document Requirements</vt:lpstr>
      <vt:lpstr>Other Closeout Requirements</vt:lpstr>
      <vt:lpstr>Submission of Final Documents</vt:lpstr>
      <vt:lpstr>Reminder Notifications</vt:lpstr>
      <vt:lpstr>Unilateral Closeout</vt:lpstr>
      <vt:lpstr>Closeout Roles and Responsibilities</vt:lpstr>
      <vt:lpstr>Financial Requirements</vt:lpstr>
      <vt:lpstr>Federal Financial Report (FFR)</vt:lpstr>
      <vt:lpstr>Final FFR Requirements</vt:lpstr>
      <vt:lpstr>Key Takeaways and Reminders</vt:lpstr>
      <vt:lpstr>Key Takeaways and Reminders (2)</vt:lpstr>
      <vt:lpstr>THANK YOU!</vt:lpstr>
      <vt:lpstr>Q&amp;A</vt:lpstr>
    </vt:vector>
  </TitlesOfParts>
  <Company>NIH - Office of the Director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Saiz, Emma (NIH/OD) [C]</dc:creator>
  <cp:revision>1</cp:revision>
  <dcterms:created xsi:type="dcterms:W3CDTF">2024-01-29T17:38:12Z</dcterms:created>
  <dcterms:modified xsi:type="dcterms:W3CDTF">2024-09-17T16:41:37Z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0x010100FD46887D1DAA6244B670A3DCDEA32DA0</vt:lpwstr>
  </property>
  <property fmtid="{D5CDD505-2E9C-101B-9397-08002B2CF9AE}" pid="3" name="MediaServiceImageTags">
    <vt:lpwstr/>
  </property>
</Properties>
</file>