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7.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8.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9.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10.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1.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4" r:id="rId4"/>
    <p:sldMasterId id="2147483771" r:id="rId5"/>
    <p:sldMasterId id="2147483822" r:id="rId6"/>
    <p:sldMasterId id="2147483835" r:id="rId7"/>
    <p:sldMasterId id="2147483850" r:id="rId8"/>
    <p:sldMasterId id="2147483865" r:id="rId9"/>
    <p:sldMasterId id="2147483880" r:id="rId10"/>
    <p:sldMasterId id="2147483892" r:id="rId11"/>
    <p:sldMasterId id="2147483920" r:id="rId12"/>
    <p:sldMasterId id="2147483941" r:id="rId13"/>
    <p:sldMasterId id="2147483956" r:id="rId14"/>
    <p:sldMasterId id="2147483988" r:id="rId15"/>
  </p:sldMasterIdLst>
  <p:notesMasterIdLst>
    <p:notesMasterId r:id="rId34"/>
  </p:notesMasterIdLst>
  <p:handoutMasterIdLst>
    <p:handoutMasterId r:id="rId35"/>
  </p:handoutMasterIdLst>
  <p:sldIdLst>
    <p:sldId id="2147480264" r:id="rId16"/>
    <p:sldId id="2147483466" r:id="rId17"/>
    <p:sldId id="2147480265" r:id="rId18"/>
    <p:sldId id="2147483432" r:id="rId19"/>
    <p:sldId id="2147483458" r:id="rId20"/>
    <p:sldId id="2147483459" r:id="rId21"/>
    <p:sldId id="2147483460" r:id="rId22"/>
    <p:sldId id="2147483462" r:id="rId23"/>
    <p:sldId id="2147483461" r:id="rId24"/>
    <p:sldId id="2147483452" r:id="rId25"/>
    <p:sldId id="2147483444" r:id="rId26"/>
    <p:sldId id="2147483440" r:id="rId27"/>
    <p:sldId id="2147483453" r:id="rId28"/>
    <p:sldId id="2147483454" r:id="rId29"/>
    <p:sldId id="2147483455" r:id="rId30"/>
    <p:sldId id="2147483449" r:id="rId31"/>
    <p:sldId id="2147483450" r:id="rId32"/>
    <p:sldId id="2147480266"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ure NIH Data Science Project - Intro" id="{73430436-322B-4629-B680-B00C1A7C36C4}">
          <p14:sldIdLst>
            <p14:sldId id="2147480264"/>
            <p14:sldId id="2147483466"/>
            <p14:sldId id="2147480265"/>
          </p14:sldIdLst>
        </p14:section>
        <p14:section name="NIH GDS Policy and Updates" id="{150CF83B-ACA6-425E-97DC-F66B681FA903}">
          <p14:sldIdLst>
            <p14:sldId id="2147483432"/>
            <p14:sldId id="2147483458"/>
            <p14:sldId id="2147483459"/>
            <p14:sldId id="2147483460"/>
            <p14:sldId id="2147483462"/>
            <p14:sldId id="2147483461"/>
          </p14:sldIdLst>
        </p14:section>
        <p14:section name="Modern Threats" id="{28266B8D-F184-483A-9AD5-ACCBD813E027}">
          <p14:sldIdLst>
            <p14:sldId id="2147483452"/>
            <p14:sldId id="2147483444"/>
          </p14:sldIdLst>
        </p14:section>
        <p14:section name="NIST SP 800-171 Overveiw" id="{48B050E3-64AF-4B7F-AB67-4B5F18D7724B}">
          <p14:sldIdLst>
            <p14:sldId id="2147483440"/>
            <p14:sldId id="2147483453"/>
            <p14:sldId id="2147483454"/>
            <p14:sldId id="2147483455"/>
            <p14:sldId id="2147483449"/>
          </p14:sldIdLst>
        </p14:section>
        <p14:section name="Resources" id="{0E07B710-B91B-4F7E-B48A-6756ECA96BA3}">
          <p14:sldIdLst>
            <p14:sldId id="2147483450"/>
            <p14:sldId id="2147480266"/>
          </p14:sldIdLst>
        </p14:section>
      </p14:sectionLst>
    </p:ext>
    <p:ext uri="{EFAFB233-063F-42B5-8137-9DF3F51BA10A}">
      <p15:sldGuideLst xmlns:p15="http://schemas.microsoft.com/office/powerpoint/2012/main">
        <p15:guide id="2" pos="3840">
          <p15:clr>
            <a:srgbClr val="F26B43"/>
          </p15:clr>
        </p15:guide>
        <p15:guide id="3"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1D68912-9ADA-2AAB-B51A-553EF77A84D6}" name="Falvella, Maureen (NIH/OD) [E]" initials="MF" userId="S::falvellam@nih.gov::07746327-6c93-41e1-bd3f-7d634700f637" providerId="AD"/>
  <p188:author id="{82202D26-FE53-B238-4100-086A72D20F6F}" name="Odufuye, Yinca (NIH/OD) [C]" initials="O[" userId="S::odufuyefo@nih.gov::75236265-8d2b-40b8-b704-2e45b384bedd" providerId="AD"/>
  <p188:author id="{82DC2E30-5796-B4AE-08A9-A518B70BA231}" name="Loyal, Jasmine (NIH/CIT) [C]" initials="JL" userId="S::loyalja@nih.gov::c558823d-ff35-4b3f-9376-b15f1a7291fc" providerId="AD"/>
  <p188:author id="{71307232-E5A4-AB5A-37DA-3857107238E7}" name="Bataille, Brian (NIH/OD) [C]" initials="B[" userId="S::bataillebr@nih.gov::47212daa-2b97-4830-9ea5-63fc47f68c40" providerId="AD"/>
  <p188:author id="{3718025B-70C1-FB44-2E58-7F08444302D8}" name="NIH ODSS - SHC" initials="NIH ODSS" userId="NIH ODSS - SHC" providerId="None"/>
  <p188:author id="{25B9D362-E399-7D3A-479E-957101C9B0CC}" name="Thornton, Shakia (NIH/OD) [C]" initials="TS([" userId="S::thorntonsm@nih.gov::acd61fc1-69d9-4895-a135-99d52740b0d8" providerId="AD"/>
  <p188:author id="{AE550E63-A16D-F1C6-4275-BC27848FC829}" name="Hsiao, Janey (NIH/OD) [E]" initials="JH" userId="S::hsiaoc2@nih.gov::719d2e11-dd82-49e6-bd9a-9fa92da7be0b" providerId="AD"/>
  <p188:author id="{0595BD84-5B98-D20C-9B30-4958D0A580AC}" name="OSP" initials="CJ" userId="OSP" providerId="None"/>
  <p188:author id="{8C644D88-3FA6-A60D-D0D9-63C73B29E7E1}" name="Hitchcock, Jason (NIH/OD) [E]" initials="H[" userId="S::hitchcockjt@nih.gov::6840e50c-e1a5-4240-940a-4d8c44510e5c" providerId="AD"/>
  <p188:author id="{5186678E-E500-52E0-C458-6EFD902AB309}" name="Neischer, Nakeea (NIH/OD) [C]" initials="NN" userId="S::neischernt@nih.gov::f9b776d9-2185-4dce-a62a-71b9b0ce78c4" providerId="AD"/>
  <p188:author id="{F3049FC4-55E9-7FA3-681F-80803CA3CC13}" name="Rosen, Rebecca (NIH/NICHD) [E]" initials="R[" userId="S::rosenref@nih.gov::d1d47ea4-6c13-4d5c-a2b7-b60dd2fb8785" providerId="AD"/>
  <p188:author id="{940468CA-E987-D7AD-54B7-68010C020834}" name="Slutsman, Julia (NIH/OD) [E]" initials="S[" userId="S::slutsmaj@nih.gov::47e09ab8-2519-46f1-bdb9-ee9d22f89d5c" providerId="AD"/>
  <p188:author id="{A9F462D7-5E7C-E01A-19BF-A70223670B3E}" name="Chen, Shu Hui (NIH/OD) [E]" initials="" userId="S::chensh2@nih.gov::8899ffb0-2c02-4371-b5cb-821137978612" providerId="AD"/>
  <p188:author id="{941C6CE0-F3A7-19B2-6E1C-B1A485C057B9}" name="Jacobs, Cheryl (NIH/OD) [E]" initials="J[" userId="S::smithcj6@nih.gov::72a7aa13-1bfc-4fa7-aaf2-eca776d4b8a9" providerId="AD"/>
  <p188:author id="{6A0939ED-444F-7296-DCE5-57F1A968A278}" name="Zuzek, Ania (NIH/CIT) [C]" initials="AZ" userId="S::zuzekal@nih.gov::810d8996-39c6-467f-b8a9-087445f23d6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358"/>
    <a:srgbClr val="3860A5"/>
    <a:srgbClr val="20558A"/>
    <a:srgbClr val="2F5597"/>
    <a:srgbClr val="0C1221"/>
    <a:srgbClr val="2F518A"/>
    <a:srgbClr val="44546A"/>
    <a:srgbClr val="1F4E79"/>
    <a:srgbClr val="2E75B6"/>
    <a:srgbClr val="333F5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B21D7F-7929-3D5E-A253-C003BAB7CAE7}" v="1" dt="2024-12-31T18:03:59.776"/>
    <p1510:client id="{457163FE-6599-5427-5DB2-68B622A553CB}" v="8" dt="2024-12-31T19:17:46.349"/>
    <p1510:client id="{5E65FB39-7DA7-1CA6-FD3A-3F047767CB8B}" v="7" dt="2024-12-31T17:44:26.280"/>
    <p1510:client id="{6B95E669-C09D-12D8-EF26-2813F4A6F52C}" v="2" dt="2024-12-31T18:50:29.365"/>
    <p1510:client id="{831F0DFB-B999-9319-0198-D51901E6403E}" v="6" dt="2024-12-31T19:16:48.543"/>
    <p1510:client id="{862E8F73-6DE3-6FC0-0FE2-B4D52C3CCB27}" v="5" dt="2024-12-31T17:47:34.453"/>
    <p1510:client id="{E1A57298-F1D9-B74E-96F3-2828A2E47B09}" v="192" dt="2024-12-31T20:09:33.1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78"/>
    <p:restoredTop sz="94694"/>
  </p:normalViewPr>
  <p:slideViewPr>
    <p:cSldViewPr snapToGrid="0">
      <p:cViewPr>
        <p:scale>
          <a:sx n="65" d="100"/>
          <a:sy n="65" d="100"/>
        </p:scale>
        <p:origin x="1728" y="1408"/>
      </p:cViewPr>
      <p:guideLst>
        <p:guide pos="3840"/>
        <p:guide orient="horz" pos="216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tableStyles" Target="tableStyles.xml"/><Relationship Id="rId21" Type="http://schemas.openxmlformats.org/officeDocument/2006/relationships/slide" Target="slides/slide6.xml"/><Relationship Id="rId34"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handoutMaster" Target="handoutMasters/handout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spPr>
            <a:solidFill>
              <a:srgbClr val="20558A"/>
            </a:solidFill>
            <a:ln w="76200">
              <a:solidFill>
                <a:srgbClr val="FFFFFF"/>
              </a:solidFill>
            </a:ln>
          </c:spPr>
          <c:dPt>
            <c:idx val="0"/>
            <c:bubble3D val="0"/>
            <c:spPr>
              <a:solidFill>
                <a:srgbClr val="20558A"/>
              </a:solidFill>
              <a:ln w="76200">
                <a:solidFill>
                  <a:srgbClr val="FFFFFF"/>
                </a:solidFill>
              </a:ln>
              <a:effectLst/>
            </c:spPr>
            <c:extLst>
              <c:ext xmlns:c16="http://schemas.microsoft.com/office/drawing/2014/chart" uri="{C3380CC4-5D6E-409C-BE32-E72D297353CC}">
                <c16:uniqueId val="{00000001-8B27-4EBB-ABAA-16D2BFBB80C1}"/>
              </c:ext>
            </c:extLst>
          </c:dPt>
          <c:dPt>
            <c:idx val="1"/>
            <c:bubble3D val="0"/>
            <c:spPr>
              <a:solidFill>
                <a:srgbClr val="20558A"/>
              </a:solidFill>
              <a:ln w="76200">
                <a:solidFill>
                  <a:srgbClr val="FFFFFF"/>
                </a:solidFill>
              </a:ln>
              <a:effectLst/>
            </c:spPr>
            <c:extLst>
              <c:ext xmlns:c16="http://schemas.microsoft.com/office/drawing/2014/chart" uri="{C3380CC4-5D6E-409C-BE32-E72D297353CC}">
                <c16:uniqueId val="{00000003-8B27-4EBB-ABAA-16D2BFBB80C1}"/>
              </c:ext>
            </c:extLst>
          </c:dPt>
          <c:dPt>
            <c:idx val="2"/>
            <c:bubble3D val="0"/>
            <c:spPr>
              <a:solidFill>
                <a:srgbClr val="20558A"/>
              </a:solidFill>
              <a:ln w="76200">
                <a:solidFill>
                  <a:srgbClr val="FFFFFF"/>
                </a:solidFill>
              </a:ln>
              <a:effectLst/>
            </c:spPr>
            <c:extLst>
              <c:ext xmlns:c16="http://schemas.microsoft.com/office/drawing/2014/chart" uri="{C3380CC4-5D6E-409C-BE32-E72D297353CC}">
                <c16:uniqueId val="{00000005-8B27-4EBB-ABAA-16D2BFBB80C1}"/>
              </c:ext>
            </c:extLst>
          </c:dPt>
          <c:dPt>
            <c:idx val="3"/>
            <c:bubble3D val="0"/>
            <c:spPr>
              <a:solidFill>
                <a:srgbClr val="20558A"/>
              </a:solidFill>
              <a:ln w="76200">
                <a:solidFill>
                  <a:srgbClr val="FFFFFF"/>
                </a:solidFill>
              </a:ln>
              <a:effectLst/>
            </c:spPr>
            <c:extLst>
              <c:ext xmlns:c16="http://schemas.microsoft.com/office/drawing/2014/chart" uri="{C3380CC4-5D6E-409C-BE32-E72D297353CC}">
                <c16:uniqueId val="{00000007-8B27-4EBB-ABAA-16D2BFBB80C1}"/>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10</c:v>
                </c:pt>
                <c:pt idx="1">
                  <c:v>10</c:v>
                </c:pt>
                <c:pt idx="2">
                  <c:v>10</c:v>
                </c:pt>
                <c:pt idx="3">
                  <c:v>10</c:v>
                </c:pt>
              </c:numCache>
            </c:numRef>
          </c:val>
          <c:extLst>
            <c:ext xmlns:c16="http://schemas.microsoft.com/office/drawing/2014/chart" uri="{C3380CC4-5D6E-409C-BE32-E72D297353CC}">
              <c16:uniqueId val="{0000000A-8B27-4EBB-ABAA-16D2BFBB80C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spPr>
            <a:solidFill>
              <a:srgbClr val="20558A"/>
            </a:solidFill>
            <a:ln w="76200">
              <a:solidFill>
                <a:srgbClr val="FFFFFF"/>
              </a:solidFill>
            </a:ln>
          </c:spPr>
          <c:dPt>
            <c:idx val="0"/>
            <c:bubble3D val="0"/>
            <c:spPr>
              <a:solidFill>
                <a:srgbClr val="20558A"/>
              </a:solidFill>
              <a:ln w="76200">
                <a:solidFill>
                  <a:srgbClr val="FFFFFF"/>
                </a:solidFill>
              </a:ln>
              <a:effectLst/>
            </c:spPr>
            <c:extLst>
              <c:ext xmlns:c16="http://schemas.microsoft.com/office/drawing/2014/chart" uri="{C3380CC4-5D6E-409C-BE32-E72D297353CC}">
                <c16:uniqueId val="{00000001-8B27-4EBB-ABAA-16D2BFBB80C1}"/>
              </c:ext>
            </c:extLst>
          </c:dPt>
          <c:dPt>
            <c:idx val="1"/>
            <c:bubble3D val="0"/>
            <c:spPr>
              <a:solidFill>
                <a:srgbClr val="20558A"/>
              </a:solidFill>
              <a:ln w="76200">
                <a:solidFill>
                  <a:srgbClr val="FFFFFF"/>
                </a:solidFill>
              </a:ln>
              <a:effectLst/>
            </c:spPr>
            <c:extLst>
              <c:ext xmlns:c16="http://schemas.microsoft.com/office/drawing/2014/chart" uri="{C3380CC4-5D6E-409C-BE32-E72D297353CC}">
                <c16:uniqueId val="{00000003-8B27-4EBB-ABAA-16D2BFBB80C1}"/>
              </c:ext>
            </c:extLst>
          </c:dPt>
          <c:dPt>
            <c:idx val="2"/>
            <c:bubble3D val="0"/>
            <c:spPr>
              <a:solidFill>
                <a:srgbClr val="20558A"/>
              </a:solidFill>
              <a:ln w="76200">
                <a:solidFill>
                  <a:srgbClr val="FFFFFF"/>
                </a:solidFill>
              </a:ln>
              <a:effectLst/>
            </c:spPr>
            <c:extLst>
              <c:ext xmlns:c16="http://schemas.microsoft.com/office/drawing/2014/chart" uri="{C3380CC4-5D6E-409C-BE32-E72D297353CC}">
                <c16:uniqueId val="{00000005-8B27-4EBB-ABAA-16D2BFBB80C1}"/>
              </c:ext>
            </c:extLst>
          </c:dPt>
          <c:dPt>
            <c:idx val="3"/>
            <c:bubble3D val="0"/>
            <c:spPr>
              <a:solidFill>
                <a:srgbClr val="20558A"/>
              </a:solidFill>
              <a:ln w="76200">
                <a:solidFill>
                  <a:srgbClr val="FFFFFF"/>
                </a:solidFill>
              </a:ln>
              <a:effectLst/>
            </c:spPr>
            <c:extLst>
              <c:ext xmlns:c16="http://schemas.microsoft.com/office/drawing/2014/chart" uri="{C3380CC4-5D6E-409C-BE32-E72D297353CC}">
                <c16:uniqueId val="{00000007-8B27-4EBB-ABAA-16D2BFBB80C1}"/>
              </c:ext>
            </c:extLst>
          </c:dPt>
          <c:dPt>
            <c:idx val="4"/>
            <c:bubble3D val="0"/>
            <c:spPr>
              <a:solidFill>
                <a:srgbClr val="20558A"/>
              </a:solidFill>
              <a:ln w="76200">
                <a:solidFill>
                  <a:srgbClr val="FFFFFF"/>
                </a:solidFill>
              </a:ln>
              <a:effectLst/>
            </c:spPr>
            <c:extLst>
              <c:ext xmlns:c16="http://schemas.microsoft.com/office/drawing/2014/chart" uri="{C3380CC4-5D6E-409C-BE32-E72D297353CC}">
                <c16:uniqueId val="{00000009-8B27-4EBB-ABAA-16D2BFBB80C1}"/>
              </c:ext>
            </c:extLst>
          </c:dPt>
          <c:cat>
            <c:strRef>
              <c:f>Sheet1!$A$2:$A$6</c:f>
              <c:strCache>
                <c:ptCount val="5"/>
                <c:pt idx="0">
                  <c:v>1st Qtr</c:v>
                </c:pt>
                <c:pt idx="1">
                  <c:v>2nd Qtr</c:v>
                </c:pt>
                <c:pt idx="2">
                  <c:v>3rd Qtr</c:v>
                </c:pt>
                <c:pt idx="3">
                  <c:v>4th Qtr</c:v>
                </c:pt>
                <c:pt idx="4">
                  <c:v>4th Qtr</c:v>
                </c:pt>
              </c:strCache>
            </c:strRef>
          </c:cat>
          <c:val>
            <c:numRef>
              <c:f>Sheet1!$B$2:$B$6</c:f>
              <c:numCache>
                <c:formatCode>General</c:formatCode>
                <c:ptCount val="5"/>
                <c:pt idx="0">
                  <c:v>10</c:v>
                </c:pt>
                <c:pt idx="1">
                  <c:v>10</c:v>
                </c:pt>
                <c:pt idx="2">
                  <c:v>10</c:v>
                </c:pt>
                <c:pt idx="3">
                  <c:v>10</c:v>
                </c:pt>
                <c:pt idx="4">
                  <c:v>10</c:v>
                </c:pt>
              </c:numCache>
            </c:numRef>
          </c:val>
          <c:extLst>
            <c:ext xmlns:c16="http://schemas.microsoft.com/office/drawing/2014/chart" uri="{C3380CC4-5D6E-409C-BE32-E72D297353CC}">
              <c16:uniqueId val="{0000000A-8B27-4EBB-ABAA-16D2BFBB80C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spPr>
            <a:solidFill>
              <a:srgbClr val="20558A"/>
            </a:solidFill>
            <a:ln w="76200">
              <a:solidFill>
                <a:srgbClr val="FFFFFF"/>
              </a:solidFill>
            </a:ln>
          </c:spPr>
          <c:dPt>
            <c:idx val="0"/>
            <c:bubble3D val="0"/>
            <c:spPr>
              <a:solidFill>
                <a:srgbClr val="20558A"/>
              </a:solidFill>
              <a:ln w="76200">
                <a:solidFill>
                  <a:srgbClr val="FFFFFF"/>
                </a:solidFill>
              </a:ln>
              <a:effectLst/>
            </c:spPr>
            <c:extLst>
              <c:ext xmlns:c16="http://schemas.microsoft.com/office/drawing/2014/chart" uri="{C3380CC4-5D6E-409C-BE32-E72D297353CC}">
                <c16:uniqueId val="{00000001-8B27-4EBB-ABAA-16D2BFBB80C1}"/>
              </c:ext>
            </c:extLst>
          </c:dPt>
          <c:dPt>
            <c:idx val="1"/>
            <c:bubble3D val="0"/>
            <c:spPr>
              <a:solidFill>
                <a:srgbClr val="20558A"/>
              </a:solidFill>
              <a:ln w="76200">
                <a:solidFill>
                  <a:srgbClr val="FFFFFF"/>
                </a:solidFill>
              </a:ln>
              <a:effectLst/>
            </c:spPr>
            <c:extLst>
              <c:ext xmlns:c16="http://schemas.microsoft.com/office/drawing/2014/chart" uri="{C3380CC4-5D6E-409C-BE32-E72D297353CC}">
                <c16:uniqueId val="{00000003-8B27-4EBB-ABAA-16D2BFBB80C1}"/>
              </c:ext>
            </c:extLst>
          </c:dPt>
          <c:dPt>
            <c:idx val="2"/>
            <c:bubble3D val="0"/>
            <c:spPr>
              <a:solidFill>
                <a:srgbClr val="20558A"/>
              </a:solidFill>
              <a:ln w="76200">
                <a:solidFill>
                  <a:srgbClr val="FFFFFF"/>
                </a:solidFill>
              </a:ln>
              <a:effectLst/>
            </c:spPr>
            <c:extLst>
              <c:ext xmlns:c16="http://schemas.microsoft.com/office/drawing/2014/chart" uri="{C3380CC4-5D6E-409C-BE32-E72D297353CC}">
                <c16:uniqueId val="{00000005-8B27-4EBB-ABAA-16D2BFBB80C1}"/>
              </c:ext>
            </c:extLst>
          </c:dPt>
          <c:dPt>
            <c:idx val="3"/>
            <c:bubble3D val="0"/>
            <c:spPr>
              <a:solidFill>
                <a:srgbClr val="20558A"/>
              </a:solidFill>
              <a:ln w="76200">
                <a:solidFill>
                  <a:srgbClr val="FFFFFF"/>
                </a:solidFill>
              </a:ln>
              <a:effectLst/>
            </c:spPr>
            <c:extLst>
              <c:ext xmlns:c16="http://schemas.microsoft.com/office/drawing/2014/chart" uri="{C3380CC4-5D6E-409C-BE32-E72D297353CC}">
                <c16:uniqueId val="{00000007-8B27-4EBB-ABAA-16D2BFBB80C1}"/>
              </c:ext>
            </c:extLst>
          </c:dPt>
          <c:dPt>
            <c:idx val="4"/>
            <c:bubble3D val="0"/>
            <c:spPr>
              <a:solidFill>
                <a:srgbClr val="20558A"/>
              </a:solidFill>
              <a:ln w="76200">
                <a:solidFill>
                  <a:srgbClr val="FFFFFF"/>
                </a:solidFill>
              </a:ln>
              <a:effectLst/>
            </c:spPr>
            <c:extLst>
              <c:ext xmlns:c16="http://schemas.microsoft.com/office/drawing/2014/chart" uri="{C3380CC4-5D6E-409C-BE32-E72D297353CC}">
                <c16:uniqueId val="{00000009-8B27-4EBB-ABAA-16D2BFBB80C1}"/>
              </c:ext>
            </c:extLst>
          </c:dPt>
          <c:dPt>
            <c:idx val="5"/>
            <c:bubble3D val="0"/>
            <c:spPr>
              <a:solidFill>
                <a:srgbClr val="20558A"/>
              </a:solidFill>
              <a:ln w="76200">
                <a:solidFill>
                  <a:srgbClr val="FFFFFF"/>
                </a:solidFill>
              </a:ln>
              <a:effectLst/>
            </c:spPr>
            <c:extLst>
              <c:ext xmlns:c16="http://schemas.microsoft.com/office/drawing/2014/chart" uri="{C3380CC4-5D6E-409C-BE32-E72D297353CC}">
                <c16:uniqueId val="{0000000B-813B-4ACE-9D11-9E577EAAA265}"/>
              </c:ext>
            </c:extLst>
          </c:dPt>
          <c:cat>
            <c:strRef>
              <c:f>Sheet1!$A$2:$A$7</c:f>
              <c:strCache>
                <c:ptCount val="6"/>
                <c:pt idx="0">
                  <c:v>1st Qtr</c:v>
                </c:pt>
                <c:pt idx="1">
                  <c:v>2nd Qtr</c:v>
                </c:pt>
                <c:pt idx="2">
                  <c:v>3rd Qtr</c:v>
                </c:pt>
                <c:pt idx="3">
                  <c:v>4th Qtr</c:v>
                </c:pt>
                <c:pt idx="4">
                  <c:v>4th Qtr</c:v>
                </c:pt>
                <c:pt idx="5">
                  <c:v>6th Qtr</c:v>
                </c:pt>
              </c:strCache>
            </c:strRef>
          </c:cat>
          <c:val>
            <c:numRef>
              <c:f>Sheet1!$B$2:$B$7</c:f>
              <c:numCache>
                <c:formatCode>General</c:formatCode>
                <c:ptCount val="6"/>
                <c:pt idx="0">
                  <c:v>10</c:v>
                </c:pt>
                <c:pt idx="1">
                  <c:v>10</c:v>
                </c:pt>
                <c:pt idx="2">
                  <c:v>10</c:v>
                </c:pt>
                <c:pt idx="3">
                  <c:v>10</c:v>
                </c:pt>
                <c:pt idx="4">
                  <c:v>10</c:v>
                </c:pt>
                <c:pt idx="5">
                  <c:v>10</c:v>
                </c:pt>
              </c:numCache>
            </c:numRef>
          </c:val>
          <c:extLst>
            <c:ext xmlns:c16="http://schemas.microsoft.com/office/drawing/2014/chart" uri="{C3380CC4-5D6E-409C-BE32-E72D297353CC}">
              <c16:uniqueId val="{0000000A-8B27-4EBB-ABAA-16D2BFBB80C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cs:fontRef>
    <cs:defRPr sz="1330" kern="1200"/>
  </cs:axisTitle>
  <cs:categoryAxis>
    <cs:lnRef idx="0"/>
    <cs:fillRef idx="0"/>
    <cs:effectRef idx="0"/>
    <cs:fontRef idx="minor">
      <a:schemeClr val="tx1"/>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cs:fontRef>
    <cs:defRPr sz="1197" kern="12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cs:fontRef>
    <cs:defRPr sz="1330" kern="1200"/>
  </cs:axisTitle>
  <cs:categoryAxis>
    <cs:lnRef idx="0"/>
    <cs:fillRef idx="0"/>
    <cs:effectRef idx="0"/>
    <cs:fontRef idx="minor">
      <a:schemeClr val="tx1"/>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cs:fontRef>
    <cs:defRPr sz="1197" kern="12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cs:fontRef>
    <cs:defRPr sz="1330" kern="1200"/>
  </cs:axisTitle>
  <cs:categoryAxis>
    <cs:lnRef idx="0"/>
    <cs:fillRef idx="0"/>
    <cs:effectRef idx="0"/>
    <cs:fontRef idx="minor">
      <a:schemeClr val="tx1"/>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cs:fontRef>
    <cs:defRPr sz="1197" kern="12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0.00825</cdr:x>
      <cdr:y>0.01234</cdr:y>
    </cdr:from>
    <cdr:to>
      <cdr:x>0.00858</cdr:x>
      <cdr:y>0.01349</cdr:y>
    </cdr:to>
    <cdr:grpSp>
      <cdr:nvGrpSpPr>
        <cdr:cNvPr id="2" name="Group 1">
          <a:extLst xmlns:a="http://schemas.openxmlformats.org/drawingml/2006/main">
            <a:ext uri="{FF2B5EF4-FFF2-40B4-BE49-F238E27FC236}">
              <a16:creationId xmlns:a16="http://schemas.microsoft.com/office/drawing/2014/main" id="{8D0F1503-DC9F-F340-BADA-ADA16F890474}"/>
            </a:ext>
          </a:extLst>
        </cdr:cNvPr>
        <cdr:cNvGrpSpPr>
          <a:grpSpLocks xmlns:a="http://schemas.openxmlformats.org/drawingml/2006/main" noChangeAspect="1"/>
        </cdr:cNvGrpSpPr>
      </cdr:nvGrpSpPr>
      <cdr:grpSpPr bwMode="auto">
        <a:xfrm xmlns:a="http://schemas.openxmlformats.org/drawingml/2006/main">
          <a:off x="50827" y="50683"/>
          <a:ext cx="2033" cy="4723"/>
          <a:chOff x="-8016" y="-1055"/>
          <a:chExt cx="3" cy="7"/>
        </a:xfrm>
      </cdr:grpSpPr>
      <cdr:sp macro="" textlink="">
        <cdr:nvSpPr>
          <cdr:cNvPr id="3" name="AutoShape 3">
            <a:extLst xmlns:a="http://schemas.openxmlformats.org/drawingml/2006/main">
              <a:ext uri="{FF2B5EF4-FFF2-40B4-BE49-F238E27FC236}">
                <a16:creationId xmlns:a16="http://schemas.microsoft.com/office/drawing/2014/main" id="{173717EE-3787-E24E-958F-0328C97E108E}"/>
              </a:ext>
            </a:extLst>
          </cdr:cNvPr>
          <cdr:cNvSpPr>
            <a:spLocks xmlns:a="http://schemas.openxmlformats.org/drawingml/2006/main" noChangeAspect="1" noChangeArrowheads="1" noTextEdit="1"/>
          </cdr:cNvSpPr>
        </cdr:nvSpPr>
        <cdr:spPr bwMode="auto">
          <a:xfrm xmlns:a="http://schemas.openxmlformats.org/drawingml/2006/main">
            <a:off x="-8016" y="-1055"/>
            <a:ext cx="3" cy="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4" name="Freeform 3">
            <a:extLst xmlns:a="http://schemas.openxmlformats.org/drawingml/2006/main">
              <a:ext uri="{FF2B5EF4-FFF2-40B4-BE49-F238E27FC236}">
                <a16:creationId xmlns:a16="http://schemas.microsoft.com/office/drawing/2014/main" id="{2EFB4185-4946-3B4E-A659-2ED495AE345F}"/>
              </a:ext>
            </a:extLst>
          </cdr:cNvPr>
          <cdr:cNvSpPr>
            <a:spLocks xmlns:a="http://schemas.openxmlformats.org/drawingml/2006/main"/>
          </cdr:cNvSpPr>
        </cdr:nvSpPr>
        <cdr:spPr bwMode="auto">
          <a:xfrm xmlns:a="http://schemas.openxmlformats.org/drawingml/2006/main">
            <a:off x="-8015" y="-1052"/>
            <a:ext cx="1" cy="4"/>
          </a:xfrm>
          <a:custGeom xmlns:a="http://schemas.openxmlformats.org/drawingml/2006/main">
            <a:avLst/>
            <a:gdLst>
              <a:gd name="T0" fmla="*/ 2163 w 2987"/>
              <a:gd name="T1" fmla="*/ 123 h 7299"/>
              <a:gd name="T2" fmla="*/ 1974 w 2987"/>
              <a:gd name="T3" fmla="*/ 157 h 7299"/>
              <a:gd name="T4" fmla="*/ 1907 w 2987"/>
              <a:gd name="T5" fmla="*/ 157 h 7299"/>
              <a:gd name="T6" fmla="*/ 1862 w 2987"/>
              <a:gd name="T7" fmla="*/ 165 h 7299"/>
              <a:gd name="T8" fmla="*/ 1826 w 2987"/>
              <a:gd name="T9" fmla="*/ 208 h 7299"/>
              <a:gd name="T10" fmla="*/ 1200 w 2987"/>
              <a:gd name="T11" fmla="*/ 219 h 7299"/>
              <a:gd name="T12" fmla="*/ 1159 w 2987"/>
              <a:gd name="T13" fmla="*/ 208 h 7299"/>
              <a:gd name="T14" fmla="*/ 1124 w 2987"/>
              <a:gd name="T15" fmla="*/ 165 h 7299"/>
              <a:gd name="T16" fmla="*/ 982 w 2987"/>
              <a:gd name="T17" fmla="*/ 151 h 7299"/>
              <a:gd name="T18" fmla="*/ 409 w 2987"/>
              <a:gd name="T19" fmla="*/ 55 h 7299"/>
              <a:gd name="T20" fmla="*/ 196 w 2987"/>
              <a:gd name="T21" fmla="*/ 18 h 7299"/>
              <a:gd name="T22" fmla="*/ 0 w 2987"/>
              <a:gd name="T23" fmla="*/ 1228 h 7299"/>
              <a:gd name="T24" fmla="*/ 12 w 2987"/>
              <a:gd name="T25" fmla="*/ 1286 h 7299"/>
              <a:gd name="T26" fmla="*/ 45 w 2987"/>
              <a:gd name="T27" fmla="*/ 1334 h 7299"/>
              <a:gd name="T28" fmla="*/ 91 w 2987"/>
              <a:gd name="T29" fmla="*/ 1367 h 7299"/>
              <a:gd name="T30" fmla="*/ 150 w 2987"/>
              <a:gd name="T31" fmla="*/ 1378 h 7299"/>
              <a:gd name="T32" fmla="*/ 192 w 2987"/>
              <a:gd name="T33" fmla="*/ 4101 h 7299"/>
              <a:gd name="T34" fmla="*/ 204 w 2987"/>
              <a:gd name="T35" fmla="*/ 6835 h 7299"/>
              <a:gd name="T36" fmla="*/ 209 w 2987"/>
              <a:gd name="T37" fmla="*/ 6902 h 7299"/>
              <a:gd name="T38" fmla="*/ 230 w 2987"/>
              <a:gd name="T39" fmla="*/ 6988 h 7299"/>
              <a:gd name="T40" fmla="*/ 267 w 2987"/>
              <a:gd name="T41" fmla="*/ 7068 h 7299"/>
              <a:gd name="T42" fmla="*/ 317 w 2987"/>
              <a:gd name="T43" fmla="*/ 7138 h 7299"/>
              <a:gd name="T44" fmla="*/ 381 w 2987"/>
              <a:gd name="T45" fmla="*/ 7197 h 7299"/>
              <a:gd name="T46" fmla="*/ 455 w 2987"/>
              <a:gd name="T47" fmla="*/ 7245 h 7299"/>
              <a:gd name="T48" fmla="*/ 538 w 2987"/>
              <a:gd name="T49" fmla="*/ 7279 h 7299"/>
              <a:gd name="T50" fmla="*/ 630 w 2987"/>
              <a:gd name="T51" fmla="*/ 7297 h 7299"/>
              <a:gd name="T52" fmla="*/ 703 w 2987"/>
              <a:gd name="T53" fmla="*/ 7299 h 7299"/>
              <a:gd name="T54" fmla="*/ 795 w 2987"/>
              <a:gd name="T55" fmla="*/ 7284 h 7299"/>
              <a:gd name="T56" fmla="*/ 880 w 2987"/>
              <a:gd name="T57" fmla="*/ 7252 h 7299"/>
              <a:gd name="T58" fmla="*/ 957 w 2987"/>
              <a:gd name="T59" fmla="*/ 7205 h 7299"/>
              <a:gd name="T60" fmla="*/ 1024 w 2987"/>
              <a:gd name="T61" fmla="*/ 7144 h 7299"/>
              <a:gd name="T62" fmla="*/ 1078 w 2987"/>
              <a:gd name="T63" fmla="*/ 7071 h 7299"/>
              <a:gd name="T64" fmla="*/ 1117 w 2987"/>
              <a:gd name="T65" fmla="*/ 6987 h 7299"/>
              <a:gd name="T66" fmla="*/ 1141 w 2987"/>
              <a:gd name="T67" fmla="*/ 6897 h 7299"/>
              <a:gd name="T68" fmla="*/ 1175 w 2987"/>
              <a:gd name="T69" fmla="*/ 6220 h 7299"/>
              <a:gd name="T70" fmla="*/ 1313 w 2987"/>
              <a:gd name="T71" fmla="*/ 3073 h 7299"/>
              <a:gd name="T72" fmla="*/ 1854 w 2987"/>
              <a:gd name="T73" fmla="*/ 6849 h 7299"/>
              <a:gd name="T74" fmla="*/ 1863 w 2987"/>
              <a:gd name="T75" fmla="*/ 6917 h 7299"/>
              <a:gd name="T76" fmla="*/ 1889 w 2987"/>
              <a:gd name="T77" fmla="*/ 7002 h 7299"/>
              <a:gd name="T78" fmla="*/ 1930 w 2987"/>
              <a:gd name="T79" fmla="*/ 7081 h 7299"/>
              <a:gd name="T80" fmla="*/ 1984 w 2987"/>
              <a:gd name="T81" fmla="*/ 7150 h 7299"/>
              <a:gd name="T82" fmla="*/ 2050 w 2987"/>
              <a:gd name="T83" fmla="*/ 7208 h 7299"/>
              <a:gd name="T84" fmla="*/ 2125 w 2987"/>
              <a:gd name="T85" fmla="*/ 7254 h 7299"/>
              <a:gd name="T86" fmla="*/ 2207 w 2987"/>
              <a:gd name="T87" fmla="*/ 7284 h 7299"/>
              <a:gd name="T88" fmla="*/ 2296 w 2987"/>
              <a:gd name="T89" fmla="*/ 7298 h 7299"/>
              <a:gd name="T90" fmla="*/ 2366 w 2987"/>
              <a:gd name="T91" fmla="*/ 7297 h 7299"/>
              <a:gd name="T92" fmla="*/ 2458 w 2987"/>
              <a:gd name="T93" fmla="*/ 7278 h 7299"/>
              <a:gd name="T94" fmla="*/ 2540 w 2987"/>
              <a:gd name="T95" fmla="*/ 7243 h 7299"/>
              <a:gd name="T96" fmla="*/ 2615 w 2987"/>
              <a:gd name="T97" fmla="*/ 7194 h 7299"/>
              <a:gd name="T98" fmla="*/ 2678 w 2987"/>
              <a:gd name="T99" fmla="*/ 7131 h 7299"/>
              <a:gd name="T100" fmla="*/ 2727 w 2987"/>
              <a:gd name="T101" fmla="*/ 7058 h 7299"/>
              <a:gd name="T102" fmla="*/ 2762 w 2987"/>
              <a:gd name="T103" fmla="*/ 6974 h 7299"/>
              <a:gd name="T104" fmla="*/ 2779 w 2987"/>
              <a:gd name="T105" fmla="*/ 6883 h 7299"/>
              <a:gd name="T106" fmla="*/ 2836 w 2987"/>
              <a:gd name="T107" fmla="*/ 1378 h 7299"/>
              <a:gd name="T108" fmla="*/ 2881 w 2987"/>
              <a:gd name="T109" fmla="*/ 1371 h 7299"/>
              <a:gd name="T110" fmla="*/ 2931 w 2987"/>
              <a:gd name="T111" fmla="*/ 1343 h 7299"/>
              <a:gd name="T112" fmla="*/ 2968 w 2987"/>
              <a:gd name="T113" fmla="*/ 1299 h 7299"/>
              <a:gd name="T114" fmla="*/ 2986 w 2987"/>
              <a:gd name="T115" fmla="*/ 1244 h 7299"/>
              <a:gd name="T116" fmla="*/ 2829 w 2987"/>
              <a:gd name="T117" fmla="*/ 6 h 7299"/>
              <a:gd name="T118" fmla="*/ 2613 w 2987"/>
              <a:gd name="T119" fmla="*/ 49 h 7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87" h="7299">
                <a:moveTo>
                  <a:pt x="2577" y="55"/>
                </a:moveTo>
                <a:lnTo>
                  <a:pt x="2577" y="55"/>
                </a:lnTo>
                <a:lnTo>
                  <a:pt x="2344" y="93"/>
                </a:lnTo>
                <a:lnTo>
                  <a:pt x="2163" y="123"/>
                </a:lnTo>
                <a:lnTo>
                  <a:pt x="2005" y="151"/>
                </a:lnTo>
                <a:lnTo>
                  <a:pt x="2005" y="151"/>
                </a:lnTo>
                <a:lnTo>
                  <a:pt x="1990" y="155"/>
                </a:lnTo>
                <a:lnTo>
                  <a:pt x="1974" y="157"/>
                </a:lnTo>
                <a:lnTo>
                  <a:pt x="1958" y="160"/>
                </a:lnTo>
                <a:lnTo>
                  <a:pt x="1942" y="161"/>
                </a:lnTo>
                <a:lnTo>
                  <a:pt x="1925" y="160"/>
                </a:lnTo>
                <a:lnTo>
                  <a:pt x="1907" y="157"/>
                </a:lnTo>
                <a:lnTo>
                  <a:pt x="1888" y="155"/>
                </a:lnTo>
                <a:lnTo>
                  <a:pt x="1868" y="151"/>
                </a:lnTo>
                <a:lnTo>
                  <a:pt x="1868" y="151"/>
                </a:lnTo>
                <a:lnTo>
                  <a:pt x="1862" y="165"/>
                </a:lnTo>
                <a:lnTo>
                  <a:pt x="1856" y="178"/>
                </a:lnTo>
                <a:lnTo>
                  <a:pt x="1848" y="190"/>
                </a:lnTo>
                <a:lnTo>
                  <a:pt x="1838" y="200"/>
                </a:lnTo>
                <a:lnTo>
                  <a:pt x="1826" y="208"/>
                </a:lnTo>
                <a:lnTo>
                  <a:pt x="1814" y="213"/>
                </a:lnTo>
                <a:lnTo>
                  <a:pt x="1801" y="217"/>
                </a:lnTo>
                <a:lnTo>
                  <a:pt x="1786" y="219"/>
                </a:lnTo>
                <a:lnTo>
                  <a:pt x="1200" y="219"/>
                </a:lnTo>
                <a:lnTo>
                  <a:pt x="1200" y="219"/>
                </a:lnTo>
                <a:lnTo>
                  <a:pt x="1185" y="217"/>
                </a:lnTo>
                <a:lnTo>
                  <a:pt x="1172" y="213"/>
                </a:lnTo>
                <a:lnTo>
                  <a:pt x="1159" y="208"/>
                </a:lnTo>
                <a:lnTo>
                  <a:pt x="1148" y="200"/>
                </a:lnTo>
                <a:lnTo>
                  <a:pt x="1139" y="190"/>
                </a:lnTo>
                <a:lnTo>
                  <a:pt x="1130" y="178"/>
                </a:lnTo>
                <a:lnTo>
                  <a:pt x="1124" y="165"/>
                </a:lnTo>
                <a:lnTo>
                  <a:pt x="1118" y="151"/>
                </a:lnTo>
                <a:lnTo>
                  <a:pt x="1118" y="151"/>
                </a:lnTo>
                <a:lnTo>
                  <a:pt x="982" y="151"/>
                </a:lnTo>
                <a:lnTo>
                  <a:pt x="982" y="151"/>
                </a:lnTo>
                <a:lnTo>
                  <a:pt x="823" y="123"/>
                </a:lnTo>
                <a:lnTo>
                  <a:pt x="642" y="93"/>
                </a:lnTo>
                <a:lnTo>
                  <a:pt x="409" y="55"/>
                </a:lnTo>
                <a:lnTo>
                  <a:pt x="409" y="55"/>
                </a:lnTo>
                <a:lnTo>
                  <a:pt x="343" y="45"/>
                </a:lnTo>
                <a:lnTo>
                  <a:pt x="271" y="32"/>
                </a:lnTo>
                <a:lnTo>
                  <a:pt x="233" y="26"/>
                </a:lnTo>
                <a:lnTo>
                  <a:pt x="196" y="18"/>
                </a:lnTo>
                <a:lnTo>
                  <a:pt x="158" y="10"/>
                </a:lnTo>
                <a:lnTo>
                  <a:pt x="123" y="0"/>
                </a:lnTo>
                <a:lnTo>
                  <a:pt x="0" y="1228"/>
                </a:lnTo>
                <a:lnTo>
                  <a:pt x="0" y="1228"/>
                </a:lnTo>
                <a:lnTo>
                  <a:pt x="1" y="1244"/>
                </a:lnTo>
                <a:lnTo>
                  <a:pt x="3" y="1258"/>
                </a:lnTo>
                <a:lnTo>
                  <a:pt x="7" y="1273"/>
                </a:lnTo>
                <a:lnTo>
                  <a:pt x="12" y="1286"/>
                </a:lnTo>
                <a:lnTo>
                  <a:pt x="18" y="1299"/>
                </a:lnTo>
                <a:lnTo>
                  <a:pt x="26" y="1312"/>
                </a:lnTo>
                <a:lnTo>
                  <a:pt x="34" y="1323"/>
                </a:lnTo>
                <a:lnTo>
                  <a:pt x="45" y="1334"/>
                </a:lnTo>
                <a:lnTo>
                  <a:pt x="55" y="1343"/>
                </a:lnTo>
                <a:lnTo>
                  <a:pt x="67" y="1352"/>
                </a:lnTo>
                <a:lnTo>
                  <a:pt x="79" y="1360"/>
                </a:lnTo>
                <a:lnTo>
                  <a:pt x="91" y="1367"/>
                </a:lnTo>
                <a:lnTo>
                  <a:pt x="106" y="1371"/>
                </a:lnTo>
                <a:lnTo>
                  <a:pt x="119" y="1375"/>
                </a:lnTo>
                <a:lnTo>
                  <a:pt x="135" y="1378"/>
                </a:lnTo>
                <a:lnTo>
                  <a:pt x="150" y="1378"/>
                </a:lnTo>
                <a:lnTo>
                  <a:pt x="191" y="1378"/>
                </a:lnTo>
                <a:lnTo>
                  <a:pt x="191" y="1378"/>
                </a:lnTo>
                <a:lnTo>
                  <a:pt x="191" y="2739"/>
                </a:lnTo>
                <a:lnTo>
                  <a:pt x="192" y="4101"/>
                </a:lnTo>
                <a:lnTo>
                  <a:pt x="194" y="4784"/>
                </a:lnTo>
                <a:lnTo>
                  <a:pt x="196" y="5466"/>
                </a:lnTo>
                <a:lnTo>
                  <a:pt x="200" y="6150"/>
                </a:lnTo>
                <a:lnTo>
                  <a:pt x="204" y="6835"/>
                </a:lnTo>
                <a:lnTo>
                  <a:pt x="204" y="6835"/>
                </a:lnTo>
                <a:lnTo>
                  <a:pt x="205" y="6858"/>
                </a:lnTo>
                <a:lnTo>
                  <a:pt x="207" y="6880"/>
                </a:lnTo>
                <a:lnTo>
                  <a:pt x="209" y="6902"/>
                </a:lnTo>
                <a:lnTo>
                  <a:pt x="213" y="6925"/>
                </a:lnTo>
                <a:lnTo>
                  <a:pt x="218" y="6946"/>
                </a:lnTo>
                <a:lnTo>
                  <a:pt x="223" y="6968"/>
                </a:lnTo>
                <a:lnTo>
                  <a:pt x="230" y="6988"/>
                </a:lnTo>
                <a:lnTo>
                  <a:pt x="238" y="7010"/>
                </a:lnTo>
                <a:lnTo>
                  <a:pt x="247" y="7029"/>
                </a:lnTo>
                <a:lnTo>
                  <a:pt x="257" y="7049"/>
                </a:lnTo>
                <a:lnTo>
                  <a:pt x="267" y="7068"/>
                </a:lnTo>
                <a:lnTo>
                  <a:pt x="278" y="7086"/>
                </a:lnTo>
                <a:lnTo>
                  <a:pt x="290" y="7103"/>
                </a:lnTo>
                <a:lnTo>
                  <a:pt x="304" y="7121"/>
                </a:lnTo>
                <a:lnTo>
                  <a:pt x="317" y="7138"/>
                </a:lnTo>
                <a:lnTo>
                  <a:pt x="332" y="7154"/>
                </a:lnTo>
                <a:lnTo>
                  <a:pt x="347" y="7169"/>
                </a:lnTo>
                <a:lnTo>
                  <a:pt x="364" y="7184"/>
                </a:lnTo>
                <a:lnTo>
                  <a:pt x="381" y="7197"/>
                </a:lnTo>
                <a:lnTo>
                  <a:pt x="399" y="7211"/>
                </a:lnTo>
                <a:lnTo>
                  <a:pt x="417" y="7223"/>
                </a:lnTo>
                <a:lnTo>
                  <a:pt x="436" y="7234"/>
                </a:lnTo>
                <a:lnTo>
                  <a:pt x="455" y="7245"/>
                </a:lnTo>
                <a:lnTo>
                  <a:pt x="475" y="7255"/>
                </a:lnTo>
                <a:lnTo>
                  <a:pt x="496" y="7264"/>
                </a:lnTo>
                <a:lnTo>
                  <a:pt x="517" y="7272"/>
                </a:lnTo>
                <a:lnTo>
                  <a:pt x="538" y="7279"/>
                </a:lnTo>
                <a:lnTo>
                  <a:pt x="561" y="7284"/>
                </a:lnTo>
                <a:lnTo>
                  <a:pt x="583" y="7290"/>
                </a:lnTo>
                <a:lnTo>
                  <a:pt x="606" y="7293"/>
                </a:lnTo>
                <a:lnTo>
                  <a:pt x="630" y="7297"/>
                </a:lnTo>
                <a:lnTo>
                  <a:pt x="655" y="7299"/>
                </a:lnTo>
                <a:lnTo>
                  <a:pt x="655" y="7299"/>
                </a:lnTo>
                <a:lnTo>
                  <a:pt x="679" y="7299"/>
                </a:lnTo>
                <a:lnTo>
                  <a:pt x="703" y="7299"/>
                </a:lnTo>
                <a:lnTo>
                  <a:pt x="726" y="7297"/>
                </a:lnTo>
                <a:lnTo>
                  <a:pt x="749" y="7293"/>
                </a:lnTo>
                <a:lnTo>
                  <a:pt x="772" y="7290"/>
                </a:lnTo>
                <a:lnTo>
                  <a:pt x="795" y="7284"/>
                </a:lnTo>
                <a:lnTo>
                  <a:pt x="817" y="7278"/>
                </a:lnTo>
                <a:lnTo>
                  <a:pt x="839" y="7271"/>
                </a:lnTo>
                <a:lnTo>
                  <a:pt x="860" y="7262"/>
                </a:lnTo>
                <a:lnTo>
                  <a:pt x="880" y="7252"/>
                </a:lnTo>
                <a:lnTo>
                  <a:pt x="900" y="7242"/>
                </a:lnTo>
                <a:lnTo>
                  <a:pt x="920" y="7231"/>
                </a:lnTo>
                <a:lnTo>
                  <a:pt x="939" y="7219"/>
                </a:lnTo>
                <a:lnTo>
                  <a:pt x="957" y="7205"/>
                </a:lnTo>
                <a:lnTo>
                  <a:pt x="975" y="7191"/>
                </a:lnTo>
                <a:lnTo>
                  <a:pt x="992" y="7176"/>
                </a:lnTo>
                <a:lnTo>
                  <a:pt x="1009" y="7160"/>
                </a:lnTo>
                <a:lnTo>
                  <a:pt x="1024" y="7144"/>
                </a:lnTo>
                <a:lnTo>
                  <a:pt x="1039" y="7127"/>
                </a:lnTo>
                <a:lnTo>
                  <a:pt x="1052" y="7109"/>
                </a:lnTo>
                <a:lnTo>
                  <a:pt x="1066" y="7090"/>
                </a:lnTo>
                <a:lnTo>
                  <a:pt x="1078" y="7071"/>
                </a:lnTo>
                <a:lnTo>
                  <a:pt x="1089" y="7051"/>
                </a:lnTo>
                <a:lnTo>
                  <a:pt x="1099" y="7030"/>
                </a:lnTo>
                <a:lnTo>
                  <a:pt x="1109" y="7010"/>
                </a:lnTo>
                <a:lnTo>
                  <a:pt x="1117" y="6987"/>
                </a:lnTo>
                <a:lnTo>
                  <a:pt x="1125" y="6965"/>
                </a:lnTo>
                <a:lnTo>
                  <a:pt x="1132" y="6943"/>
                </a:lnTo>
                <a:lnTo>
                  <a:pt x="1136" y="6920"/>
                </a:lnTo>
                <a:lnTo>
                  <a:pt x="1141" y="6897"/>
                </a:lnTo>
                <a:lnTo>
                  <a:pt x="1144" y="6872"/>
                </a:lnTo>
                <a:lnTo>
                  <a:pt x="1145" y="6849"/>
                </a:lnTo>
                <a:lnTo>
                  <a:pt x="1145" y="6849"/>
                </a:lnTo>
                <a:lnTo>
                  <a:pt x="1175" y="6220"/>
                </a:lnTo>
                <a:lnTo>
                  <a:pt x="1204" y="5590"/>
                </a:lnTo>
                <a:lnTo>
                  <a:pt x="1232" y="4961"/>
                </a:lnTo>
                <a:lnTo>
                  <a:pt x="1260" y="4331"/>
                </a:lnTo>
                <a:lnTo>
                  <a:pt x="1313" y="3073"/>
                </a:lnTo>
                <a:lnTo>
                  <a:pt x="1364" y="1815"/>
                </a:lnTo>
                <a:lnTo>
                  <a:pt x="1364" y="1815"/>
                </a:lnTo>
                <a:lnTo>
                  <a:pt x="1650" y="1815"/>
                </a:lnTo>
                <a:lnTo>
                  <a:pt x="1854" y="6849"/>
                </a:lnTo>
                <a:lnTo>
                  <a:pt x="1854" y="6849"/>
                </a:lnTo>
                <a:lnTo>
                  <a:pt x="1857" y="6871"/>
                </a:lnTo>
                <a:lnTo>
                  <a:pt x="1860" y="6894"/>
                </a:lnTo>
                <a:lnTo>
                  <a:pt x="1863" y="6917"/>
                </a:lnTo>
                <a:lnTo>
                  <a:pt x="1869" y="6938"/>
                </a:lnTo>
                <a:lnTo>
                  <a:pt x="1874" y="6960"/>
                </a:lnTo>
                <a:lnTo>
                  <a:pt x="1881" y="6982"/>
                </a:lnTo>
                <a:lnTo>
                  <a:pt x="1889" y="7002"/>
                </a:lnTo>
                <a:lnTo>
                  <a:pt x="1898" y="7023"/>
                </a:lnTo>
                <a:lnTo>
                  <a:pt x="1908" y="7042"/>
                </a:lnTo>
                <a:lnTo>
                  <a:pt x="1919" y="7062"/>
                </a:lnTo>
                <a:lnTo>
                  <a:pt x="1930" y="7081"/>
                </a:lnTo>
                <a:lnTo>
                  <a:pt x="1943" y="7099"/>
                </a:lnTo>
                <a:lnTo>
                  <a:pt x="1956" y="7117"/>
                </a:lnTo>
                <a:lnTo>
                  <a:pt x="1969" y="7134"/>
                </a:lnTo>
                <a:lnTo>
                  <a:pt x="1984" y="7150"/>
                </a:lnTo>
                <a:lnTo>
                  <a:pt x="2000" y="7166"/>
                </a:lnTo>
                <a:lnTo>
                  <a:pt x="2015" y="7181"/>
                </a:lnTo>
                <a:lnTo>
                  <a:pt x="2032" y="7195"/>
                </a:lnTo>
                <a:lnTo>
                  <a:pt x="2050" y="7208"/>
                </a:lnTo>
                <a:lnTo>
                  <a:pt x="2068" y="7221"/>
                </a:lnTo>
                <a:lnTo>
                  <a:pt x="2086" y="7233"/>
                </a:lnTo>
                <a:lnTo>
                  <a:pt x="2105" y="7244"/>
                </a:lnTo>
                <a:lnTo>
                  <a:pt x="2125" y="7254"/>
                </a:lnTo>
                <a:lnTo>
                  <a:pt x="2144" y="7263"/>
                </a:lnTo>
                <a:lnTo>
                  <a:pt x="2165" y="7271"/>
                </a:lnTo>
                <a:lnTo>
                  <a:pt x="2185" y="7278"/>
                </a:lnTo>
                <a:lnTo>
                  <a:pt x="2207" y="7284"/>
                </a:lnTo>
                <a:lnTo>
                  <a:pt x="2229" y="7289"/>
                </a:lnTo>
                <a:lnTo>
                  <a:pt x="2251" y="7293"/>
                </a:lnTo>
                <a:lnTo>
                  <a:pt x="2273" y="7297"/>
                </a:lnTo>
                <a:lnTo>
                  <a:pt x="2296" y="7298"/>
                </a:lnTo>
                <a:lnTo>
                  <a:pt x="2318" y="7299"/>
                </a:lnTo>
                <a:lnTo>
                  <a:pt x="2318" y="7299"/>
                </a:lnTo>
                <a:lnTo>
                  <a:pt x="2343" y="7298"/>
                </a:lnTo>
                <a:lnTo>
                  <a:pt x="2366" y="7297"/>
                </a:lnTo>
                <a:lnTo>
                  <a:pt x="2390" y="7293"/>
                </a:lnTo>
                <a:lnTo>
                  <a:pt x="2413" y="7289"/>
                </a:lnTo>
                <a:lnTo>
                  <a:pt x="2435" y="7284"/>
                </a:lnTo>
                <a:lnTo>
                  <a:pt x="2458" y="7278"/>
                </a:lnTo>
                <a:lnTo>
                  <a:pt x="2479" y="7271"/>
                </a:lnTo>
                <a:lnTo>
                  <a:pt x="2500" y="7263"/>
                </a:lnTo>
                <a:lnTo>
                  <a:pt x="2520" y="7253"/>
                </a:lnTo>
                <a:lnTo>
                  <a:pt x="2540" y="7243"/>
                </a:lnTo>
                <a:lnTo>
                  <a:pt x="2560" y="7232"/>
                </a:lnTo>
                <a:lnTo>
                  <a:pt x="2579" y="7221"/>
                </a:lnTo>
                <a:lnTo>
                  <a:pt x="2597" y="7207"/>
                </a:lnTo>
                <a:lnTo>
                  <a:pt x="2615" y="7194"/>
                </a:lnTo>
                <a:lnTo>
                  <a:pt x="2632" y="7179"/>
                </a:lnTo>
                <a:lnTo>
                  <a:pt x="2648" y="7164"/>
                </a:lnTo>
                <a:lnTo>
                  <a:pt x="2663" y="7148"/>
                </a:lnTo>
                <a:lnTo>
                  <a:pt x="2678" y="7131"/>
                </a:lnTo>
                <a:lnTo>
                  <a:pt x="2691" y="7114"/>
                </a:lnTo>
                <a:lnTo>
                  <a:pt x="2703" y="7096"/>
                </a:lnTo>
                <a:lnTo>
                  <a:pt x="2716" y="7077"/>
                </a:lnTo>
                <a:lnTo>
                  <a:pt x="2727" y="7058"/>
                </a:lnTo>
                <a:lnTo>
                  <a:pt x="2737" y="7038"/>
                </a:lnTo>
                <a:lnTo>
                  <a:pt x="2746" y="7016"/>
                </a:lnTo>
                <a:lnTo>
                  <a:pt x="2755" y="6995"/>
                </a:lnTo>
                <a:lnTo>
                  <a:pt x="2762" y="6974"/>
                </a:lnTo>
                <a:lnTo>
                  <a:pt x="2768" y="6951"/>
                </a:lnTo>
                <a:lnTo>
                  <a:pt x="2773" y="6929"/>
                </a:lnTo>
                <a:lnTo>
                  <a:pt x="2777" y="6907"/>
                </a:lnTo>
                <a:lnTo>
                  <a:pt x="2779" y="6883"/>
                </a:lnTo>
                <a:lnTo>
                  <a:pt x="2782" y="6859"/>
                </a:lnTo>
                <a:lnTo>
                  <a:pt x="2782" y="6835"/>
                </a:lnTo>
                <a:lnTo>
                  <a:pt x="2782" y="1378"/>
                </a:lnTo>
                <a:lnTo>
                  <a:pt x="2836" y="1378"/>
                </a:lnTo>
                <a:lnTo>
                  <a:pt x="2836" y="1378"/>
                </a:lnTo>
                <a:lnTo>
                  <a:pt x="2852" y="1378"/>
                </a:lnTo>
                <a:lnTo>
                  <a:pt x="2867" y="1375"/>
                </a:lnTo>
                <a:lnTo>
                  <a:pt x="2881" y="1371"/>
                </a:lnTo>
                <a:lnTo>
                  <a:pt x="2894" y="1367"/>
                </a:lnTo>
                <a:lnTo>
                  <a:pt x="2908" y="1360"/>
                </a:lnTo>
                <a:lnTo>
                  <a:pt x="2920" y="1352"/>
                </a:lnTo>
                <a:lnTo>
                  <a:pt x="2931" y="1343"/>
                </a:lnTo>
                <a:lnTo>
                  <a:pt x="2943" y="1334"/>
                </a:lnTo>
                <a:lnTo>
                  <a:pt x="2953" y="1323"/>
                </a:lnTo>
                <a:lnTo>
                  <a:pt x="2960" y="1312"/>
                </a:lnTo>
                <a:lnTo>
                  <a:pt x="2968" y="1299"/>
                </a:lnTo>
                <a:lnTo>
                  <a:pt x="2975" y="1286"/>
                </a:lnTo>
                <a:lnTo>
                  <a:pt x="2979" y="1273"/>
                </a:lnTo>
                <a:lnTo>
                  <a:pt x="2984" y="1258"/>
                </a:lnTo>
                <a:lnTo>
                  <a:pt x="2986" y="1244"/>
                </a:lnTo>
                <a:lnTo>
                  <a:pt x="2987" y="1228"/>
                </a:lnTo>
                <a:lnTo>
                  <a:pt x="2864" y="0"/>
                </a:lnTo>
                <a:lnTo>
                  <a:pt x="2864" y="0"/>
                </a:lnTo>
                <a:lnTo>
                  <a:pt x="2829" y="6"/>
                </a:lnTo>
                <a:lnTo>
                  <a:pt x="2793" y="12"/>
                </a:lnTo>
                <a:lnTo>
                  <a:pt x="2720" y="28"/>
                </a:lnTo>
                <a:lnTo>
                  <a:pt x="2649" y="42"/>
                </a:lnTo>
                <a:lnTo>
                  <a:pt x="2613" y="49"/>
                </a:lnTo>
                <a:lnTo>
                  <a:pt x="2577" y="55"/>
                </a:lnTo>
                <a:lnTo>
                  <a:pt x="2577" y="55"/>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5" name="Freeform 4">
            <a:extLst xmlns:a="http://schemas.openxmlformats.org/drawingml/2006/main">
              <a:ext uri="{FF2B5EF4-FFF2-40B4-BE49-F238E27FC236}">
                <a16:creationId xmlns:a16="http://schemas.microsoft.com/office/drawing/2014/main" id="{025176E0-0D32-7F4E-B1F2-1E7BA36BCEEF}"/>
              </a:ext>
            </a:extLst>
          </cdr:cNvPr>
          <cdr:cNvSpPr>
            <a:spLocks xmlns:a="http://schemas.openxmlformats.org/drawingml/2006/main"/>
          </cdr:cNvSpPr>
        </cdr:nvSpPr>
        <cdr:spPr bwMode="auto">
          <a:xfrm xmlns:a="http://schemas.openxmlformats.org/drawingml/2006/main">
            <a:off x="-8016" y="-1053"/>
            <a:ext cx="3" cy="2"/>
          </a:xfrm>
          <a:custGeom xmlns:a="http://schemas.openxmlformats.org/drawingml/2006/main">
            <a:avLst/>
            <a:gdLst>
              <a:gd name="T0" fmla="*/ 5056 w 5148"/>
              <a:gd name="T1" fmla="*/ 2238 h 3406"/>
              <a:gd name="T2" fmla="*/ 4856 w 5148"/>
              <a:gd name="T3" fmla="*/ 1710 h 3406"/>
              <a:gd name="T4" fmla="*/ 4644 w 5148"/>
              <a:gd name="T5" fmla="*/ 1284 h 3406"/>
              <a:gd name="T6" fmla="*/ 4311 w 5148"/>
              <a:gd name="T7" fmla="*/ 757 h 3406"/>
              <a:gd name="T8" fmla="*/ 3989 w 5148"/>
              <a:gd name="T9" fmla="*/ 349 h 3406"/>
              <a:gd name="T10" fmla="*/ 3763 w 5148"/>
              <a:gd name="T11" fmla="*/ 163 h 3406"/>
              <a:gd name="T12" fmla="*/ 3526 w 5148"/>
              <a:gd name="T13" fmla="*/ 38 h 3406"/>
              <a:gd name="T14" fmla="*/ 3230 w 5148"/>
              <a:gd name="T15" fmla="*/ 111 h 3406"/>
              <a:gd name="T16" fmla="*/ 2862 w 5148"/>
              <a:gd name="T17" fmla="*/ 242 h 3406"/>
              <a:gd name="T18" fmla="*/ 2517 w 5148"/>
              <a:gd name="T19" fmla="*/ 271 h 3406"/>
              <a:gd name="T20" fmla="*/ 2127 w 5148"/>
              <a:gd name="T21" fmla="*/ 203 h 3406"/>
              <a:gd name="T22" fmla="*/ 1777 w 5148"/>
              <a:gd name="T23" fmla="*/ 32 h 3406"/>
              <a:gd name="T24" fmla="*/ 1596 w 5148"/>
              <a:gd name="T25" fmla="*/ 52 h 3406"/>
              <a:gd name="T26" fmla="*/ 1351 w 5148"/>
              <a:gd name="T27" fmla="*/ 195 h 3406"/>
              <a:gd name="T28" fmla="*/ 1137 w 5148"/>
              <a:gd name="T29" fmla="*/ 374 h 3406"/>
              <a:gd name="T30" fmla="*/ 831 w 5148"/>
              <a:gd name="T31" fmla="*/ 757 h 3406"/>
              <a:gd name="T32" fmla="*/ 504 w 5148"/>
              <a:gd name="T33" fmla="*/ 1284 h 3406"/>
              <a:gd name="T34" fmla="*/ 302 w 5148"/>
              <a:gd name="T35" fmla="*/ 1708 h 3406"/>
              <a:gd name="T36" fmla="*/ 98 w 5148"/>
              <a:gd name="T37" fmla="*/ 2231 h 3406"/>
              <a:gd name="T38" fmla="*/ 8 w 5148"/>
              <a:gd name="T39" fmla="*/ 2530 h 3406"/>
              <a:gd name="T40" fmla="*/ 6 w 5148"/>
              <a:gd name="T41" fmla="*/ 2664 h 3406"/>
              <a:gd name="T42" fmla="*/ 50 w 5148"/>
              <a:gd name="T43" fmla="*/ 2789 h 3406"/>
              <a:gd name="T44" fmla="*/ 135 w 5148"/>
              <a:gd name="T45" fmla="*/ 2894 h 3406"/>
              <a:gd name="T46" fmla="*/ 252 w 5148"/>
              <a:gd name="T47" fmla="*/ 2968 h 3406"/>
              <a:gd name="T48" fmla="*/ 2118 w 5148"/>
              <a:gd name="T49" fmla="*/ 3402 h 3406"/>
              <a:gd name="T50" fmla="*/ 2232 w 5148"/>
              <a:gd name="T51" fmla="*/ 3398 h 3406"/>
              <a:gd name="T52" fmla="*/ 2336 w 5148"/>
              <a:gd name="T53" fmla="*/ 3358 h 3406"/>
              <a:gd name="T54" fmla="*/ 2422 w 5148"/>
              <a:gd name="T55" fmla="*/ 3288 h 3406"/>
              <a:gd name="T56" fmla="*/ 2482 w 5148"/>
              <a:gd name="T57" fmla="*/ 3194 h 3406"/>
              <a:gd name="T58" fmla="*/ 2507 w 5148"/>
              <a:gd name="T59" fmla="*/ 3097 h 3406"/>
              <a:gd name="T60" fmla="*/ 2496 w 5148"/>
              <a:gd name="T61" fmla="*/ 2980 h 3406"/>
              <a:gd name="T62" fmla="*/ 2448 w 5148"/>
              <a:gd name="T63" fmla="*/ 2871 h 3406"/>
              <a:gd name="T64" fmla="*/ 2368 w 5148"/>
              <a:gd name="T65" fmla="*/ 2783 h 3406"/>
              <a:gd name="T66" fmla="*/ 2262 w 5148"/>
              <a:gd name="T67" fmla="*/ 2728 h 3406"/>
              <a:gd name="T68" fmla="*/ 1026 w 5148"/>
              <a:gd name="T69" fmla="*/ 2138 h 3406"/>
              <a:gd name="T70" fmla="*/ 1229 w 5148"/>
              <a:gd name="T71" fmla="*/ 1726 h 3406"/>
              <a:gd name="T72" fmla="*/ 1364 w 5148"/>
              <a:gd name="T73" fmla="*/ 2312 h 3406"/>
              <a:gd name="T74" fmla="*/ 2110 w 5148"/>
              <a:gd name="T75" fmla="*/ 2553 h 3406"/>
              <a:gd name="T76" fmla="*/ 2201 w 5148"/>
              <a:gd name="T77" fmla="*/ 2275 h 3406"/>
              <a:gd name="T78" fmla="*/ 2239 w 5148"/>
              <a:gd name="T79" fmla="*/ 2235 h 3406"/>
              <a:gd name="T80" fmla="*/ 2862 w 5148"/>
              <a:gd name="T81" fmla="*/ 2223 h 3406"/>
              <a:gd name="T82" fmla="*/ 2913 w 5148"/>
              <a:gd name="T83" fmla="*/ 2243 h 3406"/>
              <a:gd name="T84" fmla="*/ 2943 w 5148"/>
              <a:gd name="T85" fmla="*/ 2290 h 3406"/>
              <a:gd name="T86" fmla="*/ 3409 w 5148"/>
              <a:gd name="T87" fmla="*/ 2428 h 3406"/>
              <a:gd name="T88" fmla="*/ 3749 w 5148"/>
              <a:gd name="T89" fmla="*/ 1474 h 3406"/>
              <a:gd name="T90" fmla="*/ 3973 w 5148"/>
              <a:gd name="T91" fmla="*/ 1853 h 3406"/>
              <a:gd name="T92" fmla="*/ 4149 w 5148"/>
              <a:gd name="T93" fmla="*/ 2231 h 3406"/>
              <a:gd name="T94" fmla="*/ 2843 w 5148"/>
              <a:gd name="T95" fmla="*/ 2740 h 3406"/>
              <a:gd name="T96" fmla="*/ 2745 w 5148"/>
              <a:gd name="T97" fmla="*/ 2803 h 3406"/>
              <a:gd name="T98" fmla="*/ 2673 w 5148"/>
              <a:gd name="T99" fmla="*/ 2895 h 3406"/>
              <a:gd name="T100" fmla="*/ 2635 w 5148"/>
              <a:gd name="T101" fmla="*/ 3007 h 3406"/>
              <a:gd name="T102" fmla="*/ 2635 w 5148"/>
              <a:gd name="T103" fmla="*/ 3128 h 3406"/>
              <a:gd name="T104" fmla="*/ 2670 w 5148"/>
              <a:gd name="T105" fmla="*/ 3227 h 3406"/>
              <a:gd name="T106" fmla="*/ 2739 w 5148"/>
              <a:gd name="T107" fmla="*/ 3316 h 3406"/>
              <a:gd name="T108" fmla="*/ 2831 w 5148"/>
              <a:gd name="T109" fmla="*/ 3377 h 3406"/>
              <a:gd name="T110" fmla="*/ 2938 w 5148"/>
              <a:gd name="T111" fmla="*/ 3404 h 3406"/>
              <a:gd name="T112" fmla="*/ 3053 w 5148"/>
              <a:gd name="T113" fmla="*/ 3397 h 3406"/>
              <a:gd name="T114" fmla="*/ 4927 w 5148"/>
              <a:gd name="T115" fmla="*/ 2946 h 3406"/>
              <a:gd name="T116" fmla="*/ 5039 w 5148"/>
              <a:gd name="T117" fmla="*/ 2860 h 3406"/>
              <a:gd name="T118" fmla="*/ 5112 w 5148"/>
              <a:gd name="T119" fmla="*/ 2750 h 3406"/>
              <a:gd name="T120" fmla="*/ 5147 w 5148"/>
              <a:gd name="T121" fmla="*/ 2625 h 3406"/>
              <a:gd name="T122" fmla="*/ 5140 w 5148"/>
              <a:gd name="T123" fmla="*/ 2509 h 3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148" h="3406">
                <a:moveTo>
                  <a:pt x="5140" y="2509"/>
                </a:moveTo>
                <a:lnTo>
                  <a:pt x="5140" y="2509"/>
                </a:lnTo>
                <a:lnTo>
                  <a:pt x="5129" y="2468"/>
                </a:lnTo>
                <a:lnTo>
                  <a:pt x="5114" y="2419"/>
                </a:lnTo>
                <a:lnTo>
                  <a:pt x="5098" y="2364"/>
                </a:lnTo>
                <a:lnTo>
                  <a:pt x="5078" y="2303"/>
                </a:lnTo>
                <a:lnTo>
                  <a:pt x="5056" y="2238"/>
                </a:lnTo>
                <a:lnTo>
                  <a:pt x="5033" y="2169"/>
                </a:lnTo>
                <a:lnTo>
                  <a:pt x="5007" y="2096"/>
                </a:lnTo>
                <a:lnTo>
                  <a:pt x="4980" y="2021"/>
                </a:lnTo>
                <a:lnTo>
                  <a:pt x="4951" y="1944"/>
                </a:lnTo>
                <a:lnTo>
                  <a:pt x="4921" y="1866"/>
                </a:lnTo>
                <a:lnTo>
                  <a:pt x="4889" y="1788"/>
                </a:lnTo>
                <a:lnTo>
                  <a:pt x="4856" y="1710"/>
                </a:lnTo>
                <a:lnTo>
                  <a:pt x="4823" y="1633"/>
                </a:lnTo>
                <a:lnTo>
                  <a:pt x="4788" y="1558"/>
                </a:lnTo>
                <a:lnTo>
                  <a:pt x="4753" y="1487"/>
                </a:lnTo>
                <a:lnTo>
                  <a:pt x="4718" y="1419"/>
                </a:lnTo>
                <a:lnTo>
                  <a:pt x="4718" y="1419"/>
                </a:lnTo>
                <a:lnTo>
                  <a:pt x="4682" y="1353"/>
                </a:lnTo>
                <a:lnTo>
                  <a:pt x="4644" y="1284"/>
                </a:lnTo>
                <a:lnTo>
                  <a:pt x="4602" y="1211"/>
                </a:lnTo>
                <a:lnTo>
                  <a:pt x="4558" y="1137"/>
                </a:lnTo>
                <a:lnTo>
                  <a:pt x="4511" y="1061"/>
                </a:lnTo>
                <a:lnTo>
                  <a:pt x="4463" y="984"/>
                </a:lnTo>
                <a:lnTo>
                  <a:pt x="4414" y="908"/>
                </a:lnTo>
                <a:lnTo>
                  <a:pt x="4363" y="832"/>
                </a:lnTo>
                <a:lnTo>
                  <a:pt x="4311" y="757"/>
                </a:lnTo>
                <a:lnTo>
                  <a:pt x="4260" y="685"/>
                </a:lnTo>
                <a:lnTo>
                  <a:pt x="4208" y="614"/>
                </a:lnTo>
                <a:lnTo>
                  <a:pt x="4157" y="547"/>
                </a:lnTo>
                <a:lnTo>
                  <a:pt x="4108" y="485"/>
                </a:lnTo>
                <a:lnTo>
                  <a:pt x="4059" y="427"/>
                </a:lnTo>
                <a:lnTo>
                  <a:pt x="4012" y="374"/>
                </a:lnTo>
                <a:lnTo>
                  <a:pt x="3989" y="349"/>
                </a:lnTo>
                <a:lnTo>
                  <a:pt x="3967" y="327"/>
                </a:lnTo>
                <a:lnTo>
                  <a:pt x="3967" y="327"/>
                </a:lnTo>
                <a:lnTo>
                  <a:pt x="3925" y="288"/>
                </a:lnTo>
                <a:lnTo>
                  <a:pt x="3882" y="252"/>
                </a:lnTo>
                <a:lnTo>
                  <a:pt x="3841" y="220"/>
                </a:lnTo>
                <a:lnTo>
                  <a:pt x="3802" y="190"/>
                </a:lnTo>
                <a:lnTo>
                  <a:pt x="3763" y="163"/>
                </a:lnTo>
                <a:lnTo>
                  <a:pt x="3725" y="138"/>
                </a:lnTo>
                <a:lnTo>
                  <a:pt x="3689" y="117"/>
                </a:lnTo>
                <a:lnTo>
                  <a:pt x="3653" y="97"/>
                </a:lnTo>
                <a:lnTo>
                  <a:pt x="3620" y="79"/>
                </a:lnTo>
                <a:lnTo>
                  <a:pt x="3587" y="63"/>
                </a:lnTo>
                <a:lnTo>
                  <a:pt x="3556" y="50"/>
                </a:lnTo>
                <a:lnTo>
                  <a:pt x="3526" y="38"/>
                </a:lnTo>
                <a:lnTo>
                  <a:pt x="3471" y="16"/>
                </a:lnTo>
                <a:lnTo>
                  <a:pt x="3422" y="0"/>
                </a:lnTo>
                <a:lnTo>
                  <a:pt x="3422" y="0"/>
                </a:lnTo>
                <a:lnTo>
                  <a:pt x="3375" y="30"/>
                </a:lnTo>
                <a:lnTo>
                  <a:pt x="3328" y="59"/>
                </a:lnTo>
                <a:lnTo>
                  <a:pt x="3279" y="86"/>
                </a:lnTo>
                <a:lnTo>
                  <a:pt x="3230" y="111"/>
                </a:lnTo>
                <a:lnTo>
                  <a:pt x="3180" y="136"/>
                </a:lnTo>
                <a:lnTo>
                  <a:pt x="3129" y="158"/>
                </a:lnTo>
                <a:lnTo>
                  <a:pt x="3077" y="178"/>
                </a:lnTo>
                <a:lnTo>
                  <a:pt x="3024" y="197"/>
                </a:lnTo>
                <a:lnTo>
                  <a:pt x="2971" y="214"/>
                </a:lnTo>
                <a:lnTo>
                  <a:pt x="2917" y="230"/>
                </a:lnTo>
                <a:lnTo>
                  <a:pt x="2862" y="242"/>
                </a:lnTo>
                <a:lnTo>
                  <a:pt x="2806" y="253"/>
                </a:lnTo>
                <a:lnTo>
                  <a:pt x="2749" y="261"/>
                </a:lnTo>
                <a:lnTo>
                  <a:pt x="2692" y="268"/>
                </a:lnTo>
                <a:lnTo>
                  <a:pt x="2634" y="271"/>
                </a:lnTo>
                <a:lnTo>
                  <a:pt x="2576" y="272"/>
                </a:lnTo>
                <a:lnTo>
                  <a:pt x="2576" y="272"/>
                </a:lnTo>
                <a:lnTo>
                  <a:pt x="2517" y="271"/>
                </a:lnTo>
                <a:lnTo>
                  <a:pt x="2460" y="268"/>
                </a:lnTo>
                <a:lnTo>
                  <a:pt x="2403" y="262"/>
                </a:lnTo>
                <a:lnTo>
                  <a:pt x="2346" y="254"/>
                </a:lnTo>
                <a:lnTo>
                  <a:pt x="2290" y="246"/>
                </a:lnTo>
                <a:lnTo>
                  <a:pt x="2235" y="233"/>
                </a:lnTo>
                <a:lnTo>
                  <a:pt x="2181" y="219"/>
                </a:lnTo>
                <a:lnTo>
                  <a:pt x="2127" y="203"/>
                </a:lnTo>
                <a:lnTo>
                  <a:pt x="2075" y="184"/>
                </a:lnTo>
                <a:lnTo>
                  <a:pt x="2023" y="164"/>
                </a:lnTo>
                <a:lnTo>
                  <a:pt x="1972" y="142"/>
                </a:lnTo>
                <a:lnTo>
                  <a:pt x="1922" y="117"/>
                </a:lnTo>
                <a:lnTo>
                  <a:pt x="1872" y="91"/>
                </a:lnTo>
                <a:lnTo>
                  <a:pt x="1824" y="62"/>
                </a:lnTo>
                <a:lnTo>
                  <a:pt x="1777" y="32"/>
                </a:lnTo>
                <a:lnTo>
                  <a:pt x="1731" y="0"/>
                </a:lnTo>
                <a:lnTo>
                  <a:pt x="1731" y="0"/>
                </a:lnTo>
                <a:lnTo>
                  <a:pt x="1731" y="0"/>
                </a:lnTo>
                <a:lnTo>
                  <a:pt x="1681" y="18"/>
                </a:lnTo>
                <a:lnTo>
                  <a:pt x="1655" y="28"/>
                </a:lnTo>
                <a:lnTo>
                  <a:pt x="1626" y="40"/>
                </a:lnTo>
                <a:lnTo>
                  <a:pt x="1596" y="52"/>
                </a:lnTo>
                <a:lnTo>
                  <a:pt x="1565" y="68"/>
                </a:lnTo>
                <a:lnTo>
                  <a:pt x="1533" y="83"/>
                </a:lnTo>
                <a:lnTo>
                  <a:pt x="1498" y="102"/>
                </a:lnTo>
                <a:lnTo>
                  <a:pt x="1464" y="123"/>
                </a:lnTo>
                <a:lnTo>
                  <a:pt x="1427" y="145"/>
                </a:lnTo>
                <a:lnTo>
                  <a:pt x="1390" y="168"/>
                </a:lnTo>
                <a:lnTo>
                  <a:pt x="1351" y="195"/>
                </a:lnTo>
                <a:lnTo>
                  <a:pt x="1310" y="224"/>
                </a:lnTo>
                <a:lnTo>
                  <a:pt x="1270" y="256"/>
                </a:lnTo>
                <a:lnTo>
                  <a:pt x="1228" y="290"/>
                </a:lnTo>
                <a:lnTo>
                  <a:pt x="1185" y="327"/>
                </a:lnTo>
                <a:lnTo>
                  <a:pt x="1185" y="327"/>
                </a:lnTo>
                <a:lnTo>
                  <a:pt x="1162" y="349"/>
                </a:lnTo>
                <a:lnTo>
                  <a:pt x="1137" y="374"/>
                </a:lnTo>
                <a:lnTo>
                  <a:pt x="1114" y="400"/>
                </a:lnTo>
                <a:lnTo>
                  <a:pt x="1089" y="427"/>
                </a:lnTo>
                <a:lnTo>
                  <a:pt x="1039" y="485"/>
                </a:lnTo>
                <a:lnTo>
                  <a:pt x="988" y="547"/>
                </a:lnTo>
                <a:lnTo>
                  <a:pt x="935" y="614"/>
                </a:lnTo>
                <a:lnTo>
                  <a:pt x="883" y="685"/>
                </a:lnTo>
                <a:lnTo>
                  <a:pt x="831" y="757"/>
                </a:lnTo>
                <a:lnTo>
                  <a:pt x="779" y="832"/>
                </a:lnTo>
                <a:lnTo>
                  <a:pt x="728" y="908"/>
                </a:lnTo>
                <a:lnTo>
                  <a:pt x="679" y="984"/>
                </a:lnTo>
                <a:lnTo>
                  <a:pt x="631" y="1061"/>
                </a:lnTo>
                <a:lnTo>
                  <a:pt x="587" y="1137"/>
                </a:lnTo>
                <a:lnTo>
                  <a:pt x="544" y="1211"/>
                </a:lnTo>
                <a:lnTo>
                  <a:pt x="504" y="1284"/>
                </a:lnTo>
                <a:lnTo>
                  <a:pt x="467" y="1353"/>
                </a:lnTo>
                <a:lnTo>
                  <a:pt x="435" y="1419"/>
                </a:lnTo>
                <a:lnTo>
                  <a:pt x="435" y="1419"/>
                </a:lnTo>
                <a:lnTo>
                  <a:pt x="401" y="1487"/>
                </a:lnTo>
                <a:lnTo>
                  <a:pt x="368" y="1558"/>
                </a:lnTo>
                <a:lnTo>
                  <a:pt x="334" y="1632"/>
                </a:lnTo>
                <a:lnTo>
                  <a:pt x="302" y="1708"/>
                </a:lnTo>
                <a:lnTo>
                  <a:pt x="269" y="1785"/>
                </a:lnTo>
                <a:lnTo>
                  <a:pt x="237" y="1862"/>
                </a:lnTo>
                <a:lnTo>
                  <a:pt x="207" y="1940"/>
                </a:lnTo>
                <a:lnTo>
                  <a:pt x="178" y="2016"/>
                </a:lnTo>
                <a:lnTo>
                  <a:pt x="150" y="2090"/>
                </a:lnTo>
                <a:lnTo>
                  <a:pt x="123" y="2162"/>
                </a:lnTo>
                <a:lnTo>
                  <a:pt x="98" y="2231"/>
                </a:lnTo>
                <a:lnTo>
                  <a:pt x="76" y="2297"/>
                </a:lnTo>
                <a:lnTo>
                  <a:pt x="56" y="2359"/>
                </a:lnTo>
                <a:lnTo>
                  <a:pt x="38" y="2414"/>
                </a:lnTo>
                <a:lnTo>
                  <a:pt x="23" y="2466"/>
                </a:lnTo>
                <a:lnTo>
                  <a:pt x="12" y="2509"/>
                </a:lnTo>
                <a:lnTo>
                  <a:pt x="12" y="2509"/>
                </a:lnTo>
                <a:lnTo>
                  <a:pt x="8" y="2530"/>
                </a:lnTo>
                <a:lnTo>
                  <a:pt x="3" y="2549"/>
                </a:lnTo>
                <a:lnTo>
                  <a:pt x="1" y="2568"/>
                </a:lnTo>
                <a:lnTo>
                  <a:pt x="0" y="2587"/>
                </a:lnTo>
                <a:lnTo>
                  <a:pt x="0" y="2607"/>
                </a:lnTo>
                <a:lnTo>
                  <a:pt x="1" y="2626"/>
                </a:lnTo>
                <a:lnTo>
                  <a:pt x="2" y="2645"/>
                </a:lnTo>
                <a:lnTo>
                  <a:pt x="6" y="2664"/>
                </a:lnTo>
                <a:lnTo>
                  <a:pt x="9" y="2682"/>
                </a:lnTo>
                <a:lnTo>
                  <a:pt x="13" y="2701"/>
                </a:lnTo>
                <a:lnTo>
                  <a:pt x="19" y="2718"/>
                </a:lnTo>
                <a:lnTo>
                  <a:pt x="26" y="2736"/>
                </a:lnTo>
                <a:lnTo>
                  <a:pt x="32" y="2754"/>
                </a:lnTo>
                <a:lnTo>
                  <a:pt x="41" y="2772"/>
                </a:lnTo>
                <a:lnTo>
                  <a:pt x="50" y="2789"/>
                </a:lnTo>
                <a:lnTo>
                  <a:pt x="59" y="2806"/>
                </a:lnTo>
                <a:lnTo>
                  <a:pt x="70" y="2821"/>
                </a:lnTo>
                <a:lnTo>
                  <a:pt x="82" y="2837"/>
                </a:lnTo>
                <a:lnTo>
                  <a:pt x="94" y="2851"/>
                </a:lnTo>
                <a:lnTo>
                  <a:pt x="107" y="2866"/>
                </a:lnTo>
                <a:lnTo>
                  <a:pt x="121" y="2880"/>
                </a:lnTo>
                <a:lnTo>
                  <a:pt x="135" y="2894"/>
                </a:lnTo>
                <a:lnTo>
                  <a:pt x="150" y="2906"/>
                </a:lnTo>
                <a:lnTo>
                  <a:pt x="165" y="2918"/>
                </a:lnTo>
                <a:lnTo>
                  <a:pt x="182" y="2930"/>
                </a:lnTo>
                <a:lnTo>
                  <a:pt x="199" y="2941"/>
                </a:lnTo>
                <a:lnTo>
                  <a:pt x="216" y="2951"/>
                </a:lnTo>
                <a:lnTo>
                  <a:pt x="235" y="2960"/>
                </a:lnTo>
                <a:lnTo>
                  <a:pt x="252" y="2968"/>
                </a:lnTo>
                <a:lnTo>
                  <a:pt x="271" y="2975"/>
                </a:lnTo>
                <a:lnTo>
                  <a:pt x="292" y="2982"/>
                </a:lnTo>
                <a:lnTo>
                  <a:pt x="312" y="2988"/>
                </a:lnTo>
                <a:lnTo>
                  <a:pt x="2085" y="3397"/>
                </a:lnTo>
                <a:lnTo>
                  <a:pt x="2085" y="3397"/>
                </a:lnTo>
                <a:lnTo>
                  <a:pt x="2101" y="3400"/>
                </a:lnTo>
                <a:lnTo>
                  <a:pt x="2118" y="3402"/>
                </a:lnTo>
                <a:lnTo>
                  <a:pt x="2135" y="3404"/>
                </a:lnTo>
                <a:lnTo>
                  <a:pt x="2152" y="3406"/>
                </a:lnTo>
                <a:lnTo>
                  <a:pt x="2167" y="3406"/>
                </a:lnTo>
                <a:lnTo>
                  <a:pt x="2184" y="3404"/>
                </a:lnTo>
                <a:lnTo>
                  <a:pt x="2200" y="3403"/>
                </a:lnTo>
                <a:lnTo>
                  <a:pt x="2217" y="3401"/>
                </a:lnTo>
                <a:lnTo>
                  <a:pt x="2232" y="3398"/>
                </a:lnTo>
                <a:lnTo>
                  <a:pt x="2248" y="3394"/>
                </a:lnTo>
                <a:lnTo>
                  <a:pt x="2263" y="3390"/>
                </a:lnTo>
                <a:lnTo>
                  <a:pt x="2278" y="3384"/>
                </a:lnTo>
                <a:lnTo>
                  <a:pt x="2292" y="3379"/>
                </a:lnTo>
                <a:lnTo>
                  <a:pt x="2307" y="3372"/>
                </a:lnTo>
                <a:lnTo>
                  <a:pt x="2322" y="3365"/>
                </a:lnTo>
                <a:lnTo>
                  <a:pt x="2336" y="3358"/>
                </a:lnTo>
                <a:lnTo>
                  <a:pt x="2349" y="3350"/>
                </a:lnTo>
                <a:lnTo>
                  <a:pt x="2363" y="3341"/>
                </a:lnTo>
                <a:lnTo>
                  <a:pt x="2375" y="3331"/>
                </a:lnTo>
                <a:lnTo>
                  <a:pt x="2387" y="3321"/>
                </a:lnTo>
                <a:lnTo>
                  <a:pt x="2400" y="3311"/>
                </a:lnTo>
                <a:lnTo>
                  <a:pt x="2411" y="3299"/>
                </a:lnTo>
                <a:lnTo>
                  <a:pt x="2422" y="3288"/>
                </a:lnTo>
                <a:lnTo>
                  <a:pt x="2432" y="3276"/>
                </a:lnTo>
                <a:lnTo>
                  <a:pt x="2442" y="3264"/>
                </a:lnTo>
                <a:lnTo>
                  <a:pt x="2451" y="3250"/>
                </a:lnTo>
                <a:lnTo>
                  <a:pt x="2460" y="3237"/>
                </a:lnTo>
                <a:lnTo>
                  <a:pt x="2468" y="3223"/>
                </a:lnTo>
                <a:lnTo>
                  <a:pt x="2476" y="3209"/>
                </a:lnTo>
                <a:lnTo>
                  <a:pt x="2482" y="3194"/>
                </a:lnTo>
                <a:lnTo>
                  <a:pt x="2489" y="3180"/>
                </a:lnTo>
                <a:lnTo>
                  <a:pt x="2495" y="3165"/>
                </a:lnTo>
                <a:lnTo>
                  <a:pt x="2495" y="3165"/>
                </a:lnTo>
                <a:lnTo>
                  <a:pt x="2499" y="3149"/>
                </a:lnTo>
                <a:lnTo>
                  <a:pt x="2503" y="3131"/>
                </a:lnTo>
                <a:lnTo>
                  <a:pt x="2506" y="3114"/>
                </a:lnTo>
                <a:lnTo>
                  <a:pt x="2507" y="3097"/>
                </a:lnTo>
                <a:lnTo>
                  <a:pt x="2508" y="3080"/>
                </a:lnTo>
                <a:lnTo>
                  <a:pt x="2508" y="3064"/>
                </a:lnTo>
                <a:lnTo>
                  <a:pt x="2508" y="3047"/>
                </a:lnTo>
                <a:lnTo>
                  <a:pt x="2506" y="3029"/>
                </a:lnTo>
                <a:lnTo>
                  <a:pt x="2504" y="3012"/>
                </a:lnTo>
                <a:lnTo>
                  <a:pt x="2500" y="2996"/>
                </a:lnTo>
                <a:lnTo>
                  <a:pt x="2496" y="2980"/>
                </a:lnTo>
                <a:lnTo>
                  <a:pt x="2491" y="2963"/>
                </a:lnTo>
                <a:lnTo>
                  <a:pt x="2486" y="2947"/>
                </a:lnTo>
                <a:lnTo>
                  <a:pt x="2480" y="2931"/>
                </a:lnTo>
                <a:lnTo>
                  <a:pt x="2472" y="2916"/>
                </a:lnTo>
                <a:lnTo>
                  <a:pt x="2466" y="2901"/>
                </a:lnTo>
                <a:lnTo>
                  <a:pt x="2457" y="2886"/>
                </a:lnTo>
                <a:lnTo>
                  <a:pt x="2448" y="2871"/>
                </a:lnTo>
                <a:lnTo>
                  <a:pt x="2439" y="2857"/>
                </a:lnTo>
                <a:lnTo>
                  <a:pt x="2428" y="2844"/>
                </a:lnTo>
                <a:lnTo>
                  <a:pt x="2418" y="2830"/>
                </a:lnTo>
                <a:lnTo>
                  <a:pt x="2405" y="2818"/>
                </a:lnTo>
                <a:lnTo>
                  <a:pt x="2394" y="2806"/>
                </a:lnTo>
                <a:lnTo>
                  <a:pt x="2381" y="2794"/>
                </a:lnTo>
                <a:lnTo>
                  <a:pt x="2368" y="2783"/>
                </a:lnTo>
                <a:lnTo>
                  <a:pt x="2354" y="2773"/>
                </a:lnTo>
                <a:lnTo>
                  <a:pt x="2341" y="2764"/>
                </a:lnTo>
                <a:lnTo>
                  <a:pt x="2326" y="2755"/>
                </a:lnTo>
                <a:lnTo>
                  <a:pt x="2310" y="2747"/>
                </a:lnTo>
                <a:lnTo>
                  <a:pt x="2295" y="2741"/>
                </a:lnTo>
                <a:lnTo>
                  <a:pt x="2279" y="2734"/>
                </a:lnTo>
                <a:lnTo>
                  <a:pt x="2262" y="2728"/>
                </a:lnTo>
                <a:lnTo>
                  <a:pt x="953" y="2333"/>
                </a:lnTo>
                <a:lnTo>
                  <a:pt x="953" y="2333"/>
                </a:lnTo>
                <a:lnTo>
                  <a:pt x="962" y="2304"/>
                </a:lnTo>
                <a:lnTo>
                  <a:pt x="974" y="2270"/>
                </a:lnTo>
                <a:lnTo>
                  <a:pt x="989" y="2231"/>
                </a:lnTo>
                <a:lnTo>
                  <a:pt x="1005" y="2186"/>
                </a:lnTo>
                <a:lnTo>
                  <a:pt x="1026" y="2138"/>
                </a:lnTo>
                <a:lnTo>
                  <a:pt x="1048" y="2087"/>
                </a:lnTo>
                <a:lnTo>
                  <a:pt x="1073" y="2032"/>
                </a:lnTo>
                <a:lnTo>
                  <a:pt x="1099" y="1974"/>
                </a:lnTo>
                <a:lnTo>
                  <a:pt x="1128" y="1915"/>
                </a:lnTo>
                <a:lnTo>
                  <a:pt x="1161" y="1853"/>
                </a:lnTo>
                <a:lnTo>
                  <a:pt x="1194" y="1790"/>
                </a:lnTo>
                <a:lnTo>
                  <a:pt x="1229" y="1726"/>
                </a:lnTo>
                <a:lnTo>
                  <a:pt x="1267" y="1662"/>
                </a:lnTo>
                <a:lnTo>
                  <a:pt x="1306" y="1599"/>
                </a:lnTo>
                <a:lnTo>
                  <a:pt x="1347" y="1535"/>
                </a:lnTo>
                <a:lnTo>
                  <a:pt x="1390" y="1474"/>
                </a:lnTo>
                <a:lnTo>
                  <a:pt x="1307" y="2292"/>
                </a:lnTo>
                <a:lnTo>
                  <a:pt x="1307" y="2292"/>
                </a:lnTo>
                <a:lnTo>
                  <a:pt x="1364" y="2312"/>
                </a:lnTo>
                <a:lnTo>
                  <a:pt x="1420" y="2331"/>
                </a:lnTo>
                <a:lnTo>
                  <a:pt x="1529" y="2365"/>
                </a:lnTo>
                <a:lnTo>
                  <a:pt x="1633" y="2398"/>
                </a:lnTo>
                <a:lnTo>
                  <a:pt x="1731" y="2428"/>
                </a:lnTo>
                <a:lnTo>
                  <a:pt x="1731" y="2428"/>
                </a:lnTo>
                <a:lnTo>
                  <a:pt x="2003" y="2518"/>
                </a:lnTo>
                <a:lnTo>
                  <a:pt x="2110" y="2553"/>
                </a:lnTo>
                <a:lnTo>
                  <a:pt x="2194" y="2579"/>
                </a:lnTo>
                <a:lnTo>
                  <a:pt x="2194" y="2305"/>
                </a:lnTo>
                <a:lnTo>
                  <a:pt x="2194" y="2305"/>
                </a:lnTo>
                <a:lnTo>
                  <a:pt x="2194" y="2298"/>
                </a:lnTo>
                <a:lnTo>
                  <a:pt x="2196" y="2290"/>
                </a:lnTo>
                <a:lnTo>
                  <a:pt x="2199" y="2283"/>
                </a:lnTo>
                <a:lnTo>
                  <a:pt x="2201" y="2275"/>
                </a:lnTo>
                <a:lnTo>
                  <a:pt x="2205" y="2268"/>
                </a:lnTo>
                <a:lnTo>
                  <a:pt x="2210" y="2261"/>
                </a:lnTo>
                <a:lnTo>
                  <a:pt x="2214" y="2255"/>
                </a:lnTo>
                <a:lnTo>
                  <a:pt x="2220" y="2249"/>
                </a:lnTo>
                <a:lnTo>
                  <a:pt x="2225" y="2243"/>
                </a:lnTo>
                <a:lnTo>
                  <a:pt x="2232" y="2239"/>
                </a:lnTo>
                <a:lnTo>
                  <a:pt x="2239" y="2235"/>
                </a:lnTo>
                <a:lnTo>
                  <a:pt x="2246" y="2230"/>
                </a:lnTo>
                <a:lnTo>
                  <a:pt x="2253" y="2228"/>
                </a:lnTo>
                <a:lnTo>
                  <a:pt x="2261" y="2226"/>
                </a:lnTo>
                <a:lnTo>
                  <a:pt x="2268" y="2224"/>
                </a:lnTo>
                <a:lnTo>
                  <a:pt x="2276" y="2223"/>
                </a:lnTo>
                <a:lnTo>
                  <a:pt x="2862" y="2223"/>
                </a:lnTo>
                <a:lnTo>
                  <a:pt x="2862" y="2223"/>
                </a:lnTo>
                <a:lnTo>
                  <a:pt x="2870" y="2224"/>
                </a:lnTo>
                <a:lnTo>
                  <a:pt x="2878" y="2226"/>
                </a:lnTo>
                <a:lnTo>
                  <a:pt x="2886" y="2228"/>
                </a:lnTo>
                <a:lnTo>
                  <a:pt x="2892" y="2230"/>
                </a:lnTo>
                <a:lnTo>
                  <a:pt x="2899" y="2235"/>
                </a:lnTo>
                <a:lnTo>
                  <a:pt x="2906" y="2239"/>
                </a:lnTo>
                <a:lnTo>
                  <a:pt x="2913" y="2243"/>
                </a:lnTo>
                <a:lnTo>
                  <a:pt x="2919" y="2249"/>
                </a:lnTo>
                <a:lnTo>
                  <a:pt x="2925" y="2255"/>
                </a:lnTo>
                <a:lnTo>
                  <a:pt x="2929" y="2261"/>
                </a:lnTo>
                <a:lnTo>
                  <a:pt x="2934" y="2268"/>
                </a:lnTo>
                <a:lnTo>
                  <a:pt x="2937" y="2275"/>
                </a:lnTo>
                <a:lnTo>
                  <a:pt x="2940" y="2283"/>
                </a:lnTo>
                <a:lnTo>
                  <a:pt x="2943" y="2290"/>
                </a:lnTo>
                <a:lnTo>
                  <a:pt x="2944" y="2298"/>
                </a:lnTo>
                <a:lnTo>
                  <a:pt x="2944" y="2305"/>
                </a:lnTo>
                <a:lnTo>
                  <a:pt x="2944" y="2579"/>
                </a:lnTo>
                <a:lnTo>
                  <a:pt x="2944" y="2579"/>
                </a:lnTo>
                <a:lnTo>
                  <a:pt x="3029" y="2553"/>
                </a:lnTo>
                <a:lnTo>
                  <a:pt x="3135" y="2518"/>
                </a:lnTo>
                <a:lnTo>
                  <a:pt x="3409" y="2428"/>
                </a:lnTo>
                <a:lnTo>
                  <a:pt x="3409" y="2428"/>
                </a:lnTo>
                <a:lnTo>
                  <a:pt x="3505" y="2398"/>
                </a:lnTo>
                <a:lnTo>
                  <a:pt x="3610" y="2365"/>
                </a:lnTo>
                <a:lnTo>
                  <a:pt x="3719" y="2331"/>
                </a:lnTo>
                <a:lnTo>
                  <a:pt x="3775" y="2312"/>
                </a:lnTo>
                <a:lnTo>
                  <a:pt x="3831" y="2292"/>
                </a:lnTo>
                <a:lnTo>
                  <a:pt x="3749" y="1474"/>
                </a:lnTo>
                <a:lnTo>
                  <a:pt x="3749" y="1474"/>
                </a:lnTo>
                <a:lnTo>
                  <a:pt x="3790" y="1535"/>
                </a:lnTo>
                <a:lnTo>
                  <a:pt x="3829" y="1599"/>
                </a:lnTo>
                <a:lnTo>
                  <a:pt x="3867" y="1662"/>
                </a:lnTo>
                <a:lnTo>
                  <a:pt x="3903" y="1726"/>
                </a:lnTo>
                <a:lnTo>
                  <a:pt x="3939" y="1790"/>
                </a:lnTo>
                <a:lnTo>
                  <a:pt x="3973" y="1853"/>
                </a:lnTo>
                <a:lnTo>
                  <a:pt x="4004" y="1915"/>
                </a:lnTo>
                <a:lnTo>
                  <a:pt x="4034" y="1974"/>
                </a:lnTo>
                <a:lnTo>
                  <a:pt x="4061" y="2032"/>
                </a:lnTo>
                <a:lnTo>
                  <a:pt x="4087" y="2087"/>
                </a:lnTo>
                <a:lnTo>
                  <a:pt x="4110" y="2138"/>
                </a:lnTo>
                <a:lnTo>
                  <a:pt x="4130" y="2186"/>
                </a:lnTo>
                <a:lnTo>
                  <a:pt x="4149" y="2231"/>
                </a:lnTo>
                <a:lnTo>
                  <a:pt x="4164" y="2270"/>
                </a:lnTo>
                <a:lnTo>
                  <a:pt x="4176" y="2304"/>
                </a:lnTo>
                <a:lnTo>
                  <a:pt x="4185" y="2333"/>
                </a:lnTo>
                <a:lnTo>
                  <a:pt x="2876" y="2728"/>
                </a:lnTo>
                <a:lnTo>
                  <a:pt x="2876" y="2728"/>
                </a:lnTo>
                <a:lnTo>
                  <a:pt x="2860" y="2734"/>
                </a:lnTo>
                <a:lnTo>
                  <a:pt x="2843" y="2740"/>
                </a:lnTo>
                <a:lnTo>
                  <a:pt x="2828" y="2747"/>
                </a:lnTo>
                <a:lnTo>
                  <a:pt x="2813" y="2755"/>
                </a:lnTo>
                <a:lnTo>
                  <a:pt x="2799" y="2763"/>
                </a:lnTo>
                <a:lnTo>
                  <a:pt x="2784" y="2772"/>
                </a:lnTo>
                <a:lnTo>
                  <a:pt x="2771" y="2782"/>
                </a:lnTo>
                <a:lnTo>
                  <a:pt x="2757" y="2792"/>
                </a:lnTo>
                <a:lnTo>
                  <a:pt x="2745" y="2803"/>
                </a:lnTo>
                <a:lnTo>
                  <a:pt x="2733" y="2816"/>
                </a:lnTo>
                <a:lnTo>
                  <a:pt x="2721" y="2828"/>
                </a:lnTo>
                <a:lnTo>
                  <a:pt x="2710" y="2840"/>
                </a:lnTo>
                <a:lnTo>
                  <a:pt x="2700" y="2854"/>
                </a:lnTo>
                <a:lnTo>
                  <a:pt x="2690" y="2867"/>
                </a:lnTo>
                <a:lnTo>
                  <a:pt x="2681" y="2880"/>
                </a:lnTo>
                <a:lnTo>
                  <a:pt x="2673" y="2895"/>
                </a:lnTo>
                <a:lnTo>
                  <a:pt x="2666" y="2911"/>
                </a:lnTo>
                <a:lnTo>
                  <a:pt x="2659" y="2925"/>
                </a:lnTo>
                <a:lnTo>
                  <a:pt x="2652" y="2941"/>
                </a:lnTo>
                <a:lnTo>
                  <a:pt x="2647" y="2958"/>
                </a:lnTo>
                <a:lnTo>
                  <a:pt x="2642" y="2973"/>
                </a:lnTo>
                <a:lnTo>
                  <a:pt x="2638" y="2990"/>
                </a:lnTo>
                <a:lnTo>
                  <a:pt x="2635" y="3007"/>
                </a:lnTo>
                <a:lnTo>
                  <a:pt x="2632" y="3023"/>
                </a:lnTo>
                <a:lnTo>
                  <a:pt x="2631" y="3041"/>
                </a:lnTo>
                <a:lnTo>
                  <a:pt x="2630" y="3058"/>
                </a:lnTo>
                <a:lnTo>
                  <a:pt x="2630" y="3076"/>
                </a:lnTo>
                <a:lnTo>
                  <a:pt x="2631" y="3094"/>
                </a:lnTo>
                <a:lnTo>
                  <a:pt x="2633" y="3112"/>
                </a:lnTo>
                <a:lnTo>
                  <a:pt x="2635" y="3128"/>
                </a:lnTo>
                <a:lnTo>
                  <a:pt x="2640" y="3146"/>
                </a:lnTo>
                <a:lnTo>
                  <a:pt x="2644" y="3165"/>
                </a:lnTo>
                <a:lnTo>
                  <a:pt x="2644" y="3165"/>
                </a:lnTo>
                <a:lnTo>
                  <a:pt x="2650" y="3181"/>
                </a:lnTo>
                <a:lnTo>
                  <a:pt x="2656" y="3197"/>
                </a:lnTo>
                <a:lnTo>
                  <a:pt x="2662" y="3212"/>
                </a:lnTo>
                <a:lnTo>
                  <a:pt x="2670" y="3227"/>
                </a:lnTo>
                <a:lnTo>
                  <a:pt x="2678" y="3241"/>
                </a:lnTo>
                <a:lnTo>
                  <a:pt x="2687" y="3256"/>
                </a:lnTo>
                <a:lnTo>
                  <a:pt x="2697" y="3269"/>
                </a:lnTo>
                <a:lnTo>
                  <a:pt x="2706" y="3282"/>
                </a:lnTo>
                <a:lnTo>
                  <a:pt x="2717" y="3294"/>
                </a:lnTo>
                <a:lnTo>
                  <a:pt x="2728" y="3305"/>
                </a:lnTo>
                <a:lnTo>
                  <a:pt x="2739" y="3316"/>
                </a:lnTo>
                <a:lnTo>
                  <a:pt x="2751" y="3327"/>
                </a:lnTo>
                <a:lnTo>
                  <a:pt x="2763" y="3336"/>
                </a:lnTo>
                <a:lnTo>
                  <a:pt x="2776" y="3346"/>
                </a:lnTo>
                <a:lnTo>
                  <a:pt x="2790" y="3354"/>
                </a:lnTo>
                <a:lnTo>
                  <a:pt x="2803" y="3363"/>
                </a:lnTo>
                <a:lnTo>
                  <a:pt x="2816" y="3370"/>
                </a:lnTo>
                <a:lnTo>
                  <a:pt x="2831" y="3377"/>
                </a:lnTo>
                <a:lnTo>
                  <a:pt x="2845" y="3383"/>
                </a:lnTo>
                <a:lnTo>
                  <a:pt x="2860" y="3388"/>
                </a:lnTo>
                <a:lnTo>
                  <a:pt x="2876" y="3393"/>
                </a:lnTo>
                <a:lnTo>
                  <a:pt x="2891" y="3397"/>
                </a:lnTo>
                <a:lnTo>
                  <a:pt x="2907" y="3400"/>
                </a:lnTo>
                <a:lnTo>
                  <a:pt x="2923" y="3402"/>
                </a:lnTo>
                <a:lnTo>
                  <a:pt x="2938" y="3404"/>
                </a:lnTo>
                <a:lnTo>
                  <a:pt x="2955" y="3406"/>
                </a:lnTo>
                <a:lnTo>
                  <a:pt x="2971" y="3406"/>
                </a:lnTo>
                <a:lnTo>
                  <a:pt x="2987" y="3406"/>
                </a:lnTo>
                <a:lnTo>
                  <a:pt x="3004" y="3404"/>
                </a:lnTo>
                <a:lnTo>
                  <a:pt x="3020" y="3402"/>
                </a:lnTo>
                <a:lnTo>
                  <a:pt x="3037" y="3400"/>
                </a:lnTo>
                <a:lnTo>
                  <a:pt x="3053" y="3397"/>
                </a:lnTo>
                <a:lnTo>
                  <a:pt x="4826" y="2988"/>
                </a:lnTo>
                <a:lnTo>
                  <a:pt x="4826" y="2988"/>
                </a:lnTo>
                <a:lnTo>
                  <a:pt x="4847" y="2981"/>
                </a:lnTo>
                <a:lnTo>
                  <a:pt x="4869" y="2973"/>
                </a:lnTo>
                <a:lnTo>
                  <a:pt x="4889" y="2965"/>
                </a:lnTo>
                <a:lnTo>
                  <a:pt x="4908" y="2955"/>
                </a:lnTo>
                <a:lnTo>
                  <a:pt x="4927" y="2946"/>
                </a:lnTo>
                <a:lnTo>
                  <a:pt x="4945" y="2935"/>
                </a:lnTo>
                <a:lnTo>
                  <a:pt x="4963" y="2924"/>
                </a:lnTo>
                <a:lnTo>
                  <a:pt x="4979" y="2913"/>
                </a:lnTo>
                <a:lnTo>
                  <a:pt x="4995" y="2901"/>
                </a:lnTo>
                <a:lnTo>
                  <a:pt x="5011" y="2888"/>
                </a:lnTo>
                <a:lnTo>
                  <a:pt x="5025" y="2875"/>
                </a:lnTo>
                <a:lnTo>
                  <a:pt x="5039" y="2860"/>
                </a:lnTo>
                <a:lnTo>
                  <a:pt x="5052" y="2846"/>
                </a:lnTo>
                <a:lnTo>
                  <a:pt x="5063" y="2831"/>
                </a:lnTo>
                <a:lnTo>
                  <a:pt x="5075" y="2816"/>
                </a:lnTo>
                <a:lnTo>
                  <a:pt x="5085" y="2800"/>
                </a:lnTo>
                <a:lnTo>
                  <a:pt x="5095" y="2783"/>
                </a:lnTo>
                <a:lnTo>
                  <a:pt x="5104" y="2768"/>
                </a:lnTo>
                <a:lnTo>
                  <a:pt x="5112" y="2750"/>
                </a:lnTo>
                <a:lnTo>
                  <a:pt x="5120" y="2733"/>
                </a:lnTo>
                <a:lnTo>
                  <a:pt x="5127" y="2715"/>
                </a:lnTo>
                <a:lnTo>
                  <a:pt x="5132" y="2697"/>
                </a:lnTo>
                <a:lnTo>
                  <a:pt x="5137" y="2679"/>
                </a:lnTo>
                <a:lnTo>
                  <a:pt x="5141" y="2661"/>
                </a:lnTo>
                <a:lnTo>
                  <a:pt x="5145" y="2642"/>
                </a:lnTo>
                <a:lnTo>
                  <a:pt x="5147" y="2625"/>
                </a:lnTo>
                <a:lnTo>
                  <a:pt x="5148" y="2606"/>
                </a:lnTo>
                <a:lnTo>
                  <a:pt x="5148" y="2587"/>
                </a:lnTo>
                <a:lnTo>
                  <a:pt x="5148" y="2568"/>
                </a:lnTo>
                <a:lnTo>
                  <a:pt x="5146" y="2549"/>
                </a:lnTo>
                <a:lnTo>
                  <a:pt x="5144" y="2530"/>
                </a:lnTo>
                <a:lnTo>
                  <a:pt x="5140" y="2509"/>
                </a:lnTo>
                <a:lnTo>
                  <a:pt x="5140" y="2509"/>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6" name="Freeform 5">
            <a:extLst xmlns:a="http://schemas.openxmlformats.org/drawingml/2006/main">
              <a:ext uri="{FF2B5EF4-FFF2-40B4-BE49-F238E27FC236}">
                <a16:creationId xmlns:a16="http://schemas.microsoft.com/office/drawing/2014/main" id="{747168A5-4DC5-2946-8DC2-57A0EB3299BE}"/>
              </a:ext>
            </a:extLst>
          </cdr:cNvPr>
          <cdr:cNvSpPr>
            <a:spLocks xmlns:a="http://schemas.openxmlformats.org/drawingml/2006/main"/>
          </cdr:cNvSpPr>
        </cdr:nvSpPr>
        <cdr:spPr bwMode="auto">
          <a:xfrm xmlns:a="http://schemas.openxmlformats.org/drawingml/2006/main">
            <a:off x="-8015" y="-1054"/>
            <a:ext cx="1" cy="1"/>
          </a:xfrm>
          <a:custGeom xmlns:a="http://schemas.openxmlformats.org/drawingml/2006/main">
            <a:avLst/>
            <a:gdLst>
              <a:gd name="T0" fmla="*/ 1175 w 2237"/>
              <a:gd name="T1" fmla="*/ 1 h 2237"/>
              <a:gd name="T2" fmla="*/ 1288 w 2237"/>
              <a:gd name="T3" fmla="*/ 12 h 2237"/>
              <a:gd name="T4" fmla="*/ 1398 w 2237"/>
              <a:gd name="T5" fmla="*/ 35 h 2237"/>
              <a:gd name="T6" fmla="*/ 1503 w 2237"/>
              <a:gd name="T7" fmla="*/ 67 h 2237"/>
              <a:gd name="T8" fmla="*/ 1651 w 2237"/>
              <a:gd name="T9" fmla="*/ 135 h 2237"/>
              <a:gd name="T10" fmla="*/ 1830 w 2237"/>
              <a:gd name="T11" fmla="*/ 255 h 2237"/>
              <a:gd name="T12" fmla="*/ 1981 w 2237"/>
              <a:gd name="T13" fmla="*/ 407 h 2237"/>
              <a:gd name="T14" fmla="*/ 2101 w 2237"/>
              <a:gd name="T15" fmla="*/ 586 h 2237"/>
              <a:gd name="T16" fmla="*/ 2168 w 2237"/>
              <a:gd name="T17" fmla="*/ 734 h 2237"/>
              <a:gd name="T18" fmla="*/ 2201 w 2237"/>
              <a:gd name="T19" fmla="*/ 839 h 2237"/>
              <a:gd name="T20" fmla="*/ 2223 w 2237"/>
              <a:gd name="T21" fmla="*/ 948 h 2237"/>
              <a:gd name="T22" fmla="*/ 2235 w 2237"/>
              <a:gd name="T23" fmla="*/ 1060 h 2237"/>
              <a:gd name="T24" fmla="*/ 2237 w 2237"/>
              <a:gd name="T25" fmla="*/ 1148 h 2237"/>
              <a:gd name="T26" fmla="*/ 2228 w 2237"/>
              <a:gd name="T27" fmla="*/ 1260 h 2237"/>
              <a:gd name="T28" fmla="*/ 2207 w 2237"/>
              <a:gd name="T29" fmla="*/ 1371 h 2237"/>
              <a:gd name="T30" fmla="*/ 2177 w 2237"/>
              <a:gd name="T31" fmla="*/ 1477 h 2237"/>
              <a:gd name="T32" fmla="*/ 2126 w 2237"/>
              <a:gd name="T33" fmla="*/ 1604 h 2237"/>
              <a:gd name="T34" fmla="*/ 2014 w 2237"/>
              <a:gd name="T35" fmla="*/ 1788 h 2237"/>
              <a:gd name="T36" fmla="*/ 1870 w 2237"/>
              <a:gd name="T37" fmla="*/ 1947 h 2237"/>
              <a:gd name="T38" fmla="*/ 1698 w 2237"/>
              <a:gd name="T39" fmla="*/ 2075 h 2237"/>
              <a:gd name="T40" fmla="*/ 1528 w 2237"/>
              <a:gd name="T41" fmla="*/ 2159 h 2237"/>
              <a:gd name="T42" fmla="*/ 1424 w 2237"/>
              <a:gd name="T43" fmla="*/ 2195 h 2237"/>
              <a:gd name="T44" fmla="*/ 1316 w 2237"/>
              <a:gd name="T45" fmla="*/ 2219 h 2237"/>
              <a:gd name="T46" fmla="*/ 1204 w 2237"/>
              <a:gd name="T47" fmla="*/ 2234 h 2237"/>
              <a:gd name="T48" fmla="*/ 1118 w 2237"/>
              <a:gd name="T49" fmla="*/ 2237 h 2237"/>
              <a:gd name="T50" fmla="*/ 1003 w 2237"/>
              <a:gd name="T51" fmla="*/ 2232 h 2237"/>
              <a:gd name="T52" fmla="*/ 893 w 2237"/>
              <a:gd name="T53" fmla="*/ 2215 h 2237"/>
              <a:gd name="T54" fmla="*/ 785 w 2237"/>
              <a:gd name="T55" fmla="*/ 2187 h 2237"/>
              <a:gd name="T56" fmla="*/ 683 w 2237"/>
              <a:gd name="T57" fmla="*/ 2149 h 2237"/>
              <a:gd name="T58" fmla="*/ 493 w 2237"/>
              <a:gd name="T59" fmla="*/ 2046 h 2237"/>
              <a:gd name="T60" fmla="*/ 327 w 2237"/>
              <a:gd name="T61" fmla="*/ 1910 h 2237"/>
              <a:gd name="T62" fmla="*/ 191 w 2237"/>
              <a:gd name="T63" fmla="*/ 1744 h 2237"/>
              <a:gd name="T64" fmla="*/ 87 w 2237"/>
              <a:gd name="T65" fmla="*/ 1553 h 2237"/>
              <a:gd name="T66" fmla="*/ 50 w 2237"/>
              <a:gd name="T67" fmla="*/ 1450 h 2237"/>
              <a:gd name="T68" fmla="*/ 22 w 2237"/>
              <a:gd name="T69" fmla="*/ 1344 h 2237"/>
              <a:gd name="T70" fmla="*/ 6 w 2237"/>
              <a:gd name="T71" fmla="*/ 1233 h 2237"/>
              <a:gd name="T72" fmla="*/ 0 w 2237"/>
              <a:gd name="T73" fmla="*/ 1119 h 2237"/>
              <a:gd name="T74" fmla="*/ 3 w 2237"/>
              <a:gd name="T75" fmla="*/ 1033 h 2237"/>
              <a:gd name="T76" fmla="*/ 17 w 2237"/>
              <a:gd name="T77" fmla="*/ 921 h 2237"/>
              <a:gd name="T78" fmla="*/ 42 w 2237"/>
              <a:gd name="T79" fmla="*/ 812 h 2237"/>
              <a:gd name="T80" fmla="*/ 77 w 2237"/>
              <a:gd name="T81" fmla="*/ 708 h 2237"/>
              <a:gd name="T82" fmla="*/ 162 w 2237"/>
              <a:gd name="T83" fmla="*/ 539 h 2237"/>
              <a:gd name="T84" fmla="*/ 290 w 2237"/>
              <a:gd name="T85" fmla="*/ 367 h 2237"/>
              <a:gd name="T86" fmla="*/ 449 w 2237"/>
              <a:gd name="T87" fmla="*/ 222 h 2237"/>
              <a:gd name="T88" fmla="*/ 633 w 2237"/>
              <a:gd name="T89" fmla="*/ 110 h 2237"/>
              <a:gd name="T90" fmla="*/ 760 w 2237"/>
              <a:gd name="T91" fmla="*/ 58 h 2237"/>
              <a:gd name="T92" fmla="*/ 866 w 2237"/>
              <a:gd name="T93" fmla="*/ 28 h 2237"/>
              <a:gd name="T94" fmla="*/ 975 w 2237"/>
              <a:gd name="T95" fmla="*/ 9 h 2237"/>
              <a:gd name="T96" fmla="*/ 1089 w 2237"/>
              <a:gd name="T97" fmla="*/ 0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37" h="2237">
                <a:moveTo>
                  <a:pt x="1118" y="0"/>
                </a:moveTo>
                <a:lnTo>
                  <a:pt x="1118" y="0"/>
                </a:lnTo>
                <a:lnTo>
                  <a:pt x="1147" y="0"/>
                </a:lnTo>
                <a:lnTo>
                  <a:pt x="1175" y="1"/>
                </a:lnTo>
                <a:lnTo>
                  <a:pt x="1204" y="3"/>
                </a:lnTo>
                <a:lnTo>
                  <a:pt x="1232" y="6"/>
                </a:lnTo>
                <a:lnTo>
                  <a:pt x="1260" y="9"/>
                </a:lnTo>
                <a:lnTo>
                  <a:pt x="1288" y="12"/>
                </a:lnTo>
                <a:lnTo>
                  <a:pt x="1316" y="17"/>
                </a:lnTo>
                <a:lnTo>
                  <a:pt x="1344" y="22"/>
                </a:lnTo>
                <a:lnTo>
                  <a:pt x="1371" y="28"/>
                </a:lnTo>
                <a:lnTo>
                  <a:pt x="1398" y="35"/>
                </a:lnTo>
                <a:lnTo>
                  <a:pt x="1424" y="42"/>
                </a:lnTo>
                <a:lnTo>
                  <a:pt x="1451" y="50"/>
                </a:lnTo>
                <a:lnTo>
                  <a:pt x="1477" y="58"/>
                </a:lnTo>
                <a:lnTo>
                  <a:pt x="1503" y="67"/>
                </a:lnTo>
                <a:lnTo>
                  <a:pt x="1528" y="77"/>
                </a:lnTo>
                <a:lnTo>
                  <a:pt x="1554" y="87"/>
                </a:lnTo>
                <a:lnTo>
                  <a:pt x="1603" y="110"/>
                </a:lnTo>
                <a:lnTo>
                  <a:pt x="1651" y="135"/>
                </a:lnTo>
                <a:lnTo>
                  <a:pt x="1698" y="162"/>
                </a:lnTo>
                <a:lnTo>
                  <a:pt x="1744" y="191"/>
                </a:lnTo>
                <a:lnTo>
                  <a:pt x="1787" y="222"/>
                </a:lnTo>
                <a:lnTo>
                  <a:pt x="1830" y="255"/>
                </a:lnTo>
                <a:lnTo>
                  <a:pt x="1870" y="291"/>
                </a:lnTo>
                <a:lnTo>
                  <a:pt x="1909" y="327"/>
                </a:lnTo>
                <a:lnTo>
                  <a:pt x="1946" y="367"/>
                </a:lnTo>
                <a:lnTo>
                  <a:pt x="1981" y="407"/>
                </a:lnTo>
                <a:lnTo>
                  <a:pt x="2014" y="449"/>
                </a:lnTo>
                <a:lnTo>
                  <a:pt x="2046" y="493"/>
                </a:lnTo>
                <a:lnTo>
                  <a:pt x="2075" y="539"/>
                </a:lnTo>
                <a:lnTo>
                  <a:pt x="2101" y="586"/>
                </a:lnTo>
                <a:lnTo>
                  <a:pt x="2126" y="634"/>
                </a:lnTo>
                <a:lnTo>
                  <a:pt x="2148" y="683"/>
                </a:lnTo>
                <a:lnTo>
                  <a:pt x="2158" y="708"/>
                </a:lnTo>
                <a:lnTo>
                  <a:pt x="2168" y="734"/>
                </a:lnTo>
                <a:lnTo>
                  <a:pt x="2177" y="760"/>
                </a:lnTo>
                <a:lnTo>
                  <a:pt x="2186" y="786"/>
                </a:lnTo>
                <a:lnTo>
                  <a:pt x="2194" y="812"/>
                </a:lnTo>
                <a:lnTo>
                  <a:pt x="2201" y="839"/>
                </a:lnTo>
                <a:lnTo>
                  <a:pt x="2207" y="866"/>
                </a:lnTo>
                <a:lnTo>
                  <a:pt x="2214" y="893"/>
                </a:lnTo>
                <a:lnTo>
                  <a:pt x="2219" y="921"/>
                </a:lnTo>
                <a:lnTo>
                  <a:pt x="2223" y="948"/>
                </a:lnTo>
                <a:lnTo>
                  <a:pt x="2228" y="976"/>
                </a:lnTo>
                <a:lnTo>
                  <a:pt x="2231" y="1003"/>
                </a:lnTo>
                <a:lnTo>
                  <a:pt x="2233" y="1033"/>
                </a:lnTo>
                <a:lnTo>
                  <a:pt x="2235" y="1060"/>
                </a:lnTo>
                <a:lnTo>
                  <a:pt x="2237" y="1089"/>
                </a:lnTo>
                <a:lnTo>
                  <a:pt x="2237" y="1119"/>
                </a:lnTo>
                <a:lnTo>
                  <a:pt x="2237" y="1119"/>
                </a:lnTo>
                <a:lnTo>
                  <a:pt x="2237" y="1148"/>
                </a:lnTo>
                <a:lnTo>
                  <a:pt x="2235" y="1176"/>
                </a:lnTo>
                <a:lnTo>
                  <a:pt x="2233" y="1205"/>
                </a:lnTo>
                <a:lnTo>
                  <a:pt x="2231" y="1233"/>
                </a:lnTo>
                <a:lnTo>
                  <a:pt x="2228" y="1260"/>
                </a:lnTo>
                <a:lnTo>
                  <a:pt x="2223" y="1288"/>
                </a:lnTo>
                <a:lnTo>
                  <a:pt x="2219" y="1316"/>
                </a:lnTo>
                <a:lnTo>
                  <a:pt x="2214" y="1344"/>
                </a:lnTo>
                <a:lnTo>
                  <a:pt x="2207" y="1371"/>
                </a:lnTo>
                <a:lnTo>
                  <a:pt x="2201" y="1398"/>
                </a:lnTo>
                <a:lnTo>
                  <a:pt x="2194" y="1425"/>
                </a:lnTo>
                <a:lnTo>
                  <a:pt x="2186" y="1450"/>
                </a:lnTo>
                <a:lnTo>
                  <a:pt x="2177" y="1477"/>
                </a:lnTo>
                <a:lnTo>
                  <a:pt x="2168" y="1503"/>
                </a:lnTo>
                <a:lnTo>
                  <a:pt x="2158" y="1529"/>
                </a:lnTo>
                <a:lnTo>
                  <a:pt x="2148" y="1553"/>
                </a:lnTo>
                <a:lnTo>
                  <a:pt x="2126" y="1604"/>
                </a:lnTo>
                <a:lnTo>
                  <a:pt x="2101" y="1652"/>
                </a:lnTo>
                <a:lnTo>
                  <a:pt x="2075" y="1698"/>
                </a:lnTo>
                <a:lnTo>
                  <a:pt x="2046" y="1744"/>
                </a:lnTo>
                <a:lnTo>
                  <a:pt x="2014" y="1788"/>
                </a:lnTo>
                <a:lnTo>
                  <a:pt x="1981" y="1830"/>
                </a:lnTo>
                <a:lnTo>
                  <a:pt x="1946" y="1871"/>
                </a:lnTo>
                <a:lnTo>
                  <a:pt x="1909" y="1910"/>
                </a:lnTo>
                <a:lnTo>
                  <a:pt x="1870" y="1947"/>
                </a:lnTo>
                <a:lnTo>
                  <a:pt x="1830" y="1981"/>
                </a:lnTo>
                <a:lnTo>
                  <a:pt x="1787" y="2015"/>
                </a:lnTo>
                <a:lnTo>
                  <a:pt x="1744" y="2046"/>
                </a:lnTo>
                <a:lnTo>
                  <a:pt x="1698" y="2075"/>
                </a:lnTo>
                <a:lnTo>
                  <a:pt x="1651" y="2102"/>
                </a:lnTo>
                <a:lnTo>
                  <a:pt x="1603" y="2126"/>
                </a:lnTo>
                <a:lnTo>
                  <a:pt x="1554" y="2149"/>
                </a:lnTo>
                <a:lnTo>
                  <a:pt x="1528" y="2159"/>
                </a:lnTo>
                <a:lnTo>
                  <a:pt x="1503" y="2169"/>
                </a:lnTo>
                <a:lnTo>
                  <a:pt x="1477" y="2178"/>
                </a:lnTo>
                <a:lnTo>
                  <a:pt x="1451" y="2187"/>
                </a:lnTo>
                <a:lnTo>
                  <a:pt x="1424" y="2195"/>
                </a:lnTo>
                <a:lnTo>
                  <a:pt x="1398" y="2201"/>
                </a:lnTo>
                <a:lnTo>
                  <a:pt x="1371" y="2208"/>
                </a:lnTo>
                <a:lnTo>
                  <a:pt x="1344" y="2215"/>
                </a:lnTo>
                <a:lnTo>
                  <a:pt x="1316" y="2219"/>
                </a:lnTo>
                <a:lnTo>
                  <a:pt x="1288" y="2224"/>
                </a:lnTo>
                <a:lnTo>
                  <a:pt x="1260" y="2228"/>
                </a:lnTo>
                <a:lnTo>
                  <a:pt x="1232" y="2232"/>
                </a:lnTo>
                <a:lnTo>
                  <a:pt x="1204" y="2234"/>
                </a:lnTo>
                <a:lnTo>
                  <a:pt x="1175" y="2236"/>
                </a:lnTo>
                <a:lnTo>
                  <a:pt x="1147" y="2237"/>
                </a:lnTo>
                <a:lnTo>
                  <a:pt x="1118" y="2237"/>
                </a:lnTo>
                <a:lnTo>
                  <a:pt x="1118" y="2237"/>
                </a:lnTo>
                <a:lnTo>
                  <a:pt x="1089" y="2237"/>
                </a:lnTo>
                <a:lnTo>
                  <a:pt x="1060" y="2236"/>
                </a:lnTo>
                <a:lnTo>
                  <a:pt x="1032" y="2234"/>
                </a:lnTo>
                <a:lnTo>
                  <a:pt x="1003" y="2232"/>
                </a:lnTo>
                <a:lnTo>
                  <a:pt x="975" y="2228"/>
                </a:lnTo>
                <a:lnTo>
                  <a:pt x="947" y="2224"/>
                </a:lnTo>
                <a:lnTo>
                  <a:pt x="920" y="2219"/>
                </a:lnTo>
                <a:lnTo>
                  <a:pt x="893" y="2215"/>
                </a:lnTo>
                <a:lnTo>
                  <a:pt x="866" y="2208"/>
                </a:lnTo>
                <a:lnTo>
                  <a:pt x="839" y="2201"/>
                </a:lnTo>
                <a:lnTo>
                  <a:pt x="812" y="2195"/>
                </a:lnTo>
                <a:lnTo>
                  <a:pt x="785" y="2187"/>
                </a:lnTo>
                <a:lnTo>
                  <a:pt x="760" y="2178"/>
                </a:lnTo>
                <a:lnTo>
                  <a:pt x="734" y="2169"/>
                </a:lnTo>
                <a:lnTo>
                  <a:pt x="708" y="2159"/>
                </a:lnTo>
                <a:lnTo>
                  <a:pt x="683" y="2149"/>
                </a:lnTo>
                <a:lnTo>
                  <a:pt x="633" y="2126"/>
                </a:lnTo>
                <a:lnTo>
                  <a:pt x="585" y="2102"/>
                </a:lnTo>
                <a:lnTo>
                  <a:pt x="538" y="2075"/>
                </a:lnTo>
                <a:lnTo>
                  <a:pt x="493" y="2046"/>
                </a:lnTo>
                <a:lnTo>
                  <a:pt x="449" y="2015"/>
                </a:lnTo>
                <a:lnTo>
                  <a:pt x="407" y="1981"/>
                </a:lnTo>
                <a:lnTo>
                  <a:pt x="366" y="1947"/>
                </a:lnTo>
                <a:lnTo>
                  <a:pt x="327" y="1910"/>
                </a:lnTo>
                <a:lnTo>
                  <a:pt x="290" y="1871"/>
                </a:lnTo>
                <a:lnTo>
                  <a:pt x="255" y="1830"/>
                </a:lnTo>
                <a:lnTo>
                  <a:pt x="222" y="1788"/>
                </a:lnTo>
                <a:lnTo>
                  <a:pt x="191" y="1744"/>
                </a:lnTo>
                <a:lnTo>
                  <a:pt x="162" y="1698"/>
                </a:lnTo>
                <a:lnTo>
                  <a:pt x="135" y="1652"/>
                </a:lnTo>
                <a:lnTo>
                  <a:pt x="109" y="1604"/>
                </a:lnTo>
                <a:lnTo>
                  <a:pt x="87" y="1553"/>
                </a:lnTo>
                <a:lnTo>
                  <a:pt x="77" y="1529"/>
                </a:lnTo>
                <a:lnTo>
                  <a:pt x="67" y="1503"/>
                </a:lnTo>
                <a:lnTo>
                  <a:pt x="58" y="1477"/>
                </a:lnTo>
                <a:lnTo>
                  <a:pt x="50" y="1450"/>
                </a:lnTo>
                <a:lnTo>
                  <a:pt x="42" y="1425"/>
                </a:lnTo>
                <a:lnTo>
                  <a:pt x="35" y="1398"/>
                </a:lnTo>
                <a:lnTo>
                  <a:pt x="28" y="1371"/>
                </a:lnTo>
                <a:lnTo>
                  <a:pt x="22" y="1344"/>
                </a:lnTo>
                <a:lnTo>
                  <a:pt x="17" y="1316"/>
                </a:lnTo>
                <a:lnTo>
                  <a:pt x="12" y="1288"/>
                </a:lnTo>
                <a:lnTo>
                  <a:pt x="9" y="1260"/>
                </a:lnTo>
                <a:lnTo>
                  <a:pt x="6" y="1233"/>
                </a:lnTo>
                <a:lnTo>
                  <a:pt x="3" y="1205"/>
                </a:lnTo>
                <a:lnTo>
                  <a:pt x="1" y="1176"/>
                </a:lnTo>
                <a:lnTo>
                  <a:pt x="0" y="1148"/>
                </a:lnTo>
                <a:lnTo>
                  <a:pt x="0" y="1119"/>
                </a:lnTo>
                <a:lnTo>
                  <a:pt x="0" y="1119"/>
                </a:lnTo>
                <a:lnTo>
                  <a:pt x="0" y="1089"/>
                </a:lnTo>
                <a:lnTo>
                  <a:pt x="1" y="1060"/>
                </a:lnTo>
                <a:lnTo>
                  <a:pt x="3" y="1033"/>
                </a:lnTo>
                <a:lnTo>
                  <a:pt x="6" y="1003"/>
                </a:lnTo>
                <a:lnTo>
                  <a:pt x="9" y="976"/>
                </a:lnTo>
                <a:lnTo>
                  <a:pt x="12" y="948"/>
                </a:lnTo>
                <a:lnTo>
                  <a:pt x="17" y="921"/>
                </a:lnTo>
                <a:lnTo>
                  <a:pt x="22" y="893"/>
                </a:lnTo>
                <a:lnTo>
                  <a:pt x="28" y="866"/>
                </a:lnTo>
                <a:lnTo>
                  <a:pt x="35" y="839"/>
                </a:lnTo>
                <a:lnTo>
                  <a:pt x="42" y="812"/>
                </a:lnTo>
                <a:lnTo>
                  <a:pt x="50" y="786"/>
                </a:lnTo>
                <a:lnTo>
                  <a:pt x="58" y="760"/>
                </a:lnTo>
                <a:lnTo>
                  <a:pt x="67" y="734"/>
                </a:lnTo>
                <a:lnTo>
                  <a:pt x="77" y="708"/>
                </a:lnTo>
                <a:lnTo>
                  <a:pt x="87" y="683"/>
                </a:lnTo>
                <a:lnTo>
                  <a:pt x="109" y="634"/>
                </a:lnTo>
                <a:lnTo>
                  <a:pt x="135" y="586"/>
                </a:lnTo>
                <a:lnTo>
                  <a:pt x="162" y="539"/>
                </a:lnTo>
                <a:lnTo>
                  <a:pt x="191" y="493"/>
                </a:lnTo>
                <a:lnTo>
                  <a:pt x="222" y="449"/>
                </a:lnTo>
                <a:lnTo>
                  <a:pt x="255" y="407"/>
                </a:lnTo>
                <a:lnTo>
                  <a:pt x="290" y="367"/>
                </a:lnTo>
                <a:lnTo>
                  <a:pt x="327" y="327"/>
                </a:lnTo>
                <a:lnTo>
                  <a:pt x="366" y="291"/>
                </a:lnTo>
                <a:lnTo>
                  <a:pt x="407" y="255"/>
                </a:lnTo>
                <a:lnTo>
                  <a:pt x="449" y="222"/>
                </a:lnTo>
                <a:lnTo>
                  <a:pt x="493" y="191"/>
                </a:lnTo>
                <a:lnTo>
                  <a:pt x="538" y="162"/>
                </a:lnTo>
                <a:lnTo>
                  <a:pt x="585" y="135"/>
                </a:lnTo>
                <a:lnTo>
                  <a:pt x="633" y="110"/>
                </a:lnTo>
                <a:lnTo>
                  <a:pt x="683" y="87"/>
                </a:lnTo>
                <a:lnTo>
                  <a:pt x="708" y="77"/>
                </a:lnTo>
                <a:lnTo>
                  <a:pt x="734" y="67"/>
                </a:lnTo>
                <a:lnTo>
                  <a:pt x="760" y="58"/>
                </a:lnTo>
                <a:lnTo>
                  <a:pt x="785" y="50"/>
                </a:lnTo>
                <a:lnTo>
                  <a:pt x="812" y="42"/>
                </a:lnTo>
                <a:lnTo>
                  <a:pt x="839" y="35"/>
                </a:lnTo>
                <a:lnTo>
                  <a:pt x="866" y="28"/>
                </a:lnTo>
                <a:lnTo>
                  <a:pt x="893" y="22"/>
                </a:lnTo>
                <a:lnTo>
                  <a:pt x="920" y="17"/>
                </a:lnTo>
                <a:lnTo>
                  <a:pt x="947" y="12"/>
                </a:lnTo>
                <a:lnTo>
                  <a:pt x="975" y="9"/>
                </a:lnTo>
                <a:lnTo>
                  <a:pt x="1003" y="6"/>
                </a:lnTo>
                <a:lnTo>
                  <a:pt x="1032" y="3"/>
                </a:lnTo>
                <a:lnTo>
                  <a:pt x="1060" y="1"/>
                </a:lnTo>
                <a:lnTo>
                  <a:pt x="1089" y="0"/>
                </a:lnTo>
                <a:lnTo>
                  <a:pt x="1118" y="0"/>
                </a:lnTo>
                <a:lnTo>
                  <a:pt x="1118" y="0"/>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7" name="Freeform 6">
            <a:extLst xmlns:a="http://schemas.openxmlformats.org/drawingml/2006/main">
              <a:ext uri="{FF2B5EF4-FFF2-40B4-BE49-F238E27FC236}">
                <a16:creationId xmlns:a16="http://schemas.microsoft.com/office/drawing/2014/main" id="{B570EE81-0157-2745-8551-440FDD3A6166}"/>
              </a:ext>
            </a:extLst>
          </cdr:cNvPr>
          <cdr:cNvSpPr>
            <a:spLocks xmlns:a="http://schemas.openxmlformats.org/drawingml/2006/main"/>
          </cdr:cNvSpPr>
        </cdr:nvSpPr>
        <cdr:spPr bwMode="auto">
          <a:xfrm xmlns:a="http://schemas.openxmlformats.org/drawingml/2006/main">
            <a:off x="-8014" y="-1052"/>
            <a:ext cx="0" cy="0"/>
          </a:xfrm>
          <a:custGeom xmlns:a="http://schemas.openxmlformats.org/drawingml/2006/main">
            <a:avLst/>
            <a:gdLst>
              <a:gd name="T0" fmla="*/ 69 w 178"/>
              <a:gd name="T1" fmla="*/ 0 h 136"/>
              <a:gd name="T2" fmla="*/ 69 w 178"/>
              <a:gd name="T3" fmla="*/ 0 h 136"/>
              <a:gd name="T4" fmla="*/ 54 w 178"/>
              <a:gd name="T5" fmla="*/ 1 h 136"/>
              <a:gd name="T6" fmla="*/ 41 w 178"/>
              <a:gd name="T7" fmla="*/ 5 h 136"/>
              <a:gd name="T8" fmla="*/ 35 w 178"/>
              <a:gd name="T9" fmla="*/ 7 h 136"/>
              <a:gd name="T10" fmla="*/ 29 w 178"/>
              <a:gd name="T11" fmla="*/ 11 h 136"/>
              <a:gd name="T12" fmla="*/ 24 w 178"/>
              <a:gd name="T13" fmla="*/ 14 h 136"/>
              <a:gd name="T14" fmla="*/ 19 w 178"/>
              <a:gd name="T15" fmla="*/ 19 h 136"/>
              <a:gd name="T16" fmla="*/ 15 w 178"/>
              <a:gd name="T17" fmla="*/ 23 h 136"/>
              <a:gd name="T18" fmla="*/ 11 w 178"/>
              <a:gd name="T19" fmla="*/ 29 h 136"/>
              <a:gd name="T20" fmla="*/ 8 w 178"/>
              <a:gd name="T21" fmla="*/ 34 h 136"/>
              <a:gd name="T22" fmla="*/ 6 w 178"/>
              <a:gd name="T23" fmla="*/ 40 h 136"/>
              <a:gd name="T24" fmla="*/ 2 w 178"/>
              <a:gd name="T25" fmla="*/ 53 h 136"/>
              <a:gd name="T26" fmla="*/ 0 w 178"/>
              <a:gd name="T27" fmla="*/ 68 h 136"/>
              <a:gd name="T28" fmla="*/ 0 w 178"/>
              <a:gd name="T29" fmla="*/ 68 h 136"/>
              <a:gd name="T30" fmla="*/ 2 w 178"/>
              <a:gd name="T31" fmla="*/ 82 h 136"/>
              <a:gd name="T32" fmla="*/ 6 w 178"/>
              <a:gd name="T33" fmla="*/ 96 h 136"/>
              <a:gd name="T34" fmla="*/ 8 w 178"/>
              <a:gd name="T35" fmla="*/ 102 h 136"/>
              <a:gd name="T36" fmla="*/ 11 w 178"/>
              <a:gd name="T37" fmla="*/ 108 h 136"/>
              <a:gd name="T38" fmla="*/ 15 w 178"/>
              <a:gd name="T39" fmla="*/ 112 h 136"/>
              <a:gd name="T40" fmla="*/ 19 w 178"/>
              <a:gd name="T41" fmla="*/ 117 h 136"/>
              <a:gd name="T42" fmla="*/ 24 w 178"/>
              <a:gd name="T43" fmla="*/ 121 h 136"/>
              <a:gd name="T44" fmla="*/ 29 w 178"/>
              <a:gd name="T45" fmla="*/ 126 h 136"/>
              <a:gd name="T46" fmla="*/ 35 w 178"/>
              <a:gd name="T47" fmla="*/ 128 h 136"/>
              <a:gd name="T48" fmla="*/ 41 w 178"/>
              <a:gd name="T49" fmla="*/ 131 h 136"/>
              <a:gd name="T50" fmla="*/ 54 w 178"/>
              <a:gd name="T51" fmla="*/ 135 h 136"/>
              <a:gd name="T52" fmla="*/ 69 w 178"/>
              <a:gd name="T53" fmla="*/ 136 h 136"/>
              <a:gd name="T54" fmla="*/ 110 w 178"/>
              <a:gd name="T55" fmla="*/ 136 h 136"/>
              <a:gd name="T56" fmla="*/ 110 w 178"/>
              <a:gd name="T57" fmla="*/ 136 h 136"/>
              <a:gd name="T58" fmla="*/ 124 w 178"/>
              <a:gd name="T59" fmla="*/ 135 h 136"/>
              <a:gd name="T60" fmla="*/ 138 w 178"/>
              <a:gd name="T61" fmla="*/ 131 h 136"/>
              <a:gd name="T62" fmla="*/ 144 w 178"/>
              <a:gd name="T63" fmla="*/ 128 h 136"/>
              <a:gd name="T64" fmla="*/ 150 w 178"/>
              <a:gd name="T65" fmla="*/ 126 h 136"/>
              <a:gd name="T66" fmla="*/ 154 w 178"/>
              <a:gd name="T67" fmla="*/ 121 h 136"/>
              <a:gd name="T68" fmla="*/ 159 w 178"/>
              <a:gd name="T69" fmla="*/ 117 h 136"/>
              <a:gd name="T70" fmla="*/ 163 w 178"/>
              <a:gd name="T71" fmla="*/ 112 h 136"/>
              <a:gd name="T72" fmla="*/ 168 w 178"/>
              <a:gd name="T73" fmla="*/ 108 h 136"/>
              <a:gd name="T74" fmla="*/ 170 w 178"/>
              <a:gd name="T75" fmla="*/ 102 h 136"/>
              <a:gd name="T76" fmla="*/ 173 w 178"/>
              <a:gd name="T77" fmla="*/ 96 h 136"/>
              <a:gd name="T78" fmla="*/ 177 w 178"/>
              <a:gd name="T79" fmla="*/ 82 h 136"/>
              <a:gd name="T80" fmla="*/ 178 w 178"/>
              <a:gd name="T81" fmla="*/ 68 h 136"/>
              <a:gd name="T82" fmla="*/ 178 w 178"/>
              <a:gd name="T83" fmla="*/ 68 h 136"/>
              <a:gd name="T84" fmla="*/ 177 w 178"/>
              <a:gd name="T85" fmla="*/ 53 h 136"/>
              <a:gd name="T86" fmla="*/ 173 w 178"/>
              <a:gd name="T87" fmla="*/ 40 h 136"/>
              <a:gd name="T88" fmla="*/ 170 w 178"/>
              <a:gd name="T89" fmla="*/ 34 h 136"/>
              <a:gd name="T90" fmla="*/ 168 w 178"/>
              <a:gd name="T91" fmla="*/ 29 h 136"/>
              <a:gd name="T92" fmla="*/ 163 w 178"/>
              <a:gd name="T93" fmla="*/ 23 h 136"/>
              <a:gd name="T94" fmla="*/ 159 w 178"/>
              <a:gd name="T95" fmla="*/ 19 h 136"/>
              <a:gd name="T96" fmla="*/ 154 w 178"/>
              <a:gd name="T97" fmla="*/ 14 h 136"/>
              <a:gd name="T98" fmla="*/ 150 w 178"/>
              <a:gd name="T99" fmla="*/ 11 h 136"/>
              <a:gd name="T100" fmla="*/ 144 w 178"/>
              <a:gd name="T101" fmla="*/ 7 h 136"/>
              <a:gd name="T102" fmla="*/ 138 w 178"/>
              <a:gd name="T103" fmla="*/ 5 h 136"/>
              <a:gd name="T104" fmla="*/ 124 w 178"/>
              <a:gd name="T105" fmla="*/ 1 h 136"/>
              <a:gd name="T106" fmla="*/ 110 w 178"/>
              <a:gd name="T107" fmla="*/ 0 h 136"/>
              <a:gd name="T108" fmla="*/ 69 w 178"/>
              <a:gd name="T109"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8" h="136">
                <a:moveTo>
                  <a:pt x="69" y="0"/>
                </a:moveTo>
                <a:lnTo>
                  <a:pt x="69" y="0"/>
                </a:lnTo>
                <a:lnTo>
                  <a:pt x="54" y="1"/>
                </a:lnTo>
                <a:lnTo>
                  <a:pt x="41" y="5"/>
                </a:lnTo>
                <a:lnTo>
                  <a:pt x="35" y="7"/>
                </a:lnTo>
                <a:lnTo>
                  <a:pt x="29" y="11"/>
                </a:lnTo>
                <a:lnTo>
                  <a:pt x="24" y="14"/>
                </a:lnTo>
                <a:lnTo>
                  <a:pt x="19" y="19"/>
                </a:lnTo>
                <a:lnTo>
                  <a:pt x="15" y="23"/>
                </a:lnTo>
                <a:lnTo>
                  <a:pt x="11" y="29"/>
                </a:lnTo>
                <a:lnTo>
                  <a:pt x="8" y="34"/>
                </a:lnTo>
                <a:lnTo>
                  <a:pt x="6" y="40"/>
                </a:lnTo>
                <a:lnTo>
                  <a:pt x="2" y="53"/>
                </a:lnTo>
                <a:lnTo>
                  <a:pt x="0" y="68"/>
                </a:lnTo>
                <a:lnTo>
                  <a:pt x="0" y="68"/>
                </a:lnTo>
                <a:lnTo>
                  <a:pt x="2" y="82"/>
                </a:lnTo>
                <a:lnTo>
                  <a:pt x="6" y="96"/>
                </a:lnTo>
                <a:lnTo>
                  <a:pt x="8" y="102"/>
                </a:lnTo>
                <a:lnTo>
                  <a:pt x="11" y="108"/>
                </a:lnTo>
                <a:lnTo>
                  <a:pt x="15" y="112"/>
                </a:lnTo>
                <a:lnTo>
                  <a:pt x="19" y="117"/>
                </a:lnTo>
                <a:lnTo>
                  <a:pt x="24" y="121"/>
                </a:lnTo>
                <a:lnTo>
                  <a:pt x="29" y="126"/>
                </a:lnTo>
                <a:lnTo>
                  <a:pt x="35" y="128"/>
                </a:lnTo>
                <a:lnTo>
                  <a:pt x="41" y="131"/>
                </a:lnTo>
                <a:lnTo>
                  <a:pt x="54" y="135"/>
                </a:lnTo>
                <a:lnTo>
                  <a:pt x="69" y="136"/>
                </a:lnTo>
                <a:lnTo>
                  <a:pt x="110" y="136"/>
                </a:lnTo>
                <a:lnTo>
                  <a:pt x="110" y="136"/>
                </a:lnTo>
                <a:lnTo>
                  <a:pt x="124" y="135"/>
                </a:lnTo>
                <a:lnTo>
                  <a:pt x="138" y="131"/>
                </a:lnTo>
                <a:lnTo>
                  <a:pt x="144" y="128"/>
                </a:lnTo>
                <a:lnTo>
                  <a:pt x="150" y="126"/>
                </a:lnTo>
                <a:lnTo>
                  <a:pt x="154" y="121"/>
                </a:lnTo>
                <a:lnTo>
                  <a:pt x="159" y="117"/>
                </a:lnTo>
                <a:lnTo>
                  <a:pt x="163" y="112"/>
                </a:lnTo>
                <a:lnTo>
                  <a:pt x="168" y="108"/>
                </a:lnTo>
                <a:lnTo>
                  <a:pt x="170" y="102"/>
                </a:lnTo>
                <a:lnTo>
                  <a:pt x="173" y="96"/>
                </a:lnTo>
                <a:lnTo>
                  <a:pt x="177" y="82"/>
                </a:lnTo>
                <a:lnTo>
                  <a:pt x="178" y="68"/>
                </a:lnTo>
                <a:lnTo>
                  <a:pt x="178" y="68"/>
                </a:lnTo>
                <a:lnTo>
                  <a:pt x="177" y="53"/>
                </a:lnTo>
                <a:lnTo>
                  <a:pt x="173" y="40"/>
                </a:lnTo>
                <a:lnTo>
                  <a:pt x="170" y="34"/>
                </a:lnTo>
                <a:lnTo>
                  <a:pt x="168" y="29"/>
                </a:lnTo>
                <a:lnTo>
                  <a:pt x="163" y="23"/>
                </a:lnTo>
                <a:lnTo>
                  <a:pt x="159" y="19"/>
                </a:lnTo>
                <a:lnTo>
                  <a:pt x="154" y="14"/>
                </a:lnTo>
                <a:lnTo>
                  <a:pt x="150" y="11"/>
                </a:lnTo>
                <a:lnTo>
                  <a:pt x="144" y="7"/>
                </a:lnTo>
                <a:lnTo>
                  <a:pt x="138" y="5"/>
                </a:lnTo>
                <a:lnTo>
                  <a:pt x="124" y="1"/>
                </a:lnTo>
                <a:lnTo>
                  <a:pt x="110" y="0"/>
                </a:lnTo>
                <a:lnTo>
                  <a:pt x="69" y="0"/>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grpSp>
  </cdr:relSizeAnchor>
</c:userShapes>
</file>

<file path=ppt/drawings/drawing2.xml><?xml version="1.0" encoding="utf-8"?>
<c:userShapes xmlns:c="http://schemas.openxmlformats.org/drawingml/2006/chart">
  <cdr:relSizeAnchor xmlns:cdr="http://schemas.openxmlformats.org/drawingml/2006/chartDrawing">
    <cdr:from>
      <cdr:x>0.00825</cdr:x>
      <cdr:y>0.01234</cdr:y>
    </cdr:from>
    <cdr:to>
      <cdr:x>0.00858</cdr:x>
      <cdr:y>0.01349</cdr:y>
    </cdr:to>
    <cdr:grpSp>
      <cdr:nvGrpSpPr>
        <cdr:cNvPr id="2" name="Group 1">
          <a:extLst xmlns:a="http://schemas.openxmlformats.org/drawingml/2006/main">
            <a:ext uri="{FF2B5EF4-FFF2-40B4-BE49-F238E27FC236}">
              <a16:creationId xmlns:a16="http://schemas.microsoft.com/office/drawing/2014/main" id="{8D0F1503-DC9F-F340-BADA-ADA16F890474}"/>
            </a:ext>
          </a:extLst>
        </cdr:cNvPr>
        <cdr:cNvGrpSpPr>
          <a:grpSpLocks xmlns:a="http://schemas.openxmlformats.org/drawingml/2006/main" noChangeAspect="1"/>
        </cdr:cNvGrpSpPr>
      </cdr:nvGrpSpPr>
      <cdr:grpSpPr bwMode="auto">
        <a:xfrm xmlns:a="http://schemas.openxmlformats.org/drawingml/2006/main">
          <a:off x="44352" y="44226"/>
          <a:ext cx="1774" cy="4122"/>
          <a:chOff x="-8016" y="-1055"/>
          <a:chExt cx="3" cy="7"/>
        </a:xfrm>
      </cdr:grpSpPr>
      <cdr:sp macro="" textlink="">
        <cdr:nvSpPr>
          <cdr:cNvPr id="3" name="AutoShape 3">
            <a:extLst xmlns:a="http://schemas.openxmlformats.org/drawingml/2006/main">
              <a:ext uri="{FF2B5EF4-FFF2-40B4-BE49-F238E27FC236}">
                <a16:creationId xmlns:a16="http://schemas.microsoft.com/office/drawing/2014/main" id="{173717EE-3787-E24E-958F-0328C97E108E}"/>
              </a:ext>
            </a:extLst>
          </cdr:cNvPr>
          <cdr:cNvSpPr>
            <a:spLocks xmlns:a="http://schemas.openxmlformats.org/drawingml/2006/main" noChangeAspect="1" noChangeArrowheads="1" noTextEdit="1"/>
          </cdr:cNvSpPr>
        </cdr:nvSpPr>
        <cdr:spPr bwMode="auto">
          <a:xfrm xmlns:a="http://schemas.openxmlformats.org/drawingml/2006/main">
            <a:off x="-8016" y="-1055"/>
            <a:ext cx="3" cy="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4" name="Freeform 3">
            <a:extLst xmlns:a="http://schemas.openxmlformats.org/drawingml/2006/main">
              <a:ext uri="{FF2B5EF4-FFF2-40B4-BE49-F238E27FC236}">
                <a16:creationId xmlns:a16="http://schemas.microsoft.com/office/drawing/2014/main" id="{2EFB4185-4946-3B4E-A659-2ED495AE345F}"/>
              </a:ext>
            </a:extLst>
          </cdr:cNvPr>
          <cdr:cNvSpPr>
            <a:spLocks xmlns:a="http://schemas.openxmlformats.org/drawingml/2006/main"/>
          </cdr:cNvSpPr>
        </cdr:nvSpPr>
        <cdr:spPr bwMode="auto">
          <a:xfrm xmlns:a="http://schemas.openxmlformats.org/drawingml/2006/main">
            <a:off x="-8015" y="-1052"/>
            <a:ext cx="1" cy="4"/>
          </a:xfrm>
          <a:custGeom xmlns:a="http://schemas.openxmlformats.org/drawingml/2006/main">
            <a:avLst/>
            <a:gdLst>
              <a:gd name="T0" fmla="*/ 2163 w 2987"/>
              <a:gd name="T1" fmla="*/ 123 h 7299"/>
              <a:gd name="T2" fmla="*/ 1974 w 2987"/>
              <a:gd name="T3" fmla="*/ 157 h 7299"/>
              <a:gd name="T4" fmla="*/ 1907 w 2987"/>
              <a:gd name="T5" fmla="*/ 157 h 7299"/>
              <a:gd name="T6" fmla="*/ 1862 w 2987"/>
              <a:gd name="T7" fmla="*/ 165 h 7299"/>
              <a:gd name="T8" fmla="*/ 1826 w 2987"/>
              <a:gd name="T9" fmla="*/ 208 h 7299"/>
              <a:gd name="T10" fmla="*/ 1200 w 2987"/>
              <a:gd name="T11" fmla="*/ 219 h 7299"/>
              <a:gd name="T12" fmla="*/ 1159 w 2987"/>
              <a:gd name="T13" fmla="*/ 208 h 7299"/>
              <a:gd name="T14" fmla="*/ 1124 w 2987"/>
              <a:gd name="T15" fmla="*/ 165 h 7299"/>
              <a:gd name="T16" fmla="*/ 982 w 2987"/>
              <a:gd name="T17" fmla="*/ 151 h 7299"/>
              <a:gd name="T18" fmla="*/ 409 w 2987"/>
              <a:gd name="T19" fmla="*/ 55 h 7299"/>
              <a:gd name="T20" fmla="*/ 196 w 2987"/>
              <a:gd name="T21" fmla="*/ 18 h 7299"/>
              <a:gd name="T22" fmla="*/ 0 w 2987"/>
              <a:gd name="T23" fmla="*/ 1228 h 7299"/>
              <a:gd name="T24" fmla="*/ 12 w 2987"/>
              <a:gd name="T25" fmla="*/ 1286 h 7299"/>
              <a:gd name="T26" fmla="*/ 45 w 2987"/>
              <a:gd name="T27" fmla="*/ 1334 h 7299"/>
              <a:gd name="T28" fmla="*/ 91 w 2987"/>
              <a:gd name="T29" fmla="*/ 1367 h 7299"/>
              <a:gd name="T30" fmla="*/ 150 w 2987"/>
              <a:gd name="T31" fmla="*/ 1378 h 7299"/>
              <a:gd name="T32" fmla="*/ 192 w 2987"/>
              <a:gd name="T33" fmla="*/ 4101 h 7299"/>
              <a:gd name="T34" fmla="*/ 204 w 2987"/>
              <a:gd name="T35" fmla="*/ 6835 h 7299"/>
              <a:gd name="T36" fmla="*/ 209 w 2987"/>
              <a:gd name="T37" fmla="*/ 6902 h 7299"/>
              <a:gd name="T38" fmla="*/ 230 w 2987"/>
              <a:gd name="T39" fmla="*/ 6988 h 7299"/>
              <a:gd name="T40" fmla="*/ 267 w 2987"/>
              <a:gd name="T41" fmla="*/ 7068 h 7299"/>
              <a:gd name="T42" fmla="*/ 317 w 2987"/>
              <a:gd name="T43" fmla="*/ 7138 h 7299"/>
              <a:gd name="T44" fmla="*/ 381 w 2987"/>
              <a:gd name="T45" fmla="*/ 7197 h 7299"/>
              <a:gd name="T46" fmla="*/ 455 w 2987"/>
              <a:gd name="T47" fmla="*/ 7245 h 7299"/>
              <a:gd name="T48" fmla="*/ 538 w 2987"/>
              <a:gd name="T49" fmla="*/ 7279 h 7299"/>
              <a:gd name="T50" fmla="*/ 630 w 2987"/>
              <a:gd name="T51" fmla="*/ 7297 h 7299"/>
              <a:gd name="T52" fmla="*/ 703 w 2987"/>
              <a:gd name="T53" fmla="*/ 7299 h 7299"/>
              <a:gd name="T54" fmla="*/ 795 w 2987"/>
              <a:gd name="T55" fmla="*/ 7284 h 7299"/>
              <a:gd name="T56" fmla="*/ 880 w 2987"/>
              <a:gd name="T57" fmla="*/ 7252 h 7299"/>
              <a:gd name="T58" fmla="*/ 957 w 2987"/>
              <a:gd name="T59" fmla="*/ 7205 h 7299"/>
              <a:gd name="T60" fmla="*/ 1024 w 2987"/>
              <a:gd name="T61" fmla="*/ 7144 h 7299"/>
              <a:gd name="T62" fmla="*/ 1078 w 2987"/>
              <a:gd name="T63" fmla="*/ 7071 h 7299"/>
              <a:gd name="T64" fmla="*/ 1117 w 2987"/>
              <a:gd name="T65" fmla="*/ 6987 h 7299"/>
              <a:gd name="T66" fmla="*/ 1141 w 2987"/>
              <a:gd name="T67" fmla="*/ 6897 h 7299"/>
              <a:gd name="T68" fmla="*/ 1175 w 2987"/>
              <a:gd name="T69" fmla="*/ 6220 h 7299"/>
              <a:gd name="T70" fmla="*/ 1313 w 2987"/>
              <a:gd name="T71" fmla="*/ 3073 h 7299"/>
              <a:gd name="T72" fmla="*/ 1854 w 2987"/>
              <a:gd name="T73" fmla="*/ 6849 h 7299"/>
              <a:gd name="T74" fmla="*/ 1863 w 2987"/>
              <a:gd name="T75" fmla="*/ 6917 h 7299"/>
              <a:gd name="T76" fmla="*/ 1889 w 2987"/>
              <a:gd name="T77" fmla="*/ 7002 h 7299"/>
              <a:gd name="T78" fmla="*/ 1930 w 2987"/>
              <a:gd name="T79" fmla="*/ 7081 h 7299"/>
              <a:gd name="T80" fmla="*/ 1984 w 2987"/>
              <a:gd name="T81" fmla="*/ 7150 h 7299"/>
              <a:gd name="T82" fmla="*/ 2050 w 2987"/>
              <a:gd name="T83" fmla="*/ 7208 h 7299"/>
              <a:gd name="T84" fmla="*/ 2125 w 2987"/>
              <a:gd name="T85" fmla="*/ 7254 h 7299"/>
              <a:gd name="T86" fmla="*/ 2207 w 2987"/>
              <a:gd name="T87" fmla="*/ 7284 h 7299"/>
              <a:gd name="T88" fmla="*/ 2296 w 2987"/>
              <a:gd name="T89" fmla="*/ 7298 h 7299"/>
              <a:gd name="T90" fmla="*/ 2366 w 2987"/>
              <a:gd name="T91" fmla="*/ 7297 h 7299"/>
              <a:gd name="T92" fmla="*/ 2458 w 2987"/>
              <a:gd name="T93" fmla="*/ 7278 h 7299"/>
              <a:gd name="T94" fmla="*/ 2540 w 2987"/>
              <a:gd name="T95" fmla="*/ 7243 h 7299"/>
              <a:gd name="T96" fmla="*/ 2615 w 2987"/>
              <a:gd name="T97" fmla="*/ 7194 h 7299"/>
              <a:gd name="T98" fmla="*/ 2678 w 2987"/>
              <a:gd name="T99" fmla="*/ 7131 h 7299"/>
              <a:gd name="T100" fmla="*/ 2727 w 2987"/>
              <a:gd name="T101" fmla="*/ 7058 h 7299"/>
              <a:gd name="T102" fmla="*/ 2762 w 2987"/>
              <a:gd name="T103" fmla="*/ 6974 h 7299"/>
              <a:gd name="T104" fmla="*/ 2779 w 2987"/>
              <a:gd name="T105" fmla="*/ 6883 h 7299"/>
              <a:gd name="T106" fmla="*/ 2836 w 2987"/>
              <a:gd name="T107" fmla="*/ 1378 h 7299"/>
              <a:gd name="T108" fmla="*/ 2881 w 2987"/>
              <a:gd name="T109" fmla="*/ 1371 h 7299"/>
              <a:gd name="T110" fmla="*/ 2931 w 2987"/>
              <a:gd name="T111" fmla="*/ 1343 h 7299"/>
              <a:gd name="T112" fmla="*/ 2968 w 2987"/>
              <a:gd name="T113" fmla="*/ 1299 h 7299"/>
              <a:gd name="T114" fmla="*/ 2986 w 2987"/>
              <a:gd name="T115" fmla="*/ 1244 h 7299"/>
              <a:gd name="T116" fmla="*/ 2829 w 2987"/>
              <a:gd name="T117" fmla="*/ 6 h 7299"/>
              <a:gd name="T118" fmla="*/ 2613 w 2987"/>
              <a:gd name="T119" fmla="*/ 49 h 7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87" h="7299">
                <a:moveTo>
                  <a:pt x="2577" y="55"/>
                </a:moveTo>
                <a:lnTo>
                  <a:pt x="2577" y="55"/>
                </a:lnTo>
                <a:lnTo>
                  <a:pt x="2344" y="93"/>
                </a:lnTo>
                <a:lnTo>
                  <a:pt x="2163" y="123"/>
                </a:lnTo>
                <a:lnTo>
                  <a:pt x="2005" y="151"/>
                </a:lnTo>
                <a:lnTo>
                  <a:pt x="2005" y="151"/>
                </a:lnTo>
                <a:lnTo>
                  <a:pt x="1990" y="155"/>
                </a:lnTo>
                <a:lnTo>
                  <a:pt x="1974" y="157"/>
                </a:lnTo>
                <a:lnTo>
                  <a:pt x="1958" y="160"/>
                </a:lnTo>
                <a:lnTo>
                  <a:pt x="1942" y="161"/>
                </a:lnTo>
                <a:lnTo>
                  <a:pt x="1925" y="160"/>
                </a:lnTo>
                <a:lnTo>
                  <a:pt x="1907" y="157"/>
                </a:lnTo>
                <a:lnTo>
                  <a:pt x="1888" y="155"/>
                </a:lnTo>
                <a:lnTo>
                  <a:pt x="1868" y="151"/>
                </a:lnTo>
                <a:lnTo>
                  <a:pt x="1868" y="151"/>
                </a:lnTo>
                <a:lnTo>
                  <a:pt x="1862" y="165"/>
                </a:lnTo>
                <a:lnTo>
                  <a:pt x="1856" y="178"/>
                </a:lnTo>
                <a:lnTo>
                  <a:pt x="1848" y="190"/>
                </a:lnTo>
                <a:lnTo>
                  <a:pt x="1838" y="200"/>
                </a:lnTo>
                <a:lnTo>
                  <a:pt x="1826" y="208"/>
                </a:lnTo>
                <a:lnTo>
                  <a:pt x="1814" y="213"/>
                </a:lnTo>
                <a:lnTo>
                  <a:pt x="1801" y="217"/>
                </a:lnTo>
                <a:lnTo>
                  <a:pt x="1786" y="219"/>
                </a:lnTo>
                <a:lnTo>
                  <a:pt x="1200" y="219"/>
                </a:lnTo>
                <a:lnTo>
                  <a:pt x="1200" y="219"/>
                </a:lnTo>
                <a:lnTo>
                  <a:pt x="1185" y="217"/>
                </a:lnTo>
                <a:lnTo>
                  <a:pt x="1172" y="213"/>
                </a:lnTo>
                <a:lnTo>
                  <a:pt x="1159" y="208"/>
                </a:lnTo>
                <a:lnTo>
                  <a:pt x="1148" y="200"/>
                </a:lnTo>
                <a:lnTo>
                  <a:pt x="1139" y="190"/>
                </a:lnTo>
                <a:lnTo>
                  <a:pt x="1130" y="178"/>
                </a:lnTo>
                <a:lnTo>
                  <a:pt x="1124" y="165"/>
                </a:lnTo>
                <a:lnTo>
                  <a:pt x="1118" y="151"/>
                </a:lnTo>
                <a:lnTo>
                  <a:pt x="1118" y="151"/>
                </a:lnTo>
                <a:lnTo>
                  <a:pt x="982" y="151"/>
                </a:lnTo>
                <a:lnTo>
                  <a:pt x="982" y="151"/>
                </a:lnTo>
                <a:lnTo>
                  <a:pt x="823" y="123"/>
                </a:lnTo>
                <a:lnTo>
                  <a:pt x="642" y="93"/>
                </a:lnTo>
                <a:lnTo>
                  <a:pt x="409" y="55"/>
                </a:lnTo>
                <a:lnTo>
                  <a:pt x="409" y="55"/>
                </a:lnTo>
                <a:lnTo>
                  <a:pt x="343" y="45"/>
                </a:lnTo>
                <a:lnTo>
                  <a:pt x="271" y="32"/>
                </a:lnTo>
                <a:lnTo>
                  <a:pt x="233" y="26"/>
                </a:lnTo>
                <a:lnTo>
                  <a:pt x="196" y="18"/>
                </a:lnTo>
                <a:lnTo>
                  <a:pt x="158" y="10"/>
                </a:lnTo>
                <a:lnTo>
                  <a:pt x="123" y="0"/>
                </a:lnTo>
                <a:lnTo>
                  <a:pt x="0" y="1228"/>
                </a:lnTo>
                <a:lnTo>
                  <a:pt x="0" y="1228"/>
                </a:lnTo>
                <a:lnTo>
                  <a:pt x="1" y="1244"/>
                </a:lnTo>
                <a:lnTo>
                  <a:pt x="3" y="1258"/>
                </a:lnTo>
                <a:lnTo>
                  <a:pt x="7" y="1273"/>
                </a:lnTo>
                <a:lnTo>
                  <a:pt x="12" y="1286"/>
                </a:lnTo>
                <a:lnTo>
                  <a:pt x="18" y="1299"/>
                </a:lnTo>
                <a:lnTo>
                  <a:pt x="26" y="1312"/>
                </a:lnTo>
                <a:lnTo>
                  <a:pt x="34" y="1323"/>
                </a:lnTo>
                <a:lnTo>
                  <a:pt x="45" y="1334"/>
                </a:lnTo>
                <a:lnTo>
                  <a:pt x="55" y="1343"/>
                </a:lnTo>
                <a:lnTo>
                  <a:pt x="67" y="1352"/>
                </a:lnTo>
                <a:lnTo>
                  <a:pt x="79" y="1360"/>
                </a:lnTo>
                <a:lnTo>
                  <a:pt x="91" y="1367"/>
                </a:lnTo>
                <a:lnTo>
                  <a:pt x="106" y="1371"/>
                </a:lnTo>
                <a:lnTo>
                  <a:pt x="119" y="1375"/>
                </a:lnTo>
                <a:lnTo>
                  <a:pt x="135" y="1378"/>
                </a:lnTo>
                <a:lnTo>
                  <a:pt x="150" y="1378"/>
                </a:lnTo>
                <a:lnTo>
                  <a:pt x="191" y="1378"/>
                </a:lnTo>
                <a:lnTo>
                  <a:pt x="191" y="1378"/>
                </a:lnTo>
                <a:lnTo>
                  <a:pt x="191" y="2739"/>
                </a:lnTo>
                <a:lnTo>
                  <a:pt x="192" y="4101"/>
                </a:lnTo>
                <a:lnTo>
                  <a:pt x="194" y="4784"/>
                </a:lnTo>
                <a:lnTo>
                  <a:pt x="196" y="5466"/>
                </a:lnTo>
                <a:lnTo>
                  <a:pt x="200" y="6150"/>
                </a:lnTo>
                <a:lnTo>
                  <a:pt x="204" y="6835"/>
                </a:lnTo>
                <a:lnTo>
                  <a:pt x="204" y="6835"/>
                </a:lnTo>
                <a:lnTo>
                  <a:pt x="205" y="6858"/>
                </a:lnTo>
                <a:lnTo>
                  <a:pt x="207" y="6880"/>
                </a:lnTo>
                <a:lnTo>
                  <a:pt x="209" y="6902"/>
                </a:lnTo>
                <a:lnTo>
                  <a:pt x="213" y="6925"/>
                </a:lnTo>
                <a:lnTo>
                  <a:pt x="218" y="6946"/>
                </a:lnTo>
                <a:lnTo>
                  <a:pt x="223" y="6968"/>
                </a:lnTo>
                <a:lnTo>
                  <a:pt x="230" y="6988"/>
                </a:lnTo>
                <a:lnTo>
                  <a:pt x="238" y="7010"/>
                </a:lnTo>
                <a:lnTo>
                  <a:pt x="247" y="7029"/>
                </a:lnTo>
                <a:lnTo>
                  <a:pt x="257" y="7049"/>
                </a:lnTo>
                <a:lnTo>
                  <a:pt x="267" y="7068"/>
                </a:lnTo>
                <a:lnTo>
                  <a:pt x="278" y="7086"/>
                </a:lnTo>
                <a:lnTo>
                  <a:pt x="290" y="7103"/>
                </a:lnTo>
                <a:lnTo>
                  <a:pt x="304" y="7121"/>
                </a:lnTo>
                <a:lnTo>
                  <a:pt x="317" y="7138"/>
                </a:lnTo>
                <a:lnTo>
                  <a:pt x="332" y="7154"/>
                </a:lnTo>
                <a:lnTo>
                  <a:pt x="347" y="7169"/>
                </a:lnTo>
                <a:lnTo>
                  <a:pt x="364" y="7184"/>
                </a:lnTo>
                <a:lnTo>
                  <a:pt x="381" y="7197"/>
                </a:lnTo>
                <a:lnTo>
                  <a:pt x="399" y="7211"/>
                </a:lnTo>
                <a:lnTo>
                  <a:pt x="417" y="7223"/>
                </a:lnTo>
                <a:lnTo>
                  <a:pt x="436" y="7234"/>
                </a:lnTo>
                <a:lnTo>
                  <a:pt x="455" y="7245"/>
                </a:lnTo>
                <a:lnTo>
                  <a:pt x="475" y="7255"/>
                </a:lnTo>
                <a:lnTo>
                  <a:pt x="496" y="7264"/>
                </a:lnTo>
                <a:lnTo>
                  <a:pt x="517" y="7272"/>
                </a:lnTo>
                <a:lnTo>
                  <a:pt x="538" y="7279"/>
                </a:lnTo>
                <a:lnTo>
                  <a:pt x="561" y="7284"/>
                </a:lnTo>
                <a:lnTo>
                  <a:pt x="583" y="7290"/>
                </a:lnTo>
                <a:lnTo>
                  <a:pt x="606" y="7293"/>
                </a:lnTo>
                <a:lnTo>
                  <a:pt x="630" y="7297"/>
                </a:lnTo>
                <a:lnTo>
                  <a:pt x="655" y="7299"/>
                </a:lnTo>
                <a:lnTo>
                  <a:pt x="655" y="7299"/>
                </a:lnTo>
                <a:lnTo>
                  <a:pt x="679" y="7299"/>
                </a:lnTo>
                <a:lnTo>
                  <a:pt x="703" y="7299"/>
                </a:lnTo>
                <a:lnTo>
                  <a:pt x="726" y="7297"/>
                </a:lnTo>
                <a:lnTo>
                  <a:pt x="749" y="7293"/>
                </a:lnTo>
                <a:lnTo>
                  <a:pt x="772" y="7290"/>
                </a:lnTo>
                <a:lnTo>
                  <a:pt x="795" y="7284"/>
                </a:lnTo>
                <a:lnTo>
                  <a:pt x="817" y="7278"/>
                </a:lnTo>
                <a:lnTo>
                  <a:pt x="839" y="7271"/>
                </a:lnTo>
                <a:lnTo>
                  <a:pt x="860" y="7262"/>
                </a:lnTo>
                <a:lnTo>
                  <a:pt x="880" y="7252"/>
                </a:lnTo>
                <a:lnTo>
                  <a:pt x="900" y="7242"/>
                </a:lnTo>
                <a:lnTo>
                  <a:pt x="920" y="7231"/>
                </a:lnTo>
                <a:lnTo>
                  <a:pt x="939" y="7219"/>
                </a:lnTo>
                <a:lnTo>
                  <a:pt x="957" y="7205"/>
                </a:lnTo>
                <a:lnTo>
                  <a:pt x="975" y="7191"/>
                </a:lnTo>
                <a:lnTo>
                  <a:pt x="992" y="7176"/>
                </a:lnTo>
                <a:lnTo>
                  <a:pt x="1009" y="7160"/>
                </a:lnTo>
                <a:lnTo>
                  <a:pt x="1024" y="7144"/>
                </a:lnTo>
                <a:lnTo>
                  <a:pt x="1039" y="7127"/>
                </a:lnTo>
                <a:lnTo>
                  <a:pt x="1052" y="7109"/>
                </a:lnTo>
                <a:lnTo>
                  <a:pt x="1066" y="7090"/>
                </a:lnTo>
                <a:lnTo>
                  <a:pt x="1078" y="7071"/>
                </a:lnTo>
                <a:lnTo>
                  <a:pt x="1089" y="7051"/>
                </a:lnTo>
                <a:lnTo>
                  <a:pt x="1099" y="7030"/>
                </a:lnTo>
                <a:lnTo>
                  <a:pt x="1109" y="7010"/>
                </a:lnTo>
                <a:lnTo>
                  <a:pt x="1117" y="6987"/>
                </a:lnTo>
                <a:lnTo>
                  <a:pt x="1125" y="6965"/>
                </a:lnTo>
                <a:lnTo>
                  <a:pt x="1132" y="6943"/>
                </a:lnTo>
                <a:lnTo>
                  <a:pt x="1136" y="6920"/>
                </a:lnTo>
                <a:lnTo>
                  <a:pt x="1141" y="6897"/>
                </a:lnTo>
                <a:lnTo>
                  <a:pt x="1144" y="6872"/>
                </a:lnTo>
                <a:lnTo>
                  <a:pt x="1145" y="6849"/>
                </a:lnTo>
                <a:lnTo>
                  <a:pt x="1145" y="6849"/>
                </a:lnTo>
                <a:lnTo>
                  <a:pt x="1175" y="6220"/>
                </a:lnTo>
                <a:lnTo>
                  <a:pt x="1204" y="5590"/>
                </a:lnTo>
                <a:lnTo>
                  <a:pt x="1232" y="4961"/>
                </a:lnTo>
                <a:lnTo>
                  <a:pt x="1260" y="4331"/>
                </a:lnTo>
                <a:lnTo>
                  <a:pt x="1313" y="3073"/>
                </a:lnTo>
                <a:lnTo>
                  <a:pt x="1364" y="1815"/>
                </a:lnTo>
                <a:lnTo>
                  <a:pt x="1364" y="1815"/>
                </a:lnTo>
                <a:lnTo>
                  <a:pt x="1650" y="1815"/>
                </a:lnTo>
                <a:lnTo>
                  <a:pt x="1854" y="6849"/>
                </a:lnTo>
                <a:lnTo>
                  <a:pt x="1854" y="6849"/>
                </a:lnTo>
                <a:lnTo>
                  <a:pt x="1857" y="6871"/>
                </a:lnTo>
                <a:lnTo>
                  <a:pt x="1860" y="6894"/>
                </a:lnTo>
                <a:lnTo>
                  <a:pt x="1863" y="6917"/>
                </a:lnTo>
                <a:lnTo>
                  <a:pt x="1869" y="6938"/>
                </a:lnTo>
                <a:lnTo>
                  <a:pt x="1874" y="6960"/>
                </a:lnTo>
                <a:lnTo>
                  <a:pt x="1881" y="6982"/>
                </a:lnTo>
                <a:lnTo>
                  <a:pt x="1889" y="7002"/>
                </a:lnTo>
                <a:lnTo>
                  <a:pt x="1898" y="7023"/>
                </a:lnTo>
                <a:lnTo>
                  <a:pt x="1908" y="7042"/>
                </a:lnTo>
                <a:lnTo>
                  <a:pt x="1919" y="7062"/>
                </a:lnTo>
                <a:lnTo>
                  <a:pt x="1930" y="7081"/>
                </a:lnTo>
                <a:lnTo>
                  <a:pt x="1943" y="7099"/>
                </a:lnTo>
                <a:lnTo>
                  <a:pt x="1956" y="7117"/>
                </a:lnTo>
                <a:lnTo>
                  <a:pt x="1969" y="7134"/>
                </a:lnTo>
                <a:lnTo>
                  <a:pt x="1984" y="7150"/>
                </a:lnTo>
                <a:lnTo>
                  <a:pt x="2000" y="7166"/>
                </a:lnTo>
                <a:lnTo>
                  <a:pt x="2015" y="7181"/>
                </a:lnTo>
                <a:lnTo>
                  <a:pt x="2032" y="7195"/>
                </a:lnTo>
                <a:lnTo>
                  <a:pt x="2050" y="7208"/>
                </a:lnTo>
                <a:lnTo>
                  <a:pt x="2068" y="7221"/>
                </a:lnTo>
                <a:lnTo>
                  <a:pt x="2086" y="7233"/>
                </a:lnTo>
                <a:lnTo>
                  <a:pt x="2105" y="7244"/>
                </a:lnTo>
                <a:lnTo>
                  <a:pt x="2125" y="7254"/>
                </a:lnTo>
                <a:lnTo>
                  <a:pt x="2144" y="7263"/>
                </a:lnTo>
                <a:lnTo>
                  <a:pt x="2165" y="7271"/>
                </a:lnTo>
                <a:lnTo>
                  <a:pt x="2185" y="7278"/>
                </a:lnTo>
                <a:lnTo>
                  <a:pt x="2207" y="7284"/>
                </a:lnTo>
                <a:lnTo>
                  <a:pt x="2229" y="7289"/>
                </a:lnTo>
                <a:lnTo>
                  <a:pt x="2251" y="7293"/>
                </a:lnTo>
                <a:lnTo>
                  <a:pt x="2273" y="7297"/>
                </a:lnTo>
                <a:lnTo>
                  <a:pt x="2296" y="7298"/>
                </a:lnTo>
                <a:lnTo>
                  <a:pt x="2318" y="7299"/>
                </a:lnTo>
                <a:lnTo>
                  <a:pt x="2318" y="7299"/>
                </a:lnTo>
                <a:lnTo>
                  <a:pt x="2343" y="7298"/>
                </a:lnTo>
                <a:lnTo>
                  <a:pt x="2366" y="7297"/>
                </a:lnTo>
                <a:lnTo>
                  <a:pt x="2390" y="7293"/>
                </a:lnTo>
                <a:lnTo>
                  <a:pt x="2413" y="7289"/>
                </a:lnTo>
                <a:lnTo>
                  <a:pt x="2435" y="7284"/>
                </a:lnTo>
                <a:lnTo>
                  <a:pt x="2458" y="7278"/>
                </a:lnTo>
                <a:lnTo>
                  <a:pt x="2479" y="7271"/>
                </a:lnTo>
                <a:lnTo>
                  <a:pt x="2500" y="7263"/>
                </a:lnTo>
                <a:lnTo>
                  <a:pt x="2520" y="7253"/>
                </a:lnTo>
                <a:lnTo>
                  <a:pt x="2540" y="7243"/>
                </a:lnTo>
                <a:lnTo>
                  <a:pt x="2560" y="7232"/>
                </a:lnTo>
                <a:lnTo>
                  <a:pt x="2579" y="7221"/>
                </a:lnTo>
                <a:lnTo>
                  <a:pt x="2597" y="7207"/>
                </a:lnTo>
                <a:lnTo>
                  <a:pt x="2615" y="7194"/>
                </a:lnTo>
                <a:lnTo>
                  <a:pt x="2632" y="7179"/>
                </a:lnTo>
                <a:lnTo>
                  <a:pt x="2648" y="7164"/>
                </a:lnTo>
                <a:lnTo>
                  <a:pt x="2663" y="7148"/>
                </a:lnTo>
                <a:lnTo>
                  <a:pt x="2678" y="7131"/>
                </a:lnTo>
                <a:lnTo>
                  <a:pt x="2691" y="7114"/>
                </a:lnTo>
                <a:lnTo>
                  <a:pt x="2703" y="7096"/>
                </a:lnTo>
                <a:lnTo>
                  <a:pt x="2716" y="7077"/>
                </a:lnTo>
                <a:lnTo>
                  <a:pt x="2727" y="7058"/>
                </a:lnTo>
                <a:lnTo>
                  <a:pt x="2737" y="7038"/>
                </a:lnTo>
                <a:lnTo>
                  <a:pt x="2746" y="7016"/>
                </a:lnTo>
                <a:lnTo>
                  <a:pt x="2755" y="6995"/>
                </a:lnTo>
                <a:lnTo>
                  <a:pt x="2762" y="6974"/>
                </a:lnTo>
                <a:lnTo>
                  <a:pt x="2768" y="6951"/>
                </a:lnTo>
                <a:lnTo>
                  <a:pt x="2773" y="6929"/>
                </a:lnTo>
                <a:lnTo>
                  <a:pt x="2777" y="6907"/>
                </a:lnTo>
                <a:lnTo>
                  <a:pt x="2779" y="6883"/>
                </a:lnTo>
                <a:lnTo>
                  <a:pt x="2782" y="6859"/>
                </a:lnTo>
                <a:lnTo>
                  <a:pt x="2782" y="6835"/>
                </a:lnTo>
                <a:lnTo>
                  <a:pt x="2782" y="1378"/>
                </a:lnTo>
                <a:lnTo>
                  <a:pt x="2836" y="1378"/>
                </a:lnTo>
                <a:lnTo>
                  <a:pt x="2836" y="1378"/>
                </a:lnTo>
                <a:lnTo>
                  <a:pt x="2852" y="1378"/>
                </a:lnTo>
                <a:lnTo>
                  <a:pt x="2867" y="1375"/>
                </a:lnTo>
                <a:lnTo>
                  <a:pt x="2881" y="1371"/>
                </a:lnTo>
                <a:lnTo>
                  <a:pt x="2894" y="1367"/>
                </a:lnTo>
                <a:lnTo>
                  <a:pt x="2908" y="1360"/>
                </a:lnTo>
                <a:lnTo>
                  <a:pt x="2920" y="1352"/>
                </a:lnTo>
                <a:lnTo>
                  <a:pt x="2931" y="1343"/>
                </a:lnTo>
                <a:lnTo>
                  <a:pt x="2943" y="1334"/>
                </a:lnTo>
                <a:lnTo>
                  <a:pt x="2953" y="1323"/>
                </a:lnTo>
                <a:lnTo>
                  <a:pt x="2960" y="1312"/>
                </a:lnTo>
                <a:lnTo>
                  <a:pt x="2968" y="1299"/>
                </a:lnTo>
                <a:lnTo>
                  <a:pt x="2975" y="1286"/>
                </a:lnTo>
                <a:lnTo>
                  <a:pt x="2979" y="1273"/>
                </a:lnTo>
                <a:lnTo>
                  <a:pt x="2984" y="1258"/>
                </a:lnTo>
                <a:lnTo>
                  <a:pt x="2986" y="1244"/>
                </a:lnTo>
                <a:lnTo>
                  <a:pt x="2987" y="1228"/>
                </a:lnTo>
                <a:lnTo>
                  <a:pt x="2864" y="0"/>
                </a:lnTo>
                <a:lnTo>
                  <a:pt x="2864" y="0"/>
                </a:lnTo>
                <a:lnTo>
                  <a:pt x="2829" y="6"/>
                </a:lnTo>
                <a:lnTo>
                  <a:pt x="2793" y="12"/>
                </a:lnTo>
                <a:lnTo>
                  <a:pt x="2720" y="28"/>
                </a:lnTo>
                <a:lnTo>
                  <a:pt x="2649" y="42"/>
                </a:lnTo>
                <a:lnTo>
                  <a:pt x="2613" y="49"/>
                </a:lnTo>
                <a:lnTo>
                  <a:pt x="2577" y="55"/>
                </a:lnTo>
                <a:lnTo>
                  <a:pt x="2577" y="55"/>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5" name="Freeform 4">
            <a:extLst xmlns:a="http://schemas.openxmlformats.org/drawingml/2006/main">
              <a:ext uri="{FF2B5EF4-FFF2-40B4-BE49-F238E27FC236}">
                <a16:creationId xmlns:a16="http://schemas.microsoft.com/office/drawing/2014/main" id="{025176E0-0D32-7F4E-B1F2-1E7BA36BCEEF}"/>
              </a:ext>
            </a:extLst>
          </cdr:cNvPr>
          <cdr:cNvSpPr>
            <a:spLocks xmlns:a="http://schemas.openxmlformats.org/drawingml/2006/main"/>
          </cdr:cNvSpPr>
        </cdr:nvSpPr>
        <cdr:spPr bwMode="auto">
          <a:xfrm xmlns:a="http://schemas.openxmlformats.org/drawingml/2006/main">
            <a:off x="-8016" y="-1053"/>
            <a:ext cx="3" cy="2"/>
          </a:xfrm>
          <a:custGeom xmlns:a="http://schemas.openxmlformats.org/drawingml/2006/main">
            <a:avLst/>
            <a:gdLst>
              <a:gd name="T0" fmla="*/ 5056 w 5148"/>
              <a:gd name="T1" fmla="*/ 2238 h 3406"/>
              <a:gd name="T2" fmla="*/ 4856 w 5148"/>
              <a:gd name="T3" fmla="*/ 1710 h 3406"/>
              <a:gd name="T4" fmla="*/ 4644 w 5148"/>
              <a:gd name="T5" fmla="*/ 1284 h 3406"/>
              <a:gd name="T6" fmla="*/ 4311 w 5148"/>
              <a:gd name="T7" fmla="*/ 757 h 3406"/>
              <a:gd name="T8" fmla="*/ 3989 w 5148"/>
              <a:gd name="T9" fmla="*/ 349 h 3406"/>
              <a:gd name="T10" fmla="*/ 3763 w 5148"/>
              <a:gd name="T11" fmla="*/ 163 h 3406"/>
              <a:gd name="T12" fmla="*/ 3526 w 5148"/>
              <a:gd name="T13" fmla="*/ 38 h 3406"/>
              <a:gd name="T14" fmla="*/ 3230 w 5148"/>
              <a:gd name="T15" fmla="*/ 111 h 3406"/>
              <a:gd name="T16" fmla="*/ 2862 w 5148"/>
              <a:gd name="T17" fmla="*/ 242 h 3406"/>
              <a:gd name="T18" fmla="*/ 2517 w 5148"/>
              <a:gd name="T19" fmla="*/ 271 h 3406"/>
              <a:gd name="T20" fmla="*/ 2127 w 5148"/>
              <a:gd name="T21" fmla="*/ 203 h 3406"/>
              <a:gd name="T22" fmla="*/ 1777 w 5148"/>
              <a:gd name="T23" fmla="*/ 32 h 3406"/>
              <a:gd name="T24" fmla="*/ 1596 w 5148"/>
              <a:gd name="T25" fmla="*/ 52 h 3406"/>
              <a:gd name="T26" fmla="*/ 1351 w 5148"/>
              <a:gd name="T27" fmla="*/ 195 h 3406"/>
              <a:gd name="T28" fmla="*/ 1137 w 5148"/>
              <a:gd name="T29" fmla="*/ 374 h 3406"/>
              <a:gd name="T30" fmla="*/ 831 w 5148"/>
              <a:gd name="T31" fmla="*/ 757 h 3406"/>
              <a:gd name="T32" fmla="*/ 504 w 5148"/>
              <a:gd name="T33" fmla="*/ 1284 h 3406"/>
              <a:gd name="T34" fmla="*/ 302 w 5148"/>
              <a:gd name="T35" fmla="*/ 1708 h 3406"/>
              <a:gd name="T36" fmla="*/ 98 w 5148"/>
              <a:gd name="T37" fmla="*/ 2231 h 3406"/>
              <a:gd name="T38" fmla="*/ 8 w 5148"/>
              <a:gd name="T39" fmla="*/ 2530 h 3406"/>
              <a:gd name="T40" fmla="*/ 6 w 5148"/>
              <a:gd name="T41" fmla="*/ 2664 h 3406"/>
              <a:gd name="T42" fmla="*/ 50 w 5148"/>
              <a:gd name="T43" fmla="*/ 2789 h 3406"/>
              <a:gd name="T44" fmla="*/ 135 w 5148"/>
              <a:gd name="T45" fmla="*/ 2894 h 3406"/>
              <a:gd name="T46" fmla="*/ 252 w 5148"/>
              <a:gd name="T47" fmla="*/ 2968 h 3406"/>
              <a:gd name="T48" fmla="*/ 2118 w 5148"/>
              <a:gd name="T49" fmla="*/ 3402 h 3406"/>
              <a:gd name="T50" fmla="*/ 2232 w 5148"/>
              <a:gd name="T51" fmla="*/ 3398 h 3406"/>
              <a:gd name="T52" fmla="*/ 2336 w 5148"/>
              <a:gd name="T53" fmla="*/ 3358 h 3406"/>
              <a:gd name="T54" fmla="*/ 2422 w 5148"/>
              <a:gd name="T55" fmla="*/ 3288 h 3406"/>
              <a:gd name="T56" fmla="*/ 2482 w 5148"/>
              <a:gd name="T57" fmla="*/ 3194 h 3406"/>
              <a:gd name="T58" fmla="*/ 2507 w 5148"/>
              <a:gd name="T59" fmla="*/ 3097 h 3406"/>
              <a:gd name="T60" fmla="*/ 2496 w 5148"/>
              <a:gd name="T61" fmla="*/ 2980 h 3406"/>
              <a:gd name="T62" fmla="*/ 2448 w 5148"/>
              <a:gd name="T63" fmla="*/ 2871 h 3406"/>
              <a:gd name="T64" fmla="*/ 2368 w 5148"/>
              <a:gd name="T65" fmla="*/ 2783 h 3406"/>
              <a:gd name="T66" fmla="*/ 2262 w 5148"/>
              <a:gd name="T67" fmla="*/ 2728 h 3406"/>
              <a:gd name="T68" fmla="*/ 1026 w 5148"/>
              <a:gd name="T69" fmla="*/ 2138 h 3406"/>
              <a:gd name="T70" fmla="*/ 1229 w 5148"/>
              <a:gd name="T71" fmla="*/ 1726 h 3406"/>
              <a:gd name="T72" fmla="*/ 1364 w 5148"/>
              <a:gd name="T73" fmla="*/ 2312 h 3406"/>
              <a:gd name="T74" fmla="*/ 2110 w 5148"/>
              <a:gd name="T75" fmla="*/ 2553 h 3406"/>
              <a:gd name="T76" fmla="*/ 2201 w 5148"/>
              <a:gd name="T77" fmla="*/ 2275 h 3406"/>
              <a:gd name="T78" fmla="*/ 2239 w 5148"/>
              <a:gd name="T79" fmla="*/ 2235 h 3406"/>
              <a:gd name="T80" fmla="*/ 2862 w 5148"/>
              <a:gd name="T81" fmla="*/ 2223 h 3406"/>
              <a:gd name="T82" fmla="*/ 2913 w 5148"/>
              <a:gd name="T83" fmla="*/ 2243 h 3406"/>
              <a:gd name="T84" fmla="*/ 2943 w 5148"/>
              <a:gd name="T85" fmla="*/ 2290 h 3406"/>
              <a:gd name="T86" fmla="*/ 3409 w 5148"/>
              <a:gd name="T87" fmla="*/ 2428 h 3406"/>
              <a:gd name="T88" fmla="*/ 3749 w 5148"/>
              <a:gd name="T89" fmla="*/ 1474 h 3406"/>
              <a:gd name="T90" fmla="*/ 3973 w 5148"/>
              <a:gd name="T91" fmla="*/ 1853 h 3406"/>
              <a:gd name="T92" fmla="*/ 4149 w 5148"/>
              <a:gd name="T93" fmla="*/ 2231 h 3406"/>
              <a:gd name="T94" fmla="*/ 2843 w 5148"/>
              <a:gd name="T95" fmla="*/ 2740 h 3406"/>
              <a:gd name="T96" fmla="*/ 2745 w 5148"/>
              <a:gd name="T97" fmla="*/ 2803 h 3406"/>
              <a:gd name="T98" fmla="*/ 2673 w 5148"/>
              <a:gd name="T99" fmla="*/ 2895 h 3406"/>
              <a:gd name="T100" fmla="*/ 2635 w 5148"/>
              <a:gd name="T101" fmla="*/ 3007 h 3406"/>
              <a:gd name="T102" fmla="*/ 2635 w 5148"/>
              <a:gd name="T103" fmla="*/ 3128 h 3406"/>
              <a:gd name="T104" fmla="*/ 2670 w 5148"/>
              <a:gd name="T105" fmla="*/ 3227 h 3406"/>
              <a:gd name="T106" fmla="*/ 2739 w 5148"/>
              <a:gd name="T107" fmla="*/ 3316 h 3406"/>
              <a:gd name="T108" fmla="*/ 2831 w 5148"/>
              <a:gd name="T109" fmla="*/ 3377 h 3406"/>
              <a:gd name="T110" fmla="*/ 2938 w 5148"/>
              <a:gd name="T111" fmla="*/ 3404 h 3406"/>
              <a:gd name="T112" fmla="*/ 3053 w 5148"/>
              <a:gd name="T113" fmla="*/ 3397 h 3406"/>
              <a:gd name="T114" fmla="*/ 4927 w 5148"/>
              <a:gd name="T115" fmla="*/ 2946 h 3406"/>
              <a:gd name="T116" fmla="*/ 5039 w 5148"/>
              <a:gd name="T117" fmla="*/ 2860 h 3406"/>
              <a:gd name="T118" fmla="*/ 5112 w 5148"/>
              <a:gd name="T119" fmla="*/ 2750 h 3406"/>
              <a:gd name="T120" fmla="*/ 5147 w 5148"/>
              <a:gd name="T121" fmla="*/ 2625 h 3406"/>
              <a:gd name="T122" fmla="*/ 5140 w 5148"/>
              <a:gd name="T123" fmla="*/ 2509 h 3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148" h="3406">
                <a:moveTo>
                  <a:pt x="5140" y="2509"/>
                </a:moveTo>
                <a:lnTo>
                  <a:pt x="5140" y="2509"/>
                </a:lnTo>
                <a:lnTo>
                  <a:pt x="5129" y="2468"/>
                </a:lnTo>
                <a:lnTo>
                  <a:pt x="5114" y="2419"/>
                </a:lnTo>
                <a:lnTo>
                  <a:pt x="5098" y="2364"/>
                </a:lnTo>
                <a:lnTo>
                  <a:pt x="5078" y="2303"/>
                </a:lnTo>
                <a:lnTo>
                  <a:pt x="5056" y="2238"/>
                </a:lnTo>
                <a:lnTo>
                  <a:pt x="5033" y="2169"/>
                </a:lnTo>
                <a:lnTo>
                  <a:pt x="5007" y="2096"/>
                </a:lnTo>
                <a:lnTo>
                  <a:pt x="4980" y="2021"/>
                </a:lnTo>
                <a:lnTo>
                  <a:pt x="4951" y="1944"/>
                </a:lnTo>
                <a:lnTo>
                  <a:pt x="4921" y="1866"/>
                </a:lnTo>
                <a:lnTo>
                  <a:pt x="4889" y="1788"/>
                </a:lnTo>
                <a:lnTo>
                  <a:pt x="4856" y="1710"/>
                </a:lnTo>
                <a:lnTo>
                  <a:pt x="4823" y="1633"/>
                </a:lnTo>
                <a:lnTo>
                  <a:pt x="4788" y="1558"/>
                </a:lnTo>
                <a:lnTo>
                  <a:pt x="4753" y="1487"/>
                </a:lnTo>
                <a:lnTo>
                  <a:pt x="4718" y="1419"/>
                </a:lnTo>
                <a:lnTo>
                  <a:pt x="4718" y="1419"/>
                </a:lnTo>
                <a:lnTo>
                  <a:pt x="4682" y="1353"/>
                </a:lnTo>
                <a:lnTo>
                  <a:pt x="4644" y="1284"/>
                </a:lnTo>
                <a:lnTo>
                  <a:pt x="4602" y="1211"/>
                </a:lnTo>
                <a:lnTo>
                  <a:pt x="4558" y="1137"/>
                </a:lnTo>
                <a:lnTo>
                  <a:pt x="4511" y="1061"/>
                </a:lnTo>
                <a:lnTo>
                  <a:pt x="4463" y="984"/>
                </a:lnTo>
                <a:lnTo>
                  <a:pt x="4414" y="908"/>
                </a:lnTo>
                <a:lnTo>
                  <a:pt x="4363" y="832"/>
                </a:lnTo>
                <a:lnTo>
                  <a:pt x="4311" y="757"/>
                </a:lnTo>
                <a:lnTo>
                  <a:pt x="4260" y="685"/>
                </a:lnTo>
                <a:lnTo>
                  <a:pt x="4208" y="614"/>
                </a:lnTo>
                <a:lnTo>
                  <a:pt x="4157" y="547"/>
                </a:lnTo>
                <a:lnTo>
                  <a:pt x="4108" y="485"/>
                </a:lnTo>
                <a:lnTo>
                  <a:pt x="4059" y="427"/>
                </a:lnTo>
                <a:lnTo>
                  <a:pt x="4012" y="374"/>
                </a:lnTo>
                <a:lnTo>
                  <a:pt x="3989" y="349"/>
                </a:lnTo>
                <a:lnTo>
                  <a:pt x="3967" y="327"/>
                </a:lnTo>
                <a:lnTo>
                  <a:pt x="3967" y="327"/>
                </a:lnTo>
                <a:lnTo>
                  <a:pt x="3925" y="288"/>
                </a:lnTo>
                <a:lnTo>
                  <a:pt x="3882" y="252"/>
                </a:lnTo>
                <a:lnTo>
                  <a:pt x="3841" y="220"/>
                </a:lnTo>
                <a:lnTo>
                  <a:pt x="3802" y="190"/>
                </a:lnTo>
                <a:lnTo>
                  <a:pt x="3763" y="163"/>
                </a:lnTo>
                <a:lnTo>
                  <a:pt x="3725" y="138"/>
                </a:lnTo>
                <a:lnTo>
                  <a:pt x="3689" y="117"/>
                </a:lnTo>
                <a:lnTo>
                  <a:pt x="3653" y="97"/>
                </a:lnTo>
                <a:lnTo>
                  <a:pt x="3620" y="79"/>
                </a:lnTo>
                <a:lnTo>
                  <a:pt x="3587" y="63"/>
                </a:lnTo>
                <a:lnTo>
                  <a:pt x="3556" y="50"/>
                </a:lnTo>
                <a:lnTo>
                  <a:pt x="3526" y="38"/>
                </a:lnTo>
                <a:lnTo>
                  <a:pt x="3471" y="16"/>
                </a:lnTo>
                <a:lnTo>
                  <a:pt x="3422" y="0"/>
                </a:lnTo>
                <a:lnTo>
                  <a:pt x="3422" y="0"/>
                </a:lnTo>
                <a:lnTo>
                  <a:pt x="3375" y="30"/>
                </a:lnTo>
                <a:lnTo>
                  <a:pt x="3328" y="59"/>
                </a:lnTo>
                <a:lnTo>
                  <a:pt x="3279" y="86"/>
                </a:lnTo>
                <a:lnTo>
                  <a:pt x="3230" y="111"/>
                </a:lnTo>
                <a:lnTo>
                  <a:pt x="3180" y="136"/>
                </a:lnTo>
                <a:lnTo>
                  <a:pt x="3129" y="158"/>
                </a:lnTo>
                <a:lnTo>
                  <a:pt x="3077" y="178"/>
                </a:lnTo>
                <a:lnTo>
                  <a:pt x="3024" y="197"/>
                </a:lnTo>
                <a:lnTo>
                  <a:pt x="2971" y="214"/>
                </a:lnTo>
                <a:lnTo>
                  <a:pt x="2917" y="230"/>
                </a:lnTo>
                <a:lnTo>
                  <a:pt x="2862" y="242"/>
                </a:lnTo>
                <a:lnTo>
                  <a:pt x="2806" y="253"/>
                </a:lnTo>
                <a:lnTo>
                  <a:pt x="2749" y="261"/>
                </a:lnTo>
                <a:lnTo>
                  <a:pt x="2692" y="268"/>
                </a:lnTo>
                <a:lnTo>
                  <a:pt x="2634" y="271"/>
                </a:lnTo>
                <a:lnTo>
                  <a:pt x="2576" y="272"/>
                </a:lnTo>
                <a:lnTo>
                  <a:pt x="2576" y="272"/>
                </a:lnTo>
                <a:lnTo>
                  <a:pt x="2517" y="271"/>
                </a:lnTo>
                <a:lnTo>
                  <a:pt x="2460" y="268"/>
                </a:lnTo>
                <a:lnTo>
                  <a:pt x="2403" y="262"/>
                </a:lnTo>
                <a:lnTo>
                  <a:pt x="2346" y="254"/>
                </a:lnTo>
                <a:lnTo>
                  <a:pt x="2290" y="246"/>
                </a:lnTo>
                <a:lnTo>
                  <a:pt x="2235" y="233"/>
                </a:lnTo>
                <a:lnTo>
                  <a:pt x="2181" y="219"/>
                </a:lnTo>
                <a:lnTo>
                  <a:pt x="2127" y="203"/>
                </a:lnTo>
                <a:lnTo>
                  <a:pt x="2075" y="184"/>
                </a:lnTo>
                <a:lnTo>
                  <a:pt x="2023" y="164"/>
                </a:lnTo>
                <a:lnTo>
                  <a:pt x="1972" y="142"/>
                </a:lnTo>
                <a:lnTo>
                  <a:pt x="1922" y="117"/>
                </a:lnTo>
                <a:lnTo>
                  <a:pt x="1872" y="91"/>
                </a:lnTo>
                <a:lnTo>
                  <a:pt x="1824" y="62"/>
                </a:lnTo>
                <a:lnTo>
                  <a:pt x="1777" y="32"/>
                </a:lnTo>
                <a:lnTo>
                  <a:pt x="1731" y="0"/>
                </a:lnTo>
                <a:lnTo>
                  <a:pt x="1731" y="0"/>
                </a:lnTo>
                <a:lnTo>
                  <a:pt x="1731" y="0"/>
                </a:lnTo>
                <a:lnTo>
                  <a:pt x="1681" y="18"/>
                </a:lnTo>
                <a:lnTo>
                  <a:pt x="1655" y="28"/>
                </a:lnTo>
                <a:lnTo>
                  <a:pt x="1626" y="40"/>
                </a:lnTo>
                <a:lnTo>
                  <a:pt x="1596" y="52"/>
                </a:lnTo>
                <a:lnTo>
                  <a:pt x="1565" y="68"/>
                </a:lnTo>
                <a:lnTo>
                  <a:pt x="1533" y="83"/>
                </a:lnTo>
                <a:lnTo>
                  <a:pt x="1498" y="102"/>
                </a:lnTo>
                <a:lnTo>
                  <a:pt x="1464" y="123"/>
                </a:lnTo>
                <a:lnTo>
                  <a:pt x="1427" y="145"/>
                </a:lnTo>
                <a:lnTo>
                  <a:pt x="1390" y="168"/>
                </a:lnTo>
                <a:lnTo>
                  <a:pt x="1351" y="195"/>
                </a:lnTo>
                <a:lnTo>
                  <a:pt x="1310" y="224"/>
                </a:lnTo>
                <a:lnTo>
                  <a:pt x="1270" y="256"/>
                </a:lnTo>
                <a:lnTo>
                  <a:pt x="1228" y="290"/>
                </a:lnTo>
                <a:lnTo>
                  <a:pt x="1185" y="327"/>
                </a:lnTo>
                <a:lnTo>
                  <a:pt x="1185" y="327"/>
                </a:lnTo>
                <a:lnTo>
                  <a:pt x="1162" y="349"/>
                </a:lnTo>
                <a:lnTo>
                  <a:pt x="1137" y="374"/>
                </a:lnTo>
                <a:lnTo>
                  <a:pt x="1114" y="400"/>
                </a:lnTo>
                <a:lnTo>
                  <a:pt x="1089" y="427"/>
                </a:lnTo>
                <a:lnTo>
                  <a:pt x="1039" y="485"/>
                </a:lnTo>
                <a:lnTo>
                  <a:pt x="988" y="547"/>
                </a:lnTo>
                <a:lnTo>
                  <a:pt x="935" y="614"/>
                </a:lnTo>
                <a:lnTo>
                  <a:pt x="883" y="685"/>
                </a:lnTo>
                <a:lnTo>
                  <a:pt x="831" y="757"/>
                </a:lnTo>
                <a:lnTo>
                  <a:pt x="779" y="832"/>
                </a:lnTo>
                <a:lnTo>
                  <a:pt x="728" y="908"/>
                </a:lnTo>
                <a:lnTo>
                  <a:pt x="679" y="984"/>
                </a:lnTo>
                <a:lnTo>
                  <a:pt x="631" y="1061"/>
                </a:lnTo>
                <a:lnTo>
                  <a:pt x="587" y="1137"/>
                </a:lnTo>
                <a:lnTo>
                  <a:pt x="544" y="1211"/>
                </a:lnTo>
                <a:lnTo>
                  <a:pt x="504" y="1284"/>
                </a:lnTo>
                <a:lnTo>
                  <a:pt x="467" y="1353"/>
                </a:lnTo>
                <a:lnTo>
                  <a:pt x="435" y="1419"/>
                </a:lnTo>
                <a:lnTo>
                  <a:pt x="435" y="1419"/>
                </a:lnTo>
                <a:lnTo>
                  <a:pt x="401" y="1487"/>
                </a:lnTo>
                <a:lnTo>
                  <a:pt x="368" y="1558"/>
                </a:lnTo>
                <a:lnTo>
                  <a:pt x="334" y="1632"/>
                </a:lnTo>
                <a:lnTo>
                  <a:pt x="302" y="1708"/>
                </a:lnTo>
                <a:lnTo>
                  <a:pt x="269" y="1785"/>
                </a:lnTo>
                <a:lnTo>
                  <a:pt x="237" y="1862"/>
                </a:lnTo>
                <a:lnTo>
                  <a:pt x="207" y="1940"/>
                </a:lnTo>
                <a:lnTo>
                  <a:pt x="178" y="2016"/>
                </a:lnTo>
                <a:lnTo>
                  <a:pt x="150" y="2090"/>
                </a:lnTo>
                <a:lnTo>
                  <a:pt x="123" y="2162"/>
                </a:lnTo>
                <a:lnTo>
                  <a:pt x="98" y="2231"/>
                </a:lnTo>
                <a:lnTo>
                  <a:pt x="76" y="2297"/>
                </a:lnTo>
                <a:lnTo>
                  <a:pt x="56" y="2359"/>
                </a:lnTo>
                <a:lnTo>
                  <a:pt x="38" y="2414"/>
                </a:lnTo>
                <a:lnTo>
                  <a:pt x="23" y="2466"/>
                </a:lnTo>
                <a:lnTo>
                  <a:pt x="12" y="2509"/>
                </a:lnTo>
                <a:lnTo>
                  <a:pt x="12" y="2509"/>
                </a:lnTo>
                <a:lnTo>
                  <a:pt x="8" y="2530"/>
                </a:lnTo>
                <a:lnTo>
                  <a:pt x="3" y="2549"/>
                </a:lnTo>
                <a:lnTo>
                  <a:pt x="1" y="2568"/>
                </a:lnTo>
                <a:lnTo>
                  <a:pt x="0" y="2587"/>
                </a:lnTo>
                <a:lnTo>
                  <a:pt x="0" y="2607"/>
                </a:lnTo>
                <a:lnTo>
                  <a:pt x="1" y="2626"/>
                </a:lnTo>
                <a:lnTo>
                  <a:pt x="2" y="2645"/>
                </a:lnTo>
                <a:lnTo>
                  <a:pt x="6" y="2664"/>
                </a:lnTo>
                <a:lnTo>
                  <a:pt x="9" y="2682"/>
                </a:lnTo>
                <a:lnTo>
                  <a:pt x="13" y="2701"/>
                </a:lnTo>
                <a:lnTo>
                  <a:pt x="19" y="2718"/>
                </a:lnTo>
                <a:lnTo>
                  <a:pt x="26" y="2736"/>
                </a:lnTo>
                <a:lnTo>
                  <a:pt x="32" y="2754"/>
                </a:lnTo>
                <a:lnTo>
                  <a:pt x="41" y="2772"/>
                </a:lnTo>
                <a:lnTo>
                  <a:pt x="50" y="2789"/>
                </a:lnTo>
                <a:lnTo>
                  <a:pt x="59" y="2806"/>
                </a:lnTo>
                <a:lnTo>
                  <a:pt x="70" y="2821"/>
                </a:lnTo>
                <a:lnTo>
                  <a:pt x="82" y="2837"/>
                </a:lnTo>
                <a:lnTo>
                  <a:pt x="94" y="2851"/>
                </a:lnTo>
                <a:lnTo>
                  <a:pt x="107" y="2866"/>
                </a:lnTo>
                <a:lnTo>
                  <a:pt x="121" y="2880"/>
                </a:lnTo>
                <a:lnTo>
                  <a:pt x="135" y="2894"/>
                </a:lnTo>
                <a:lnTo>
                  <a:pt x="150" y="2906"/>
                </a:lnTo>
                <a:lnTo>
                  <a:pt x="165" y="2918"/>
                </a:lnTo>
                <a:lnTo>
                  <a:pt x="182" y="2930"/>
                </a:lnTo>
                <a:lnTo>
                  <a:pt x="199" y="2941"/>
                </a:lnTo>
                <a:lnTo>
                  <a:pt x="216" y="2951"/>
                </a:lnTo>
                <a:lnTo>
                  <a:pt x="235" y="2960"/>
                </a:lnTo>
                <a:lnTo>
                  <a:pt x="252" y="2968"/>
                </a:lnTo>
                <a:lnTo>
                  <a:pt x="271" y="2975"/>
                </a:lnTo>
                <a:lnTo>
                  <a:pt x="292" y="2982"/>
                </a:lnTo>
                <a:lnTo>
                  <a:pt x="312" y="2988"/>
                </a:lnTo>
                <a:lnTo>
                  <a:pt x="2085" y="3397"/>
                </a:lnTo>
                <a:lnTo>
                  <a:pt x="2085" y="3397"/>
                </a:lnTo>
                <a:lnTo>
                  <a:pt x="2101" y="3400"/>
                </a:lnTo>
                <a:lnTo>
                  <a:pt x="2118" y="3402"/>
                </a:lnTo>
                <a:lnTo>
                  <a:pt x="2135" y="3404"/>
                </a:lnTo>
                <a:lnTo>
                  <a:pt x="2152" y="3406"/>
                </a:lnTo>
                <a:lnTo>
                  <a:pt x="2167" y="3406"/>
                </a:lnTo>
                <a:lnTo>
                  <a:pt x="2184" y="3404"/>
                </a:lnTo>
                <a:lnTo>
                  <a:pt x="2200" y="3403"/>
                </a:lnTo>
                <a:lnTo>
                  <a:pt x="2217" y="3401"/>
                </a:lnTo>
                <a:lnTo>
                  <a:pt x="2232" y="3398"/>
                </a:lnTo>
                <a:lnTo>
                  <a:pt x="2248" y="3394"/>
                </a:lnTo>
                <a:lnTo>
                  <a:pt x="2263" y="3390"/>
                </a:lnTo>
                <a:lnTo>
                  <a:pt x="2278" y="3384"/>
                </a:lnTo>
                <a:lnTo>
                  <a:pt x="2292" y="3379"/>
                </a:lnTo>
                <a:lnTo>
                  <a:pt x="2307" y="3372"/>
                </a:lnTo>
                <a:lnTo>
                  <a:pt x="2322" y="3365"/>
                </a:lnTo>
                <a:lnTo>
                  <a:pt x="2336" y="3358"/>
                </a:lnTo>
                <a:lnTo>
                  <a:pt x="2349" y="3350"/>
                </a:lnTo>
                <a:lnTo>
                  <a:pt x="2363" y="3341"/>
                </a:lnTo>
                <a:lnTo>
                  <a:pt x="2375" y="3331"/>
                </a:lnTo>
                <a:lnTo>
                  <a:pt x="2387" y="3321"/>
                </a:lnTo>
                <a:lnTo>
                  <a:pt x="2400" y="3311"/>
                </a:lnTo>
                <a:lnTo>
                  <a:pt x="2411" y="3299"/>
                </a:lnTo>
                <a:lnTo>
                  <a:pt x="2422" y="3288"/>
                </a:lnTo>
                <a:lnTo>
                  <a:pt x="2432" y="3276"/>
                </a:lnTo>
                <a:lnTo>
                  <a:pt x="2442" y="3264"/>
                </a:lnTo>
                <a:lnTo>
                  <a:pt x="2451" y="3250"/>
                </a:lnTo>
                <a:lnTo>
                  <a:pt x="2460" y="3237"/>
                </a:lnTo>
                <a:lnTo>
                  <a:pt x="2468" y="3223"/>
                </a:lnTo>
                <a:lnTo>
                  <a:pt x="2476" y="3209"/>
                </a:lnTo>
                <a:lnTo>
                  <a:pt x="2482" y="3194"/>
                </a:lnTo>
                <a:lnTo>
                  <a:pt x="2489" y="3180"/>
                </a:lnTo>
                <a:lnTo>
                  <a:pt x="2495" y="3165"/>
                </a:lnTo>
                <a:lnTo>
                  <a:pt x="2495" y="3165"/>
                </a:lnTo>
                <a:lnTo>
                  <a:pt x="2499" y="3149"/>
                </a:lnTo>
                <a:lnTo>
                  <a:pt x="2503" y="3131"/>
                </a:lnTo>
                <a:lnTo>
                  <a:pt x="2506" y="3114"/>
                </a:lnTo>
                <a:lnTo>
                  <a:pt x="2507" y="3097"/>
                </a:lnTo>
                <a:lnTo>
                  <a:pt x="2508" y="3080"/>
                </a:lnTo>
                <a:lnTo>
                  <a:pt x="2508" y="3064"/>
                </a:lnTo>
                <a:lnTo>
                  <a:pt x="2508" y="3047"/>
                </a:lnTo>
                <a:lnTo>
                  <a:pt x="2506" y="3029"/>
                </a:lnTo>
                <a:lnTo>
                  <a:pt x="2504" y="3012"/>
                </a:lnTo>
                <a:lnTo>
                  <a:pt x="2500" y="2996"/>
                </a:lnTo>
                <a:lnTo>
                  <a:pt x="2496" y="2980"/>
                </a:lnTo>
                <a:lnTo>
                  <a:pt x="2491" y="2963"/>
                </a:lnTo>
                <a:lnTo>
                  <a:pt x="2486" y="2947"/>
                </a:lnTo>
                <a:lnTo>
                  <a:pt x="2480" y="2931"/>
                </a:lnTo>
                <a:lnTo>
                  <a:pt x="2472" y="2916"/>
                </a:lnTo>
                <a:lnTo>
                  <a:pt x="2466" y="2901"/>
                </a:lnTo>
                <a:lnTo>
                  <a:pt x="2457" y="2886"/>
                </a:lnTo>
                <a:lnTo>
                  <a:pt x="2448" y="2871"/>
                </a:lnTo>
                <a:lnTo>
                  <a:pt x="2439" y="2857"/>
                </a:lnTo>
                <a:lnTo>
                  <a:pt x="2428" y="2844"/>
                </a:lnTo>
                <a:lnTo>
                  <a:pt x="2418" y="2830"/>
                </a:lnTo>
                <a:lnTo>
                  <a:pt x="2405" y="2818"/>
                </a:lnTo>
                <a:lnTo>
                  <a:pt x="2394" y="2806"/>
                </a:lnTo>
                <a:lnTo>
                  <a:pt x="2381" y="2794"/>
                </a:lnTo>
                <a:lnTo>
                  <a:pt x="2368" y="2783"/>
                </a:lnTo>
                <a:lnTo>
                  <a:pt x="2354" y="2773"/>
                </a:lnTo>
                <a:lnTo>
                  <a:pt x="2341" y="2764"/>
                </a:lnTo>
                <a:lnTo>
                  <a:pt x="2326" y="2755"/>
                </a:lnTo>
                <a:lnTo>
                  <a:pt x="2310" y="2747"/>
                </a:lnTo>
                <a:lnTo>
                  <a:pt x="2295" y="2741"/>
                </a:lnTo>
                <a:lnTo>
                  <a:pt x="2279" y="2734"/>
                </a:lnTo>
                <a:lnTo>
                  <a:pt x="2262" y="2728"/>
                </a:lnTo>
                <a:lnTo>
                  <a:pt x="953" y="2333"/>
                </a:lnTo>
                <a:lnTo>
                  <a:pt x="953" y="2333"/>
                </a:lnTo>
                <a:lnTo>
                  <a:pt x="962" y="2304"/>
                </a:lnTo>
                <a:lnTo>
                  <a:pt x="974" y="2270"/>
                </a:lnTo>
                <a:lnTo>
                  <a:pt x="989" y="2231"/>
                </a:lnTo>
                <a:lnTo>
                  <a:pt x="1005" y="2186"/>
                </a:lnTo>
                <a:lnTo>
                  <a:pt x="1026" y="2138"/>
                </a:lnTo>
                <a:lnTo>
                  <a:pt x="1048" y="2087"/>
                </a:lnTo>
                <a:lnTo>
                  <a:pt x="1073" y="2032"/>
                </a:lnTo>
                <a:lnTo>
                  <a:pt x="1099" y="1974"/>
                </a:lnTo>
                <a:lnTo>
                  <a:pt x="1128" y="1915"/>
                </a:lnTo>
                <a:lnTo>
                  <a:pt x="1161" y="1853"/>
                </a:lnTo>
                <a:lnTo>
                  <a:pt x="1194" y="1790"/>
                </a:lnTo>
                <a:lnTo>
                  <a:pt x="1229" y="1726"/>
                </a:lnTo>
                <a:lnTo>
                  <a:pt x="1267" y="1662"/>
                </a:lnTo>
                <a:lnTo>
                  <a:pt x="1306" y="1599"/>
                </a:lnTo>
                <a:lnTo>
                  <a:pt x="1347" y="1535"/>
                </a:lnTo>
                <a:lnTo>
                  <a:pt x="1390" y="1474"/>
                </a:lnTo>
                <a:lnTo>
                  <a:pt x="1307" y="2292"/>
                </a:lnTo>
                <a:lnTo>
                  <a:pt x="1307" y="2292"/>
                </a:lnTo>
                <a:lnTo>
                  <a:pt x="1364" y="2312"/>
                </a:lnTo>
                <a:lnTo>
                  <a:pt x="1420" y="2331"/>
                </a:lnTo>
                <a:lnTo>
                  <a:pt x="1529" y="2365"/>
                </a:lnTo>
                <a:lnTo>
                  <a:pt x="1633" y="2398"/>
                </a:lnTo>
                <a:lnTo>
                  <a:pt x="1731" y="2428"/>
                </a:lnTo>
                <a:lnTo>
                  <a:pt x="1731" y="2428"/>
                </a:lnTo>
                <a:lnTo>
                  <a:pt x="2003" y="2518"/>
                </a:lnTo>
                <a:lnTo>
                  <a:pt x="2110" y="2553"/>
                </a:lnTo>
                <a:lnTo>
                  <a:pt x="2194" y="2579"/>
                </a:lnTo>
                <a:lnTo>
                  <a:pt x="2194" y="2305"/>
                </a:lnTo>
                <a:lnTo>
                  <a:pt x="2194" y="2305"/>
                </a:lnTo>
                <a:lnTo>
                  <a:pt x="2194" y="2298"/>
                </a:lnTo>
                <a:lnTo>
                  <a:pt x="2196" y="2290"/>
                </a:lnTo>
                <a:lnTo>
                  <a:pt x="2199" y="2283"/>
                </a:lnTo>
                <a:lnTo>
                  <a:pt x="2201" y="2275"/>
                </a:lnTo>
                <a:lnTo>
                  <a:pt x="2205" y="2268"/>
                </a:lnTo>
                <a:lnTo>
                  <a:pt x="2210" y="2261"/>
                </a:lnTo>
                <a:lnTo>
                  <a:pt x="2214" y="2255"/>
                </a:lnTo>
                <a:lnTo>
                  <a:pt x="2220" y="2249"/>
                </a:lnTo>
                <a:lnTo>
                  <a:pt x="2225" y="2243"/>
                </a:lnTo>
                <a:lnTo>
                  <a:pt x="2232" y="2239"/>
                </a:lnTo>
                <a:lnTo>
                  <a:pt x="2239" y="2235"/>
                </a:lnTo>
                <a:lnTo>
                  <a:pt x="2246" y="2230"/>
                </a:lnTo>
                <a:lnTo>
                  <a:pt x="2253" y="2228"/>
                </a:lnTo>
                <a:lnTo>
                  <a:pt x="2261" y="2226"/>
                </a:lnTo>
                <a:lnTo>
                  <a:pt x="2268" y="2224"/>
                </a:lnTo>
                <a:lnTo>
                  <a:pt x="2276" y="2223"/>
                </a:lnTo>
                <a:lnTo>
                  <a:pt x="2862" y="2223"/>
                </a:lnTo>
                <a:lnTo>
                  <a:pt x="2862" y="2223"/>
                </a:lnTo>
                <a:lnTo>
                  <a:pt x="2870" y="2224"/>
                </a:lnTo>
                <a:lnTo>
                  <a:pt x="2878" y="2226"/>
                </a:lnTo>
                <a:lnTo>
                  <a:pt x="2886" y="2228"/>
                </a:lnTo>
                <a:lnTo>
                  <a:pt x="2892" y="2230"/>
                </a:lnTo>
                <a:lnTo>
                  <a:pt x="2899" y="2235"/>
                </a:lnTo>
                <a:lnTo>
                  <a:pt x="2906" y="2239"/>
                </a:lnTo>
                <a:lnTo>
                  <a:pt x="2913" y="2243"/>
                </a:lnTo>
                <a:lnTo>
                  <a:pt x="2919" y="2249"/>
                </a:lnTo>
                <a:lnTo>
                  <a:pt x="2925" y="2255"/>
                </a:lnTo>
                <a:lnTo>
                  <a:pt x="2929" y="2261"/>
                </a:lnTo>
                <a:lnTo>
                  <a:pt x="2934" y="2268"/>
                </a:lnTo>
                <a:lnTo>
                  <a:pt x="2937" y="2275"/>
                </a:lnTo>
                <a:lnTo>
                  <a:pt x="2940" y="2283"/>
                </a:lnTo>
                <a:lnTo>
                  <a:pt x="2943" y="2290"/>
                </a:lnTo>
                <a:lnTo>
                  <a:pt x="2944" y="2298"/>
                </a:lnTo>
                <a:lnTo>
                  <a:pt x="2944" y="2305"/>
                </a:lnTo>
                <a:lnTo>
                  <a:pt x="2944" y="2579"/>
                </a:lnTo>
                <a:lnTo>
                  <a:pt x="2944" y="2579"/>
                </a:lnTo>
                <a:lnTo>
                  <a:pt x="3029" y="2553"/>
                </a:lnTo>
                <a:lnTo>
                  <a:pt x="3135" y="2518"/>
                </a:lnTo>
                <a:lnTo>
                  <a:pt x="3409" y="2428"/>
                </a:lnTo>
                <a:lnTo>
                  <a:pt x="3409" y="2428"/>
                </a:lnTo>
                <a:lnTo>
                  <a:pt x="3505" y="2398"/>
                </a:lnTo>
                <a:lnTo>
                  <a:pt x="3610" y="2365"/>
                </a:lnTo>
                <a:lnTo>
                  <a:pt x="3719" y="2331"/>
                </a:lnTo>
                <a:lnTo>
                  <a:pt x="3775" y="2312"/>
                </a:lnTo>
                <a:lnTo>
                  <a:pt x="3831" y="2292"/>
                </a:lnTo>
                <a:lnTo>
                  <a:pt x="3749" y="1474"/>
                </a:lnTo>
                <a:lnTo>
                  <a:pt x="3749" y="1474"/>
                </a:lnTo>
                <a:lnTo>
                  <a:pt x="3790" y="1535"/>
                </a:lnTo>
                <a:lnTo>
                  <a:pt x="3829" y="1599"/>
                </a:lnTo>
                <a:lnTo>
                  <a:pt x="3867" y="1662"/>
                </a:lnTo>
                <a:lnTo>
                  <a:pt x="3903" y="1726"/>
                </a:lnTo>
                <a:lnTo>
                  <a:pt x="3939" y="1790"/>
                </a:lnTo>
                <a:lnTo>
                  <a:pt x="3973" y="1853"/>
                </a:lnTo>
                <a:lnTo>
                  <a:pt x="4004" y="1915"/>
                </a:lnTo>
                <a:lnTo>
                  <a:pt x="4034" y="1974"/>
                </a:lnTo>
                <a:lnTo>
                  <a:pt x="4061" y="2032"/>
                </a:lnTo>
                <a:lnTo>
                  <a:pt x="4087" y="2087"/>
                </a:lnTo>
                <a:lnTo>
                  <a:pt x="4110" y="2138"/>
                </a:lnTo>
                <a:lnTo>
                  <a:pt x="4130" y="2186"/>
                </a:lnTo>
                <a:lnTo>
                  <a:pt x="4149" y="2231"/>
                </a:lnTo>
                <a:lnTo>
                  <a:pt x="4164" y="2270"/>
                </a:lnTo>
                <a:lnTo>
                  <a:pt x="4176" y="2304"/>
                </a:lnTo>
                <a:lnTo>
                  <a:pt x="4185" y="2333"/>
                </a:lnTo>
                <a:lnTo>
                  <a:pt x="2876" y="2728"/>
                </a:lnTo>
                <a:lnTo>
                  <a:pt x="2876" y="2728"/>
                </a:lnTo>
                <a:lnTo>
                  <a:pt x="2860" y="2734"/>
                </a:lnTo>
                <a:lnTo>
                  <a:pt x="2843" y="2740"/>
                </a:lnTo>
                <a:lnTo>
                  <a:pt x="2828" y="2747"/>
                </a:lnTo>
                <a:lnTo>
                  <a:pt x="2813" y="2755"/>
                </a:lnTo>
                <a:lnTo>
                  <a:pt x="2799" y="2763"/>
                </a:lnTo>
                <a:lnTo>
                  <a:pt x="2784" y="2772"/>
                </a:lnTo>
                <a:lnTo>
                  <a:pt x="2771" y="2782"/>
                </a:lnTo>
                <a:lnTo>
                  <a:pt x="2757" y="2792"/>
                </a:lnTo>
                <a:lnTo>
                  <a:pt x="2745" y="2803"/>
                </a:lnTo>
                <a:lnTo>
                  <a:pt x="2733" y="2816"/>
                </a:lnTo>
                <a:lnTo>
                  <a:pt x="2721" y="2828"/>
                </a:lnTo>
                <a:lnTo>
                  <a:pt x="2710" y="2840"/>
                </a:lnTo>
                <a:lnTo>
                  <a:pt x="2700" y="2854"/>
                </a:lnTo>
                <a:lnTo>
                  <a:pt x="2690" y="2867"/>
                </a:lnTo>
                <a:lnTo>
                  <a:pt x="2681" y="2880"/>
                </a:lnTo>
                <a:lnTo>
                  <a:pt x="2673" y="2895"/>
                </a:lnTo>
                <a:lnTo>
                  <a:pt x="2666" y="2911"/>
                </a:lnTo>
                <a:lnTo>
                  <a:pt x="2659" y="2925"/>
                </a:lnTo>
                <a:lnTo>
                  <a:pt x="2652" y="2941"/>
                </a:lnTo>
                <a:lnTo>
                  <a:pt x="2647" y="2958"/>
                </a:lnTo>
                <a:lnTo>
                  <a:pt x="2642" y="2973"/>
                </a:lnTo>
                <a:lnTo>
                  <a:pt x="2638" y="2990"/>
                </a:lnTo>
                <a:lnTo>
                  <a:pt x="2635" y="3007"/>
                </a:lnTo>
                <a:lnTo>
                  <a:pt x="2632" y="3023"/>
                </a:lnTo>
                <a:lnTo>
                  <a:pt x="2631" y="3041"/>
                </a:lnTo>
                <a:lnTo>
                  <a:pt x="2630" y="3058"/>
                </a:lnTo>
                <a:lnTo>
                  <a:pt x="2630" y="3076"/>
                </a:lnTo>
                <a:lnTo>
                  <a:pt x="2631" y="3094"/>
                </a:lnTo>
                <a:lnTo>
                  <a:pt x="2633" y="3112"/>
                </a:lnTo>
                <a:lnTo>
                  <a:pt x="2635" y="3128"/>
                </a:lnTo>
                <a:lnTo>
                  <a:pt x="2640" y="3146"/>
                </a:lnTo>
                <a:lnTo>
                  <a:pt x="2644" y="3165"/>
                </a:lnTo>
                <a:lnTo>
                  <a:pt x="2644" y="3165"/>
                </a:lnTo>
                <a:lnTo>
                  <a:pt x="2650" y="3181"/>
                </a:lnTo>
                <a:lnTo>
                  <a:pt x="2656" y="3197"/>
                </a:lnTo>
                <a:lnTo>
                  <a:pt x="2662" y="3212"/>
                </a:lnTo>
                <a:lnTo>
                  <a:pt x="2670" y="3227"/>
                </a:lnTo>
                <a:lnTo>
                  <a:pt x="2678" y="3241"/>
                </a:lnTo>
                <a:lnTo>
                  <a:pt x="2687" y="3256"/>
                </a:lnTo>
                <a:lnTo>
                  <a:pt x="2697" y="3269"/>
                </a:lnTo>
                <a:lnTo>
                  <a:pt x="2706" y="3282"/>
                </a:lnTo>
                <a:lnTo>
                  <a:pt x="2717" y="3294"/>
                </a:lnTo>
                <a:lnTo>
                  <a:pt x="2728" y="3305"/>
                </a:lnTo>
                <a:lnTo>
                  <a:pt x="2739" y="3316"/>
                </a:lnTo>
                <a:lnTo>
                  <a:pt x="2751" y="3327"/>
                </a:lnTo>
                <a:lnTo>
                  <a:pt x="2763" y="3336"/>
                </a:lnTo>
                <a:lnTo>
                  <a:pt x="2776" y="3346"/>
                </a:lnTo>
                <a:lnTo>
                  <a:pt x="2790" y="3354"/>
                </a:lnTo>
                <a:lnTo>
                  <a:pt x="2803" y="3363"/>
                </a:lnTo>
                <a:lnTo>
                  <a:pt x="2816" y="3370"/>
                </a:lnTo>
                <a:lnTo>
                  <a:pt x="2831" y="3377"/>
                </a:lnTo>
                <a:lnTo>
                  <a:pt x="2845" y="3383"/>
                </a:lnTo>
                <a:lnTo>
                  <a:pt x="2860" y="3388"/>
                </a:lnTo>
                <a:lnTo>
                  <a:pt x="2876" y="3393"/>
                </a:lnTo>
                <a:lnTo>
                  <a:pt x="2891" y="3397"/>
                </a:lnTo>
                <a:lnTo>
                  <a:pt x="2907" y="3400"/>
                </a:lnTo>
                <a:lnTo>
                  <a:pt x="2923" y="3402"/>
                </a:lnTo>
                <a:lnTo>
                  <a:pt x="2938" y="3404"/>
                </a:lnTo>
                <a:lnTo>
                  <a:pt x="2955" y="3406"/>
                </a:lnTo>
                <a:lnTo>
                  <a:pt x="2971" y="3406"/>
                </a:lnTo>
                <a:lnTo>
                  <a:pt x="2987" y="3406"/>
                </a:lnTo>
                <a:lnTo>
                  <a:pt x="3004" y="3404"/>
                </a:lnTo>
                <a:lnTo>
                  <a:pt x="3020" y="3402"/>
                </a:lnTo>
                <a:lnTo>
                  <a:pt x="3037" y="3400"/>
                </a:lnTo>
                <a:lnTo>
                  <a:pt x="3053" y="3397"/>
                </a:lnTo>
                <a:lnTo>
                  <a:pt x="4826" y="2988"/>
                </a:lnTo>
                <a:lnTo>
                  <a:pt x="4826" y="2988"/>
                </a:lnTo>
                <a:lnTo>
                  <a:pt x="4847" y="2981"/>
                </a:lnTo>
                <a:lnTo>
                  <a:pt x="4869" y="2973"/>
                </a:lnTo>
                <a:lnTo>
                  <a:pt x="4889" y="2965"/>
                </a:lnTo>
                <a:lnTo>
                  <a:pt x="4908" y="2955"/>
                </a:lnTo>
                <a:lnTo>
                  <a:pt x="4927" y="2946"/>
                </a:lnTo>
                <a:lnTo>
                  <a:pt x="4945" y="2935"/>
                </a:lnTo>
                <a:lnTo>
                  <a:pt x="4963" y="2924"/>
                </a:lnTo>
                <a:lnTo>
                  <a:pt x="4979" y="2913"/>
                </a:lnTo>
                <a:lnTo>
                  <a:pt x="4995" y="2901"/>
                </a:lnTo>
                <a:lnTo>
                  <a:pt x="5011" y="2888"/>
                </a:lnTo>
                <a:lnTo>
                  <a:pt x="5025" y="2875"/>
                </a:lnTo>
                <a:lnTo>
                  <a:pt x="5039" y="2860"/>
                </a:lnTo>
                <a:lnTo>
                  <a:pt x="5052" y="2846"/>
                </a:lnTo>
                <a:lnTo>
                  <a:pt x="5063" y="2831"/>
                </a:lnTo>
                <a:lnTo>
                  <a:pt x="5075" y="2816"/>
                </a:lnTo>
                <a:lnTo>
                  <a:pt x="5085" y="2800"/>
                </a:lnTo>
                <a:lnTo>
                  <a:pt x="5095" y="2783"/>
                </a:lnTo>
                <a:lnTo>
                  <a:pt x="5104" y="2768"/>
                </a:lnTo>
                <a:lnTo>
                  <a:pt x="5112" y="2750"/>
                </a:lnTo>
                <a:lnTo>
                  <a:pt x="5120" y="2733"/>
                </a:lnTo>
                <a:lnTo>
                  <a:pt x="5127" y="2715"/>
                </a:lnTo>
                <a:lnTo>
                  <a:pt x="5132" y="2697"/>
                </a:lnTo>
                <a:lnTo>
                  <a:pt x="5137" y="2679"/>
                </a:lnTo>
                <a:lnTo>
                  <a:pt x="5141" y="2661"/>
                </a:lnTo>
                <a:lnTo>
                  <a:pt x="5145" y="2642"/>
                </a:lnTo>
                <a:lnTo>
                  <a:pt x="5147" y="2625"/>
                </a:lnTo>
                <a:lnTo>
                  <a:pt x="5148" y="2606"/>
                </a:lnTo>
                <a:lnTo>
                  <a:pt x="5148" y="2587"/>
                </a:lnTo>
                <a:lnTo>
                  <a:pt x="5148" y="2568"/>
                </a:lnTo>
                <a:lnTo>
                  <a:pt x="5146" y="2549"/>
                </a:lnTo>
                <a:lnTo>
                  <a:pt x="5144" y="2530"/>
                </a:lnTo>
                <a:lnTo>
                  <a:pt x="5140" y="2509"/>
                </a:lnTo>
                <a:lnTo>
                  <a:pt x="5140" y="2509"/>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6" name="Freeform 5">
            <a:extLst xmlns:a="http://schemas.openxmlformats.org/drawingml/2006/main">
              <a:ext uri="{FF2B5EF4-FFF2-40B4-BE49-F238E27FC236}">
                <a16:creationId xmlns:a16="http://schemas.microsoft.com/office/drawing/2014/main" id="{747168A5-4DC5-2946-8DC2-57A0EB3299BE}"/>
              </a:ext>
            </a:extLst>
          </cdr:cNvPr>
          <cdr:cNvSpPr>
            <a:spLocks xmlns:a="http://schemas.openxmlformats.org/drawingml/2006/main"/>
          </cdr:cNvSpPr>
        </cdr:nvSpPr>
        <cdr:spPr bwMode="auto">
          <a:xfrm xmlns:a="http://schemas.openxmlformats.org/drawingml/2006/main">
            <a:off x="-8015" y="-1054"/>
            <a:ext cx="1" cy="1"/>
          </a:xfrm>
          <a:custGeom xmlns:a="http://schemas.openxmlformats.org/drawingml/2006/main">
            <a:avLst/>
            <a:gdLst>
              <a:gd name="T0" fmla="*/ 1175 w 2237"/>
              <a:gd name="T1" fmla="*/ 1 h 2237"/>
              <a:gd name="T2" fmla="*/ 1288 w 2237"/>
              <a:gd name="T3" fmla="*/ 12 h 2237"/>
              <a:gd name="T4" fmla="*/ 1398 w 2237"/>
              <a:gd name="T5" fmla="*/ 35 h 2237"/>
              <a:gd name="T6" fmla="*/ 1503 w 2237"/>
              <a:gd name="T7" fmla="*/ 67 h 2237"/>
              <a:gd name="T8" fmla="*/ 1651 w 2237"/>
              <a:gd name="T9" fmla="*/ 135 h 2237"/>
              <a:gd name="T10" fmla="*/ 1830 w 2237"/>
              <a:gd name="T11" fmla="*/ 255 h 2237"/>
              <a:gd name="T12" fmla="*/ 1981 w 2237"/>
              <a:gd name="T13" fmla="*/ 407 h 2237"/>
              <a:gd name="T14" fmla="*/ 2101 w 2237"/>
              <a:gd name="T15" fmla="*/ 586 h 2237"/>
              <a:gd name="T16" fmla="*/ 2168 w 2237"/>
              <a:gd name="T17" fmla="*/ 734 h 2237"/>
              <a:gd name="T18" fmla="*/ 2201 w 2237"/>
              <a:gd name="T19" fmla="*/ 839 h 2237"/>
              <a:gd name="T20" fmla="*/ 2223 w 2237"/>
              <a:gd name="T21" fmla="*/ 948 h 2237"/>
              <a:gd name="T22" fmla="*/ 2235 w 2237"/>
              <a:gd name="T23" fmla="*/ 1060 h 2237"/>
              <a:gd name="T24" fmla="*/ 2237 w 2237"/>
              <a:gd name="T25" fmla="*/ 1148 h 2237"/>
              <a:gd name="T26" fmla="*/ 2228 w 2237"/>
              <a:gd name="T27" fmla="*/ 1260 h 2237"/>
              <a:gd name="T28" fmla="*/ 2207 w 2237"/>
              <a:gd name="T29" fmla="*/ 1371 h 2237"/>
              <a:gd name="T30" fmla="*/ 2177 w 2237"/>
              <a:gd name="T31" fmla="*/ 1477 h 2237"/>
              <a:gd name="T32" fmla="*/ 2126 w 2237"/>
              <a:gd name="T33" fmla="*/ 1604 h 2237"/>
              <a:gd name="T34" fmla="*/ 2014 w 2237"/>
              <a:gd name="T35" fmla="*/ 1788 h 2237"/>
              <a:gd name="T36" fmla="*/ 1870 w 2237"/>
              <a:gd name="T37" fmla="*/ 1947 h 2237"/>
              <a:gd name="T38" fmla="*/ 1698 w 2237"/>
              <a:gd name="T39" fmla="*/ 2075 h 2237"/>
              <a:gd name="T40" fmla="*/ 1528 w 2237"/>
              <a:gd name="T41" fmla="*/ 2159 h 2237"/>
              <a:gd name="T42" fmla="*/ 1424 w 2237"/>
              <a:gd name="T43" fmla="*/ 2195 h 2237"/>
              <a:gd name="T44" fmla="*/ 1316 w 2237"/>
              <a:gd name="T45" fmla="*/ 2219 h 2237"/>
              <a:gd name="T46" fmla="*/ 1204 w 2237"/>
              <a:gd name="T47" fmla="*/ 2234 h 2237"/>
              <a:gd name="T48" fmla="*/ 1118 w 2237"/>
              <a:gd name="T49" fmla="*/ 2237 h 2237"/>
              <a:gd name="T50" fmla="*/ 1003 w 2237"/>
              <a:gd name="T51" fmla="*/ 2232 h 2237"/>
              <a:gd name="T52" fmla="*/ 893 w 2237"/>
              <a:gd name="T53" fmla="*/ 2215 h 2237"/>
              <a:gd name="T54" fmla="*/ 785 w 2237"/>
              <a:gd name="T55" fmla="*/ 2187 h 2237"/>
              <a:gd name="T56" fmla="*/ 683 w 2237"/>
              <a:gd name="T57" fmla="*/ 2149 h 2237"/>
              <a:gd name="T58" fmla="*/ 493 w 2237"/>
              <a:gd name="T59" fmla="*/ 2046 h 2237"/>
              <a:gd name="T60" fmla="*/ 327 w 2237"/>
              <a:gd name="T61" fmla="*/ 1910 h 2237"/>
              <a:gd name="T62" fmla="*/ 191 w 2237"/>
              <a:gd name="T63" fmla="*/ 1744 h 2237"/>
              <a:gd name="T64" fmla="*/ 87 w 2237"/>
              <a:gd name="T65" fmla="*/ 1553 h 2237"/>
              <a:gd name="T66" fmla="*/ 50 w 2237"/>
              <a:gd name="T67" fmla="*/ 1450 h 2237"/>
              <a:gd name="T68" fmla="*/ 22 w 2237"/>
              <a:gd name="T69" fmla="*/ 1344 h 2237"/>
              <a:gd name="T70" fmla="*/ 6 w 2237"/>
              <a:gd name="T71" fmla="*/ 1233 h 2237"/>
              <a:gd name="T72" fmla="*/ 0 w 2237"/>
              <a:gd name="T73" fmla="*/ 1119 h 2237"/>
              <a:gd name="T74" fmla="*/ 3 w 2237"/>
              <a:gd name="T75" fmla="*/ 1033 h 2237"/>
              <a:gd name="T76" fmla="*/ 17 w 2237"/>
              <a:gd name="T77" fmla="*/ 921 h 2237"/>
              <a:gd name="T78" fmla="*/ 42 w 2237"/>
              <a:gd name="T79" fmla="*/ 812 h 2237"/>
              <a:gd name="T80" fmla="*/ 77 w 2237"/>
              <a:gd name="T81" fmla="*/ 708 h 2237"/>
              <a:gd name="T82" fmla="*/ 162 w 2237"/>
              <a:gd name="T83" fmla="*/ 539 h 2237"/>
              <a:gd name="T84" fmla="*/ 290 w 2237"/>
              <a:gd name="T85" fmla="*/ 367 h 2237"/>
              <a:gd name="T86" fmla="*/ 449 w 2237"/>
              <a:gd name="T87" fmla="*/ 222 h 2237"/>
              <a:gd name="T88" fmla="*/ 633 w 2237"/>
              <a:gd name="T89" fmla="*/ 110 h 2237"/>
              <a:gd name="T90" fmla="*/ 760 w 2237"/>
              <a:gd name="T91" fmla="*/ 58 h 2237"/>
              <a:gd name="T92" fmla="*/ 866 w 2237"/>
              <a:gd name="T93" fmla="*/ 28 h 2237"/>
              <a:gd name="T94" fmla="*/ 975 w 2237"/>
              <a:gd name="T95" fmla="*/ 9 h 2237"/>
              <a:gd name="T96" fmla="*/ 1089 w 2237"/>
              <a:gd name="T97" fmla="*/ 0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37" h="2237">
                <a:moveTo>
                  <a:pt x="1118" y="0"/>
                </a:moveTo>
                <a:lnTo>
                  <a:pt x="1118" y="0"/>
                </a:lnTo>
                <a:lnTo>
                  <a:pt x="1147" y="0"/>
                </a:lnTo>
                <a:lnTo>
                  <a:pt x="1175" y="1"/>
                </a:lnTo>
                <a:lnTo>
                  <a:pt x="1204" y="3"/>
                </a:lnTo>
                <a:lnTo>
                  <a:pt x="1232" y="6"/>
                </a:lnTo>
                <a:lnTo>
                  <a:pt x="1260" y="9"/>
                </a:lnTo>
                <a:lnTo>
                  <a:pt x="1288" y="12"/>
                </a:lnTo>
                <a:lnTo>
                  <a:pt x="1316" y="17"/>
                </a:lnTo>
                <a:lnTo>
                  <a:pt x="1344" y="22"/>
                </a:lnTo>
                <a:lnTo>
                  <a:pt x="1371" y="28"/>
                </a:lnTo>
                <a:lnTo>
                  <a:pt x="1398" y="35"/>
                </a:lnTo>
                <a:lnTo>
                  <a:pt x="1424" y="42"/>
                </a:lnTo>
                <a:lnTo>
                  <a:pt x="1451" y="50"/>
                </a:lnTo>
                <a:lnTo>
                  <a:pt x="1477" y="58"/>
                </a:lnTo>
                <a:lnTo>
                  <a:pt x="1503" y="67"/>
                </a:lnTo>
                <a:lnTo>
                  <a:pt x="1528" y="77"/>
                </a:lnTo>
                <a:lnTo>
                  <a:pt x="1554" y="87"/>
                </a:lnTo>
                <a:lnTo>
                  <a:pt x="1603" y="110"/>
                </a:lnTo>
                <a:lnTo>
                  <a:pt x="1651" y="135"/>
                </a:lnTo>
                <a:lnTo>
                  <a:pt x="1698" y="162"/>
                </a:lnTo>
                <a:lnTo>
                  <a:pt x="1744" y="191"/>
                </a:lnTo>
                <a:lnTo>
                  <a:pt x="1787" y="222"/>
                </a:lnTo>
                <a:lnTo>
                  <a:pt x="1830" y="255"/>
                </a:lnTo>
                <a:lnTo>
                  <a:pt x="1870" y="291"/>
                </a:lnTo>
                <a:lnTo>
                  <a:pt x="1909" y="327"/>
                </a:lnTo>
                <a:lnTo>
                  <a:pt x="1946" y="367"/>
                </a:lnTo>
                <a:lnTo>
                  <a:pt x="1981" y="407"/>
                </a:lnTo>
                <a:lnTo>
                  <a:pt x="2014" y="449"/>
                </a:lnTo>
                <a:lnTo>
                  <a:pt x="2046" y="493"/>
                </a:lnTo>
                <a:lnTo>
                  <a:pt x="2075" y="539"/>
                </a:lnTo>
                <a:lnTo>
                  <a:pt x="2101" y="586"/>
                </a:lnTo>
                <a:lnTo>
                  <a:pt x="2126" y="634"/>
                </a:lnTo>
                <a:lnTo>
                  <a:pt x="2148" y="683"/>
                </a:lnTo>
                <a:lnTo>
                  <a:pt x="2158" y="708"/>
                </a:lnTo>
                <a:lnTo>
                  <a:pt x="2168" y="734"/>
                </a:lnTo>
                <a:lnTo>
                  <a:pt x="2177" y="760"/>
                </a:lnTo>
                <a:lnTo>
                  <a:pt x="2186" y="786"/>
                </a:lnTo>
                <a:lnTo>
                  <a:pt x="2194" y="812"/>
                </a:lnTo>
                <a:lnTo>
                  <a:pt x="2201" y="839"/>
                </a:lnTo>
                <a:lnTo>
                  <a:pt x="2207" y="866"/>
                </a:lnTo>
                <a:lnTo>
                  <a:pt x="2214" y="893"/>
                </a:lnTo>
                <a:lnTo>
                  <a:pt x="2219" y="921"/>
                </a:lnTo>
                <a:lnTo>
                  <a:pt x="2223" y="948"/>
                </a:lnTo>
                <a:lnTo>
                  <a:pt x="2228" y="976"/>
                </a:lnTo>
                <a:lnTo>
                  <a:pt x="2231" y="1003"/>
                </a:lnTo>
                <a:lnTo>
                  <a:pt x="2233" y="1033"/>
                </a:lnTo>
                <a:lnTo>
                  <a:pt x="2235" y="1060"/>
                </a:lnTo>
                <a:lnTo>
                  <a:pt x="2237" y="1089"/>
                </a:lnTo>
                <a:lnTo>
                  <a:pt x="2237" y="1119"/>
                </a:lnTo>
                <a:lnTo>
                  <a:pt x="2237" y="1119"/>
                </a:lnTo>
                <a:lnTo>
                  <a:pt x="2237" y="1148"/>
                </a:lnTo>
                <a:lnTo>
                  <a:pt x="2235" y="1176"/>
                </a:lnTo>
                <a:lnTo>
                  <a:pt x="2233" y="1205"/>
                </a:lnTo>
                <a:lnTo>
                  <a:pt x="2231" y="1233"/>
                </a:lnTo>
                <a:lnTo>
                  <a:pt x="2228" y="1260"/>
                </a:lnTo>
                <a:lnTo>
                  <a:pt x="2223" y="1288"/>
                </a:lnTo>
                <a:lnTo>
                  <a:pt x="2219" y="1316"/>
                </a:lnTo>
                <a:lnTo>
                  <a:pt x="2214" y="1344"/>
                </a:lnTo>
                <a:lnTo>
                  <a:pt x="2207" y="1371"/>
                </a:lnTo>
                <a:lnTo>
                  <a:pt x="2201" y="1398"/>
                </a:lnTo>
                <a:lnTo>
                  <a:pt x="2194" y="1425"/>
                </a:lnTo>
                <a:lnTo>
                  <a:pt x="2186" y="1450"/>
                </a:lnTo>
                <a:lnTo>
                  <a:pt x="2177" y="1477"/>
                </a:lnTo>
                <a:lnTo>
                  <a:pt x="2168" y="1503"/>
                </a:lnTo>
                <a:lnTo>
                  <a:pt x="2158" y="1529"/>
                </a:lnTo>
                <a:lnTo>
                  <a:pt x="2148" y="1553"/>
                </a:lnTo>
                <a:lnTo>
                  <a:pt x="2126" y="1604"/>
                </a:lnTo>
                <a:lnTo>
                  <a:pt x="2101" y="1652"/>
                </a:lnTo>
                <a:lnTo>
                  <a:pt x="2075" y="1698"/>
                </a:lnTo>
                <a:lnTo>
                  <a:pt x="2046" y="1744"/>
                </a:lnTo>
                <a:lnTo>
                  <a:pt x="2014" y="1788"/>
                </a:lnTo>
                <a:lnTo>
                  <a:pt x="1981" y="1830"/>
                </a:lnTo>
                <a:lnTo>
                  <a:pt x="1946" y="1871"/>
                </a:lnTo>
                <a:lnTo>
                  <a:pt x="1909" y="1910"/>
                </a:lnTo>
                <a:lnTo>
                  <a:pt x="1870" y="1947"/>
                </a:lnTo>
                <a:lnTo>
                  <a:pt x="1830" y="1981"/>
                </a:lnTo>
                <a:lnTo>
                  <a:pt x="1787" y="2015"/>
                </a:lnTo>
                <a:lnTo>
                  <a:pt x="1744" y="2046"/>
                </a:lnTo>
                <a:lnTo>
                  <a:pt x="1698" y="2075"/>
                </a:lnTo>
                <a:lnTo>
                  <a:pt x="1651" y="2102"/>
                </a:lnTo>
                <a:lnTo>
                  <a:pt x="1603" y="2126"/>
                </a:lnTo>
                <a:lnTo>
                  <a:pt x="1554" y="2149"/>
                </a:lnTo>
                <a:lnTo>
                  <a:pt x="1528" y="2159"/>
                </a:lnTo>
                <a:lnTo>
                  <a:pt x="1503" y="2169"/>
                </a:lnTo>
                <a:lnTo>
                  <a:pt x="1477" y="2178"/>
                </a:lnTo>
                <a:lnTo>
                  <a:pt x="1451" y="2187"/>
                </a:lnTo>
                <a:lnTo>
                  <a:pt x="1424" y="2195"/>
                </a:lnTo>
                <a:lnTo>
                  <a:pt x="1398" y="2201"/>
                </a:lnTo>
                <a:lnTo>
                  <a:pt x="1371" y="2208"/>
                </a:lnTo>
                <a:lnTo>
                  <a:pt x="1344" y="2215"/>
                </a:lnTo>
                <a:lnTo>
                  <a:pt x="1316" y="2219"/>
                </a:lnTo>
                <a:lnTo>
                  <a:pt x="1288" y="2224"/>
                </a:lnTo>
                <a:lnTo>
                  <a:pt x="1260" y="2228"/>
                </a:lnTo>
                <a:lnTo>
                  <a:pt x="1232" y="2232"/>
                </a:lnTo>
                <a:lnTo>
                  <a:pt x="1204" y="2234"/>
                </a:lnTo>
                <a:lnTo>
                  <a:pt x="1175" y="2236"/>
                </a:lnTo>
                <a:lnTo>
                  <a:pt x="1147" y="2237"/>
                </a:lnTo>
                <a:lnTo>
                  <a:pt x="1118" y="2237"/>
                </a:lnTo>
                <a:lnTo>
                  <a:pt x="1118" y="2237"/>
                </a:lnTo>
                <a:lnTo>
                  <a:pt x="1089" y="2237"/>
                </a:lnTo>
                <a:lnTo>
                  <a:pt x="1060" y="2236"/>
                </a:lnTo>
                <a:lnTo>
                  <a:pt x="1032" y="2234"/>
                </a:lnTo>
                <a:lnTo>
                  <a:pt x="1003" y="2232"/>
                </a:lnTo>
                <a:lnTo>
                  <a:pt x="975" y="2228"/>
                </a:lnTo>
                <a:lnTo>
                  <a:pt x="947" y="2224"/>
                </a:lnTo>
                <a:lnTo>
                  <a:pt x="920" y="2219"/>
                </a:lnTo>
                <a:lnTo>
                  <a:pt x="893" y="2215"/>
                </a:lnTo>
                <a:lnTo>
                  <a:pt x="866" y="2208"/>
                </a:lnTo>
                <a:lnTo>
                  <a:pt x="839" y="2201"/>
                </a:lnTo>
                <a:lnTo>
                  <a:pt x="812" y="2195"/>
                </a:lnTo>
                <a:lnTo>
                  <a:pt x="785" y="2187"/>
                </a:lnTo>
                <a:lnTo>
                  <a:pt x="760" y="2178"/>
                </a:lnTo>
                <a:lnTo>
                  <a:pt x="734" y="2169"/>
                </a:lnTo>
                <a:lnTo>
                  <a:pt x="708" y="2159"/>
                </a:lnTo>
                <a:lnTo>
                  <a:pt x="683" y="2149"/>
                </a:lnTo>
                <a:lnTo>
                  <a:pt x="633" y="2126"/>
                </a:lnTo>
                <a:lnTo>
                  <a:pt x="585" y="2102"/>
                </a:lnTo>
                <a:lnTo>
                  <a:pt x="538" y="2075"/>
                </a:lnTo>
                <a:lnTo>
                  <a:pt x="493" y="2046"/>
                </a:lnTo>
                <a:lnTo>
                  <a:pt x="449" y="2015"/>
                </a:lnTo>
                <a:lnTo>
                  <a:pt x="407" y="1981"/>
                </a:lnTo>
                <a:lnTo>
                  <a:pt x="366" y="1947"/>
                </a:lnTo>
                <a:lnTo>
                  <a:pt x="327" y="1910"/>
                </a:lnTo>
                <a:lnTo>
                  <a:pt x="290" y="1871"/>
                </a:lnTo>
                <a:lnTo>
                  <a:pt x="255" y="1830"/>
                </a:lnTo>
                <a:lnTo>
                  <a:pt x="222" y="1788"/>
                </a:lnTo>
                <a:lnTo>
                  <a:pt x="191" y="1744"/>
                </a:lnTo>
                <a:lnTo>
                  <a:pt x="162" y="1698"/>
                </a:lnTo>
                <a:lnTo>
                  <a:pt x="135" y="1652"/>
                </a:lnTo>
                <a:lnTo>
                  <a:pt x="109" y="1604"/>
                </a:lnTo>
                <a:lnTo>
                  <a:pt x="87" y="1553"/>
                </a:lnTo>
                <a:lnTo>
                  <a:pt x="77" y="1529"/>
                </a:lnTo>
                <a:lnTo>
                  <a:pt x="67" y="1503"/>
                </a:lnTo>
                <a:lnTo>
                  <a:pt x="58" y="1477"/>
                </a:lnTo>
                <a:lnTo>
                  <a:pt x="50" y="1450"/>
                </a:lnTo>
                <a:lnTo>
                  <a:pt x="42" y="1425"/>
                </a:lnTo>
                <a:lnTo>
                  <a:pt x="35" y="1398"/>
                </a:lnTo>
                <a:lnTo>
                  <a:pt x="28" y="1371"/>
                </a:lnTo>
                <a:lnTo>
                  <a:pt x="22" y="1344"/>
                </a:lnTo>
                <a:lnTo>
                  <a:pt x="17" y="1316"/>
                </a:lnTo>
                <a:lnTo>
                  <a:pt x="12" y="1288"/>
                </a:lnTo>
                <a:lnTo>
                  <a:pt x="9" y="1260"/>
                </a:lnTo>
                <a:lnTo>
                  <a:pt x="6" y="1233"/>
                </a:lnTo>
                <a:lnTo>
                  <a:pt x="3" y="1205"/>
                </a:lnTo>
                <a:lnTo>
                  <a:pt x="1" y="1176"/>
                </a:lnTo>
                <a:lnTo>
                  <a:pt x="0" y="1148"/>
                </a:lnTo>
                <a:lnTo>
                  <a:pt x="0" y="1119"/>
                </a:lnTo>
                <a:lnTo>
                  <a:pt x="0" y="1119"/>
                </a:lnTo>
                <a:lnTo>
                  <a:pt x="0" y="1089"/>
                </a:lnTo>
                <a:lnTo>
                  <a:pt x="1" y="1060"/>
                </a:lnTo>
                <a:lnTo>
                  <a:pt x="3" y="1033"/>
                </a:lnTo>
                <a:lnTo>
                  <a:pt x="6" y="1003"/>
                </a:lnTo>
                <a:lnTo>
                  <a:pt x="9" y="976"/>
                </a:lnTo>
                <a:lnTo>
                  <a:pt x="12" y="948"/>
                </a:lnTo>
                <a:lnTo>
                  <a:pt x="17" y="921"/>
                </a:lnTo>
                <a:lnTo>
                  <a:pt x="22" y="893"/>
                </a:lnTo>
                <a:lnTo>
                  <a:pt x="28" y="866"/>
                </a:lnTo>
                <a:lnTo>
                  <a:pt x="35" y="839"/>
                </a:lnTo>
                <a:lnTo>
                  <a:pt x="42" y="812"/>
                </a:lnTo>
                <a:lnTo>
                  <a:pt x="50" y="786"/>
                </a:lnTo>
                <a:lnTo>
                  <a:pt x="58" y="760"/>
                </a:lnTo>
                <a:lnTo>
                  <a:pt x="67" y="734"/>
                </a:lnTo>
                <a:lnTo>
                  <a:pt x="77" y="708"/>
                </a:lnTo>
                <a:lnTo>
                  <a:pt x="87" y="683"/>
                </a:lnTo>
                <a:lnTo>
                  <a:pt x="109" y="634"/>
                </a:lnTo>
                <a:lnTo>
                  <a:pt x="135" y="586"/>
                </a:lnTo>
                <a:lnTo>
                  <a:pt x="162" y="539"/>
                </a:lnTo>
                <a:lnTo>
                  <a:pt x="191" y="493"/>
                </a:lnTo>
                <a:lnTo>
                  <a:pt x="222" y="449"/>
                </a:lnTo>
                <a:lnTo>
                  <a:pt x="255" y="407"/>
                </a:lnTo>
                <a:lnTo>
                  <a:pt x="290" y="367"/>
                </a:lnTo>
                <a:lnTo>
                  <a:pt x="327" y="327"/>
                </a:lnTo>
                <a:lnTo>
                  <a:pt x="366" y="291"/>
                </a:lnTo>
                <a:lnTo>
                  <a:pt x="407" y="255"/>
                </a:lnTo>
                <a:lnTo>
                  <a:pt x="449" y="222"/>
                </a:lnTo>
                <a:lnTo>
                  <a:pt x="493" y="191"/>
                </a:lnTo>
                <a:lnTo>
                  <a:pt x="538" y="162"/>
                </a:lnTo>
                <a:lnTo>
                  <a:pt x="585" y="135"/>
                </a:lnTo>
                <a:lnTo>
                  <a:pt x="633" y="110"/>
                </a:lnTo>
                <a:lnTo>
                  <a:pt x="683" y="87"/>
                </a:lnTo>
                <a:lnTo>
                  <a:pt x="708" y="77"/>
                </a:lnTo>
                <a:lnTo>
                  <a:pt x="734" y="67"/>
                </a:lnTo>
                <a:lnTo>
                  <a:pt x="760" y="58"/>
                </a:lnTo>
                <a:lnTo>
                  <a:pt x="785" y="50"/>
                </a:lnTo>
                <a:lnTo>
                  <a:pt x="812" y="42"/>
                </a:lnTo>
                <a:lnTo>
                  <a:pt x="839" y="35"/>
                </a:lnTo>
                <a:lnTo>
                  <a:pt x="866" y="28"/>
                </a:lnTo>
                <a:lnTo>
                  <a:pt x="893" y="22"/>
                </a:lnTo>
                <a:lnTo>
                  <a:pt x="920" y="17"/>
                </a:lnTo>
                <a:lnTo>
                  <a:pt x="947" y="12"/>
                </a:lnTo>
                <a:lnTo>
                  <a:pt x="975" y="9"/>
                </a:lnTo>
                <a:lnTo>
                  <a:pt x="1003" y="6"/>
                </a:lnTo>
                <a:lnTo>
                  <a:pt x="1032" y="3"/>
                </a:lnTo>
                <a:lnTo>
                  <a:pt x="1060" y="1"/>
                </a:lnTo>
                <a:lnTo>
                  <a:pt x="1089" y="0"/>
                </a:lnTo>
                <a:lnTo>
                  <a:pt x="1118" y="0"/>
                </a:lnTo>
                <a:lnTo>
                  <a:pt x="1118" y="0"/>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7" name="Freeform 6">
            <a:extLst xmlns:a="http://schemas.openxmlformats.org/drawingml/2006/main">
              <a:ext uri="{FF2B5EF4-FFF2-40B4-BE49-F238E27FC236}">
                <a16:creationId xmlns:a16="http://schemas.microsoft.com/office/drawing/2014/main" id="{B570EE81-0157-2745-8551-440FDD3A6166}"/>
              </a:ext>
            </a:extLst>
          </cdr:cNvPr>
          <cdr:cNvSpPr>
            <a:spLocks xmlns:a="http://schemas.openxmlformats.org/drawingml/2006/main"/>
          </cdr:cNvSpPr>
        </cdr:nvSpPr>
        <cdr:spPr bwMode="auto">
          <a:xfrm xmlns:a="http://schemas.openxmlformats.org/drawingml/2006/main">
            <a:off x="-8014" y="-1052"/>
            <a:ext cx="0" cy="0"/>
          </a:xfrm>
          <a:custGeom xmlns:a="http://schemas.openxmlformats.org/drawingml/2006/main">
            <a:avLst/>
            <a:gdLst>
              <a:gd name="T0" fmla="*/ 69 w 178"/>
              <a:gd name="T1" fmla="*/ 0 h 136"/>
              <a:gd name="T2" fmla="*/ 69 w 178"/>
              <a:gd name="T3" fmla="*/ 0 h 136"/>
              <a:gd name="T4" fmla="*/ 54 w 178"/>
              <a:gd name="T5" fmla="*/ 1 h 136"/>
              <a:gd name="T6" fmla="*/ 41 w 178"/>
              <a:gd name="T7" fmla="*/ 5 h 136"/>
              <a:gd name="T8" fmla="*/ 35 w 178"/>
              <a:gd name="T9" fmla="*/ 7 h 136"/>
              <a:gd name="T10" fmla="*/ 29 w 178"/>
              <a:gd name="T11" fmla="*/ 11 h 136"/>
              <a:gd name="T12" fmla="*/ 24 w 178"/>
              <a:gd name="T13" fmla="*/ 14 h 136"/>
              <a:gd name="T14" fmla="*/ 19 w 178"/>
              <a:gd name="T15" fmla="*/ 19 h 136"/>
              <a:gd name="T16" fmla="*/ 15 w 178"/>
              <a:gd name="T17" fmla="*/ 23 h 136"/>
              <a:gd name="T18" fmla="*/ 11 w 178"/>
              <a:gd name="T19" fmla="*/ 29 h 136"/>
              <a:gd name="T20" fmla="*/ 8 w 178"/>
              <a:gd name="T21" fmla="*/ 34 h 136"/>
              <a:gd name="T22" fmla="*/ 6 w 178"/>
              <a:gd name="T23" fmla="*/ 40 h 136"/>
              <a:gd name="T24" fmla="*/ 2 w 178"/>
              <a:gd name="T25" fmla="*/ 53 h 136"/>
              <a:gd name="T26" fmla="*/ 0 w 178"/>
              <a:gd name="T27" fmla="*/ 68 h 136"/>
              <a:gd name="T28" fmla="*/ 0 w 178"/>
              <a:gd name="T29" fmla="*/ 68 h 136"/>
              <a:gd name="T30" fmla="*/ 2 w 178"/>
              <a:gd name="T31" fmla="*/ 82 h 136"/>
              <a:gd name="T32" fmla="*/ 6 w 178"/>
              <a:gd name="T33" fmla="*/ 96 h 136"/>
              <a:gd name="T34" fmla="*/ 8 w 178"/>
              <a:gd name="T35" fmla="*/ 102 h 136"/>
              <a:gd name="T36" fmla="*/ 11 w 178"/>
              <a:gd name="T37" fmla="*/ 108 h 136"/>
              <a:gd name="T38" fmla="*/ 15 w 178"/>
              <a:gd name="T39" fmla="*/ 112 h 136"/>
              <a:gd name="T40" fmla="*/ 19 w 178"/>
              <a:gd name="T41" fmla="*/ 117 h 136"/>
              <a:gd name="T42" fmla="*/ 24 w 178"/>
              <a:gd name="T43" fmla="*/ 121 h 136"/>
              <a:gd name="T44" fmla="*/ 29 w 178"/>
              <a:gd name="T45" fmla="*/ 126 h 136"/>
              <a:gd name="T46" fmla="*/ 35 w 178"/>
              <a:gd name="T47" fmla="*/ 128 h 136"/>
              <a:gd name="T48" fmla="*/ 41 w 178"/>
              <a:gd name="T49" fmla="*/ 131 h 136"/>
              <a:gd name="T50" fmla="*/ 54 w 178"/>
              <a:gd name="T51" fmla="*/ 135 h 136"/>
              <a:gd name="T52" fmla="*/ 69 w 178"/>
              <a:gd name="T53" fmla="*/ 136 h 136"/>
              <a:gd name="T54" fmla="*/ 110 w 178"/>
              <a:gd name="T55" fmla="*/ 136 h 136"/>
              <a:gd name="T56" fmla="*/ 110 w 178"/>
              <a:gd name="T57" fmla="*/ 136 h 136"/>
              <a:gd name="T58" fmla="*/ 124 w 178"/>
              <a:gd name="T59" fmla="*/ 135 h 136"/>
              <a:gd name="T60" fmla="*/ 138 w 178"/>
              <a:gd name="T61" fmla="*/ 131 h 136"/>
              <a:gd name="T62" fmla="*/ 144 w 178"/>
              <a:gd name="T63" fmla="*/ 128 h 136"/>
              <a:gd name="T64" fmla="*/ 150 w 178"/>
              <a:gd name="T65" fmla="*/ 126 h 136"/>
              <a:gd name="T66" fmla="*/ 154 w 178"/>
              <a:gd name="T67" fmla="*/ 121 h 136"/>
              <a:gd name="T68" fmla="*/ 159 w 178"/>
              <a:gd name="T69" fmla="*/ 117 h 136"/>
              <a:gd name="T70" fmla="*/ 163 w 178"/>
              <a:gd name="T71" fmla="*/ 112 h 136"/>
              <a:gd name="T72" fmla="*/ 168 w 178"/>
              <a:gd name="T73" fmla="*/ 108 h 136"/>
              <a:gd name="T74" fmla="*/ 170 w 178"/>
              <a:gd name="T75" fmla="*/ 102 h 136"/>
              <a:gd name="T76" fmla="*/ 173 w 178"/>
              <a:gd name="T77" fmla="*/ 96 h 136"/>
              <a:gd name="T78" fmla="*/ 177 w 178"/>
              <a:gd name="T79" fmla="*/ 82 h 136"/>
              <a:gd name="T80" fmla="*/ 178 w 178"/>
              <a:gd name="T81" fmla="*/ 68 h 136"/>
              <a:gd name="T82" fmla="*/ 178 w 178"/>
              <a:gd name="T83" fmla="*/ 68 h 136"/>
              <a:gd name="T84" fmla="*/ 177 w 178"/>
              <a:gd name="T85" fmla="*/ 53 h 136"/>
              <a:gd name="T86" fmla="*/ 173 w 178"/>
              <a:gd name="T87" fmla="*/ 40 h 136"/>
              <a:gd name="T88" fmla="*/ 170 w 178"/>
              <a:gd name="T89" fmla="*/ 34 h 136"/>
              <a:gd name="T90" fmla="*/ 168 w 178"/>
              <a:gd name="T91" fmla="*/ 29 h 136"/>
              <a:gd name="T92" fmla="*/ 163 w 178"/>
              <a:gd name="T93" fmla="*/ 23 h 136"/>
              <a:gd name="T94" fmla="*/ 159 w 178"/>
              <a:gd name="T95" fmla="*/ 19 h 136"/>
              <a:gd name="T96" fmla="*/ 154 w 178"/>
              <a:gd name="T97" fmla="*/ 14 h 136"/>
              <a:gd name="T98" fmla="*/ 150 w 178"/>
              <a:gd name="T99" fmla="*/ 11 h 136"/>
              <a:gd name="T100" fmla="*/ 144 w 178"/>
              <a:gd name="T101" fmla="*/ 7 h 136"/>
              <a:gd name="T102" fmla="*/ 138 w 178"/>
              <a:gd name="T103" fmla="*/ 5 h 136"/>
              <a:gd name="T104" fmla="*/ 124 w 178"/>
              <a:gd name="T105" fmla="*/ 1 h 136"/>
              <a:gd name="T106" fmla="*/ 110 w 178"/>
              <a:gd name="T107" fmla="*/ 0 h 136"/>
              <a:gd name="T108" fmla="*/ 69 w 178"/>
              <a:gd name="T109"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8" h="136">
                <a:moveTo>
                  <a:pt x="69" y="0"/>
                </a:moveTo>
                <a:lnTo>
                  <a:pt x="69" y="0"/>
                </a:lnTo>
                <a:lnTo>
                  <a:pt x="54" y="1"/>
                </a:lnTo>
                <a:lnTo>
                  <a:pt x="41" y="5"/>
                </a:lnTo>
                <a:lnTo>
                  <a:pt x="35" y="7"/>
                </a:lnTo>
                <a:lnTo>
                  <a:pt x="29" y="11"/>
                </a:lnTo>
                <a:lnTo>
                  <a:pt x="24" y="14"/>
                </a:lnTo>
                <a:lnTo>
                  <a:pt x="19" y="19"/>
                </a:lnTo>
                <a:lnTo>
                  <a:pt x="15" y="23"/>
                </a:lnTo>
                <a:lnTo>
                  <a:pt x="11" y="29"/>
                </a:lnTo>
                <a:lnTo>
                  <a:pt x="8" y="34"/>
                </a:lnTo>
                <a:lnTo>
                  <a:pt x="6" y="40"/>
                </a:lnTo>
                <a:lnTo>
                  <a:pt x="2" y="53"/>
                </a:lnTo>
                <a:lnTo>
                  <a:pt x="0" y="68"/>
                </a:lnTo>
                <a:lnTo>
                  <a:pt x="0" y="68"/>
                </a:lnTo>
                <a:lnTo>
                  <a:pt x="2" y="82"/>
                </a:lnTo>
                <a:lnTo>
                  <a:pt x="6" y="96"/>
                </a:lnTo>
                <a:lnTo>
                  <a:pt x="8" y="102"/>
                </a:lnTo>
                <a:lnTo>
                  <a:pt x="11" y="108"/>
                </a:lnTo>
                <a:lnTo>
                  <a:pt x="15" y="112"/>
                </a:lnTo>
                <a:lnTo>
                  <a:pt x="19" y="117"/>
                </a:lnTo>
                <a:lnTo>
                  <a:pt x="24" y="121"/>
                </a:lnTo>
                <a:lnTo>
                  <a:pt x="29" y="126"/>
                </a:lnTo>
                <a:lnTo>
                  <a:pt x="35" y="128"/>
                </a:lnTo>
                <a:lnTo>
                  <a:pt x="41" y="131"/>
                </a:lnTo>
                <a:lnTo>
                  <a:pt x="54" y="135"/>
                </a:lnTo>
                <a:lnTo>
                  <a:pt x="69" y="136"/>
                </a:lnTo>
                <a:lnTo>
                  <a:pt x="110" y="136"/>
                </a:lnTo>
                <a:lnTo>
                  <a:pt x="110" y="136"/>
                </a:lnTo>
                <a:lnTo>
                  <a:pt x="124" y="135"/>
                </a:lnTo>
                <a:lnTo>
                  <a:pt x="138" y="131"/>
                </a:lnTo>
                <a:lnTo>
                  <a:pt x="144" y="128"/>
                </a:lnTo>
                <a:lnTo>
                  <a:pt x="150" y="126"/>
                </a:lnTo>
                <a:lnTo>
                  <a:pt x="154" y="121"/>
                </a:lnTo>
                <a:lnTo>
                  <a:pt x="159" y="117"/>
                </a:lnTo>
                <a:lnTo>
                  <a:pt x="163" y="112"/>
                </a:lnTo>
                <a:lnTo>
                  <a:pt x="168" y="108"/>
                </a:lnTo>
                <a:lnTo>
                  <a:pt x="170" y="102"/>
                </a:lnTo>
                <a:lnTo>
                  <a:pt x="173" y="96"/>
                </a:lnTo>
                <a:lnTo>
                  <a:pt x="177" y="82"/>
                </a:lnTo>
                <a:lnTo>
                  <a:pt x="178" y="68"/>
                </a:lnTo>
                <a:lnTo>
                  <a:pt x="178" y="68"/>
                </a:lnTo>
                <a:lnTo>
                  <a:pt x="177" y="53"/>
                </a:lnTo>
                <a:lnTo>
                  <a:pt x="173" y="40"/>
                </a:lnTo>
                <a:lnTo>
                  <a:pt x="170" y="34"/>
                </a:lnTo>
                <a:lnTo>
                  <a:pt x="168" y="29"/>
                </a:lnTo>
                <a:lnTo>
                  <a:pt x="163" y="23"/>
                </a:lnTo>
                <a:lnTo>
                  <a:pt x="159" y="19"/>
                </a:lnTo>
                <a:lnTo>
                  <a:pt x="154" y="14"/>
                </a:lnTo>
                <a:lnTo>
                  <a:pt x="150" y="11"/>
                </a:lnTo>
                <a:lnTo>
                  <a:pt x="144" y="7"/>
                </a:lnTo>
                <a:lnTo>
                  <a:pt x="138" y="5"/>
                </a:lnTo>
                <a:lnTo>
                  <a:pt x="124" y="1"/>
                </a:lnTo>
                <a:lnTo>
                  <a:pt x="110" y="0"/>
                </a:lnTo>
                <a:lnTo>
                  <a:pt x="69" y="0"/>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grpSp>
  </cdr:relSizeAnchor>
</c:userShapes>
</file>

<file path=ppt/drawings/drawing3.xml><?xml version="1.0" encoding="utf-8"?>
<c:userShapes xmlns:c="http://schemas.openxmlformats.org/drawingml/2006/chart">
  <cdr:relSizeAnchor xmlns:cdr="http://schemas.openxmlformats.org/drawingml/2006/chartDrawing">
    <cdr:from>
      <cdr:x>0.00825</cdr:x>
      <cdr:y>0.01234</cdr:y>
    </cdr:from>
    <cdr:to>
      <cdr:x>0.00858</cdr:x>
      <cdr:y>0.01349</cdr:y>
    </cdr:to>
    <cdr:grpSp>
      <cdr:nvGrpSpPr>
        <cdr:cNvPr id="2" name="Group 1">
          <a:extLst xmlns:a="http://schemas.openxmlformats.org/drawingml/2006/main">
            <a:ext uri="{FF2B5EF4-FFF2-40B4-BE49-F238E27FC236}">
              <a16:creationId xmlns:a16="http://schemas.microsoft.com/office/drawing/2014/main" id="{8D0F1503-DC9F-F340-BADA-ADA16F890474}"/>
            </a:ext>
          </a:extLst>
        </cdr:cNvPr>
        <cdr:cNvGrpSpPr>
          <a:grpSpLocks xmlns:a="http://schemas.openxmlformats.org/drawingml/2006/main" noChangeAspect="1"/>
        </cdr:cNvGrpSpPr>
      </cdr:nvGrpSpPr>
      <cdr:grpSpPr bwMode="auto">
        <a:xfrm xmlns:a="http://schemas.openxmlformats.org/drawingml/2006/main">
          <a:off x="44352" y="44226"/>
          <a:ext cx="1774" cy="4122"/>
          <a:chOff x="-8016" y="-1055"/>
          <a:chExt cx="3" cy="7"/>
        </a:xfrm>
      </cdr:grpSpPr>
      <cdr:sp macro="" textlink="">
        <cdr:nvSpPr>
          <cdr:cNvPr id="3" name="AutoShape 3">
            <a:extLst xmlns:a="http://schemas.openxmlformats.org/drawingml/2006/main">
              <a:ext uri="{FF2B5EF4-FFF2-40B4-BE49-F238E27FC236}">
                <a16:creationId xmlns:a16="http://schemas.microsoft.com/office/drawing/2014/main" id="{173717EE-3787-E24E-958F-0328C97E108E}"/>
              </a:ext>
            </a:extLst>
          </cdr:cNvPr>
          <cdr:cNvSpPr>
            <a:spLocks xmlns:a="http://schemas.openxmlformats.org/drawingml/2006/main" noChangeAspect="1" noChangeArrowheads="1" noTextEdit="1"/>
          </cdr:cNvSpPr>
        </cdr:nvSpPr>
        <cdr:spPr bwMode="auto">
          <a:xfrm xmlns:a="http://schemas.openxmlformats.org/drawingml/2006/main">
            <a:off x="-8016" y="-1055"/>
            <a:ext cx="3" cy="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4" name="Freeform 3">
            <a:extLst xmlns:a="http://schemas.openxmlformats.org/drawingml/2006/main">
              <a:ext uri="{FF2B5EF4-FFF2-40B4-BE49-F238E27FC236}">
                <a16:creationId xmlns:a16="http://schemas.microsoft.com/office/drawing/2014/main" id="{2EFB4185-4946-3B4E-A659-2ED495AE345F}"/>
              </a:ext>
            </a:extLst>
          </cdr:cNvPr>
          <cdr:cNvSpPr>
            <a:spLocks xmlns:a="http://schemas.openxmlformats.org/drawingml/2006/main"/>
          </cdr:cNvSpPr>
        </cdr:nvSpPr>
        <cdr:spPr bwMode="auto">
          <a:xfrm xmlns:a="http://schemas.openxmlformats.org/drawingml/2006/main">
            <a:off x="-8015" y="-1052"/>
            <a:ext cx="1" cy="4"/>
          </a:xfrm>
          <a:custGeom xmlns:a="http://schemas.openxmlformats.org/drawingml/2006/main">
            <a:avLst/>
            <a:gdLst>
              <a:gd name="T0" fmla="*/ 2163 w 2987"/>
              <a:gd name="T1" fmla="*/ 123 h 7299"/>
              <a:gd name="T2" fmla="*/ 1974 w 2987"/>
              <a:gd name="T3" fmla="*/ 157 h 7299"/>
              <a:gd name="T4" fmla="*/ 1907 w 2987"/>
              <a:gd name="T5" fmla="*/ 157 h 7299"/>
              <a:gd name="T6" fmla="*/ 1862 w 2987"/>
              <a:gd name="T7" fmla="*/ 165 h 7299"/>
              <a:gd name="T8" fmla="*/ 1826 w 2987"/>
              <a:gd name="T9" fmla="*/ 208 h 7299"/>
              <a:gd name="T10" fmla="*/ 1200 w 2987"/>
              <a:gd name="T11" fmla="*/ 219 h 7299"/>
              <a:gd name="T12" fmla="*/ 1159 w 2987"/>
              <a:gd name="T13" fmla="*/ 208 h 7299"/>
              <a:gd name="T14" fmla="*/ 1124 w 2987"/>
              <a:gd name="T15" fmla="*/ 165 h 7299"/>
              <a:gd name="T16" fmla="*/ 982 w 2987"/>
              <a:gd name="T17" fmla="*/ 151 h 7299"/>
              <a:gd name="T18" fmla="*/ 409 w 2987"/>
              <a:gd name="T19" fmla="*/ 55 h 7299"/>
              <a:gd name="T20" fmla="*/ 196 w 2987"/>
              <a:gd name="T21" fmla="*/ 18 h 7299"/>
              <a:gd name="T22" fmla="*/ 0 w 2987"/>
              <a:gd name="T23" fmla="*/ 1228 h 7299"/>
              <a:gd name="T24" fmla="*/ 12 w 2987"/>
              <a:gd name="T25" fmla="*/ 1286 h 7299"/>
              <a:gd name="T26" fmla="*/ 45 w 2987"/>
              <a:gd name="T27" fmla="*/ 1334 h 7299"/>
              <a:gd name="T28" fmla="*/ 91 w 2987"/>
              <a:gd name="T29" fmla="*/ 1367 h 7299"/>
              <a:gd name="T30" fmla="*/ 150 w 2987"/>
              <a:gd name="T31" fmla="*/ 1378 h 7299"/>
              <a:gd name="T32" fmla="*/ 192 w 2987"/>
              <a:gd name="T33" fmla="*/ 4101 h 7299"/>
              <a:gd name="T34" fmla="*/ 204 w 2987"/>
              <a:gd name="T35" fmla="*/ 6835 h 7299"/>
              <a:gd name="T36" fmla="*/ 209 w 2987"/>
              <a:gd name="T37" fmla="*/ 6902 h 7299"/>
              <a:gd name="T38" fmla="*/ 230 w 2987"/>
              <a:gd name="T39" fmla="*/ 6988 h 7299"/>
              <a:gd name="T40" fmla="*/ 267 w 2987"/>
              <a:gd name="T41" fmla="*/ 7068 h 7299"/>
              <a:gd name="T42" fmla="*/ 317 w 2987"/>
              <a:gd name="T43" fmla="*/ 7138 h 7299"/>
              <a:gd name="T44" fmla="*/ 381 w 2987"/>
              <a:gd name="T45" fmla="*/ 7197 h 7299"/>
              <a:gd name="T46" fmla="*/ 455 w 2987"/>
              <a:gd name="T47" fmla="*/ 7245 h 7299"/>
              <a:gd name="T48" fmla="*/ 538 w 2987"/>
              <a:gd name="T49" fmla="*/ 7279 h 7299"/>
              <a:gd name="T50" fmla="*/ 630 w 2987"/>
              <a:gd name="T51" fmla="*/ 7297 h 7299"/>
              <a:gd name="T52" fmla="*/ 703 w 2987"/>
              <a:gd name="T53" fmla="*/ 7299 h 7299"/>
              <a:gd name="T54" fmla="*/ 795 w 2987"/>
              <a:gd name="T55" fmla="*/ 7284 h 7299"/>
              <a:gd name="T56" fmla="*/ 880 w 2987"/>
              <a:gd name="T57" fmla="*/ 7252 h 7299"/>
              <a:gd name="T58" fmla="*/ 957 w 2987"/>
              <a:gd name="T59" fmla="*/ 7205 h 7299"/>
              <a:gd name="T60" fmla="*/ 1024 w 2987"/>
              <a:gd name="T61" fmla="*/ 7144 h 7299"/>
              <a:gd name="T62" fmla="*/ 1078 w 2987"/>
              <a:gd name="T63" fmla="*/ 7071 h 7299"/>
              <a:gd name="T64" fmla="*/ 1117 w 2987"/>
              <a:gd name="T65" fmla="*/ 6987 h 7299"/>
              <a:gd name="T66" fmla="*/ 1141 w 2987"/>
              <a:gd name="T67" fmla="*/ 6897 h 7299"/>
              <a:gd name="T68" fmla="*/ 1175 w 2987"/>
              <a:gd name="T69" fmla="*/ 6220 h 7299"/>
              <a:gd name="T70" fmla="*/ 1313 w 2987"/>
              <a:gd name="T71" fmla="*/ 3073 h 7299"/>
              <a:gd name="T72" fmla="*/ 1854 w 2987"/>
              <a:gd name="T73" fmla="*/ 6849 h 7299"/>
              <a:gd name="T74" fmla="*/ 1863 w 2987"/>
              <a:gd name="T75" fmla="*/ 6917 h 7299"/>
              <a:gd name="T76" fmla="*/ 1889 w 2987"/>
              <a:gd name="T77" fmla="*/ 7002 h 7299"/>
              <a:gd name="T78" fmla="*/ 1930 w 2987"/>
              <a:gd name="T79" fmla="*/ 7081 h 7299"/>
              <a:gd name="T80" fmla="*/ 1984 w 2987"/>
              <a:gd name="T81" fmla="*/ 7150 h 7299"/>
              <a:gd name="T82" fmla="*/ 2050 w 2987"/>
              <a:gd name="T83" fmla="*/ 7208 h 7299"/>
              <a:gd name="T84" fmla="*/ 2125 w 2987"/>
              <a:gd name="T85" fmla="*/ 7254 h 7299"/>
              <a:gd name="T86" fmla="*/ 2207 w 2987"/>
              <a:gd name="T87" fmla="*/ 7284 h 7299"/>
              <a:gd name="T88" fmla="*/ 2296 w 2987"/>
              <a:gd name="T89" fmla="*/ 7298 h 7299"/>
              <a:gd name="T90" fmla="*/ 2366 w 2987"/>
              <a:gd name="T91" fmla="*/ 7297 h 7299"/>
              <a:gd name="T92" fmla="*/ 2458 w 2987"/>
              <a:gd name="T93" fmla="*/ 7278 h 7299"/>
              <a:gd name="T94" fmla="*/ 2540 w 2987"/>
              <a:gd name="T95" fmla="*/ 7243 h 7299"/>
              <a:gd name="T96" fmla="*/ 2615 w 2987"/>
              <a:gd name="T97" fmla="*/ 7194 h 7299"/>
              <a:gd name="T98" fmla="*/ 2678 w 2987"/>
              <a:gd name="T99" fmla="*/ 7131 h 7299"/>
              <a:gd name="T100" fmla="*/ 2727 w 2987"/>
              <a:gd name="T101" fmla="*/ 7058 h 7299"/>
              <a:gd name="T102" fmla="*/ 2762 w 2987"/>
              <a:gd name="T103" fmla="*/ 6974 h 7299"/>
              <a:gd name="T104" fmla="*/ 2779 w 2987"/>
              <a:gd name="T105" fmla="*/ 6883 h 7299"/>
              <a:gd name="T106" fmla="*/ 2836 w 2987"/>
              <a:gd name="T107" fmla="*/ 1378 h 7299"/>
              <a:gd name="T108" fmla="*/ 2881 w 2987"/>
              <a:gd name="T109" fmla="*/ 1371 h 7299"/>
              <a:gd name="T110" fmla="*/ 2931 w 2987"/>
              <a:gd name="T111" fmla="*/ 1343 h 7299"/>
              <a:gd name="T112" fmla="*/ 2968 w 2987"/>
              <a:gd name="T113" fmla="*/ 1299 h 7299"/>
              <a:gd name="T114" fmla="*/ 2986 w 2987"/>
              <a:gd name="T115" fmla="*/ 1244 h 7299"/>
              <a:gd name="T116" fmla="*/ 2829 w 2987"/>
              <a:gd name="T117" fmla="*/ 6 h 7299"/>
              <a:gd name="T118" fmla="*/ 2613 w 2987"/>
              <a:gd name="T119" fmla="*/ 49 h 7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87" h="7299">
                <a:moveTo>
                  <a:pt x="2577" y="55"/>
                </a:moveTo>
                <a:lnTo>
                  <a:pt x="2577" y="55"/>
                </a:lnTo>
                <a:lnTo>
                  <a:pt x="2344" y="93"/>
                </a:lnTo>
                <a:lnTo>
                  <a:pt x="2163" y="123"/>
                </a:lnTo>
                <a:lnTo>
                  <a:pt x="2005" y="151"/>
                </a:lnTo>
                <a:lnTo>
                  <a:pt x="2005" y="151"/>
                </a:lnTo>
                <a:lnTo>
                  <a:pt x="1990" y="155"/>
                </a:lnTo>
                <a:lnTo>
                  <a:pt x="1974" y="157"/>
                </a:lnTo>
                <a:lnTo>
                  <a:pt x="1958" y="160"/>
                </a:lnTo>
                <a:lnTo>
                  <a:pt x="1942" y="161"/>
                </a:lnTo>
                <a:lnTo>
                  <a:pt x="1925" y="160"/>
                </a:lnTo>
                <a:lnTo>
                  <a:pt x="1907" y="157"/>
                </a:lnTo>
                <a:lnTo>
                  <a:pt x="1888" y="155"/>
                </a:lnTo>
                <a:lnTo>
                  <a:pt x="1868" y="151"/>
                </a:lnTo>
                <a:lnTo>
                  <a:pt x="1868" y="151"/>
                </a:lnTo>
                <a:lnTo>
                  <a:pt x="1862" y="165"/>
                </a:lnTo>
                <a:lnTo>
                  <a:pt x="1856" y="178"/>
                </a:lnTo>
                <a:lnTo>
                  <a:pt x="1848" y="190"/>
                </a:lnTo>
                <a:lnTo>
                  <a:pt x="1838" y="200"/>
                </a:lnTo>
                <a:lnTo>
                  <a:pt x="1826" y="208"/>
                </a:lnTo>
                <a:lnTo>
                  <a:pt x="1814" y="213"/>
                </a:lnTo>
                <a:lnTo>
                  <a:pt x="1801" y="217"/>
                </a:lnTo>
                <a:lnTo>
                  <a:pt x="1786" y="219"/>
                </a:lnTo>
                <a:lnTo>
                  <a:pt x="1200" y="219"/>
                </a:lnTo>
                <a:lnTo>
                  <a:pt x="1200" y="219"/>
                </a:lnTo>
                <a:lnTo>
                  <a:pt x="1185" y="217"/>
                </a:lnTo>
                <a:lnTo>
                  <a:pt x="1172" y="213"/>
                </a:lnTo>
                <a:lnTo>
                  <a:pt x="1159" y="208"/>
                </a:lnTo>
                <a:lnTo>
                  <a:pt x="1148" y="200"/>
                </a:lnTo>
                <a:lnTo>
                  <a:pt x="1139" y="190"/>
                </a:lnTo>
                <a:lnTo>
                  <a:pt x="1130" y="178"/>
                </a:lnTo>
                <a:lnTo>
                  <a:pt x="1124" y="165"/>
                </a:lnTo>
                <a:lnTo>
                  <a:pt x="1118" y="151"/>
                </a:lnTo>
                <a:lnTo>
                  <a:pt x="1118" y="151"/>
                </a:lnTo>
                <a:lnTo>
                  <a:pt x="982" y="151"/>
                </a:lnTo>
                <a:lnTo>
                  <a:pt x="982" y="151"/>
                </a:lnTo>
                <a:lnTo>
                  <a:pt x="823" y="123"/>
                </a:lnTo>
                <a:lnTo>
                  <a:pt x="642" y="93"/>
                </a:lnTo>
                <a:lnTo>
                  <a:pt x="409" y="55"/>
                </a:lnTo>
                <a:lnTo>
                  <a:pt x="409" y="55"/>
                </a:lnTo>
                <a:lnTo>
                  <a:pt x="343" y="45"/>
                </a:lnTo>
                <a:lnTo>
                  <a:pt x="271" y="32"/>
                </a:lnTo>
                <a:lnTo>
                  <a:pt x="233" y="26"/>
                </a:lnTo>
                <a:lnTo>
                  <a:pt x="196" y="18"/>
                </a:lnTo>
                <a:lnTo>
                  <a:pt x="158" y="10"/>
                </a:lnTo>
                <a:lnTo>
                  <a:pt x="123" y="0"/>
                </a:lnTo>
                <a:lnTo>
                  <a:pt x="0" y="1228"/>
                </a:lnTo>
                <a:lnTo>
                  <a:pt x="0" y="1228"/>
                </a:lnTo>
                <a:lnTo>
                  <a:pt x="1" y="1244"/>
                </a:lnTo>
                <a:lnTo>
                  <a:pt x="3" y="1258"/>
                </a:lnTo>
                <a:lnTo>
                  <a:pt x="7" y="1273"/>
                </a:lnTo>
                <a:lnTo>
                  <a:pt x="12" y="1286"/>
                </a:lnTo>
                <a:lnTo>
                  <a:pt x="18" y="1299"/>
                </a:lnTo>
                <a:lnTo>
                  <a:pt x="26" y="1312"/>
                </a:lnTo>
                <a:lnTo>
                  <a:pt x="34" y="1323"/>
                </a:lnTo>
                <a:lnTo>
                  <a:pt x="45" y="1334"/>
                </a:lnTo>
                <a:lnTo>
                  <a:pt x="55" y="1343"/>
                </a:lnTo>
                <a:lnTo>
                  <a:pt x="67" y="1352"/>
                </a:lnTo>
                <a:lnTo>
                  <a:pt x="79" y="1360"/>
                </a:lnTo>
                <a:lnTo>
                  <a:pt x="91" y="1367"/>
                </a:lnTo>
                <a:lnTo>
                  <a:pt x="106" y="1371"/>
                </a:lnTo>
                <a:lnTo>
                  <a:pt x="119" y="1375"/>
                </a:lnTo>
                <a:lnTo>
                  <a:pt x="135" y="1378"/>
                </a:lnTo>
                <a:lnTo>
                  <a:pt x="150" y="1378"/>
                </a:lnTo>
                <a:lnTo>
                  <a:pt x="191" y="1378"/>
                </a:lnTo>
                <a:lnTo>
                  <a:pt x="191" y="1378"/>
                </a:lnTo>
                <a:lnTo>
                  <a:pt x="191" y="2739"/>
                </a:lnTo>
                <a:lnTo>
                  <a:pt x="192" y="4101"/>
                </a:lnTo>
                <a:lnTo>
                  <a:pt x="194" y="4784"/>
                </a:lnTo>
                <a:lnTo>
                  <a:pt x="196" y="5466"/>
                </a:lnTo>
                <a:lnTo>
                  <a:pt x="200" y="6150"/>
                </a:lnTo>
                <a:lnTo>
                  <a:pt x="204" y="6835"/>
                </a:lnTo>
                <a:lnTo>
                  <a:pt x="204" y="6835"/>
                </a:lnTo>
                <a:lnTo>
                  <a:pt x="205" y="6858"/>
                </a:lnTo>
                <a:lnTo>
                  <a:pt x="207" y="6880"/>
                </a:lnTo>
                <a:lnTo>
                  <a:pt x="209" y="6902"/>
                </a:lnTo>
                <a:lnTo>
                  <a:pt x="213" y="6925"/>
                </a:lnTo>
                <a:lnTo>
                  <a:pt x="218" y="6946"/>
                </a:lnTo>
                <a:lnTo>
                  <a:pt x="223" y="6968"/>
                </a:lnTo>
                <a:lnTo>
                  <a:pt x="230" y="6988"/>
                </a:lnTo>
                <a:lnTo>
                  <a:pt x="238" y="7010"/>
                </a:lnTo>
                <a:lnTo>
                  <a:pt x="247" y="7029"/>
                </a:lnTo>
                <a:lnTo>
                  <a:pt x="257" y="7049"/>
                </a:lnTo>
                <a:lnTo>
                  <a:pt x="267" y="7068"/>
                </a:lnTo>
                <a:lnTo>
                  <a:pt x="278" y="7086"/>
                </a:lnTo>
                <a:lnTo>
                  <a:pt x="290" y="7103"/>
                </a:lnTo>
                <a:lnTo>
                  <a:pt x="304" y="7121"/>
                </a:lnTo>
                <a:lnTo>
                  <a:pt x="317" y="7138"/>
                </a:lnTo>
                <a:lnTo>
                  <a:pt x="332" y="7154"/>
                </a:lnTo>
                <a:lnTo>
                  <a:pt x="347" y="7169"/>
                </a:lnTo>
                <a:lnTo>
                  <a:pt x="364" y="7184"/>
                </a:lnTo>
                <a:lnTo>
                  <a:pt x="381" y="7197"/>
                </a:lnTo>
                <a:lnTo>
                  <a:pt x="399" y="7211"/>
                </a:lnTo>
                <a:lnTo>
                  <a:pt x="417" y="7223"/>
                </a:lnTo>
                <a:lnTo>
                  <a:pt x="436" y="7234"/>
                </a:lnTo>
                <a:lnTo>
                  <a:pt x="455" y="7245"/>
                </a:lnTo>
                <a:lnTo>
                  <a:pt x="475" y="7255"/>
                </a:lnTo>
                <a:lnTo>
                  <a:pt x="496" y="7264"/>
                </a:lnTo>
                <a:lnTo>
                  <a:pt x="517" y="7272"/>
                </a:lnTo>
                <a:lnTo>
                  <a:pt x="538" y="7279"/>
                </a:lnTo>
                <a:lnTo>
                  <a:pt x="561" y="7284"/>
                </a:lnTo>
                <a:lnTo>
                  <a:pt x="583" y="7290"/>
                </a:lnTo>
                <a:lnTo>
                  <a:pt x="606" y="7293"/>
                </a:lnTo>
                <a:lnTo>
                  <a:pt x="630" y="7297"/>
                </a:lnTo>
                <a:lnTo>
                  <a:pt x="655" y="7299"/>
                </a:lnTo>
                <a:lnTo>
                  <a:pt x="655" y="7299"/>
                </a:lnTo>
                <a:lnTo>
                  <a:pt x="679" y="7299"/>
                </a:lnTo>
                <a:lnTo>
                  <a:pt x="703" y="7299"/>
                </a:lnTo>
                <a:lnTo>
                  <a:pt x="726" y="7297"/>
                </a:lnTo>
                <a:lnTo>
                  <a:pt x="749" y="7293"/>
                </a:lnTo>
                <a:lnTo>
                  <a:pt x="772" y="7290"/>
                </a:lnTo>
                <a:lnTo>
                  <a:pt x="795" y="7284"/>
                </a:lnTo>
                <a:lnTo>
                  <a:pt x="817" y="7278"/>
                </a:lnTo>
                <a:lnTo>
                  <a:pt x="839" y="7271"/>
                </a:lnTo>
                <a:lnTo>
                  <a:pt x="860" y="7262"/>
                </a:lnTo>
                <a:lnTo>
                  <a:pt x="880" y="7252"/>
                </a:lnTo>
                <a:lnTo>
                  <a:pt x="900" y="7242"/>
                </a:lnTo>
                <a:lnTo>
                  <a:pt x="920" y="7231"/>
                </a:lnTo>
                <a:lnTo>
                  <a:pt x="939" y="7219"/>
                </a:lnTo>
                <a:lnTo>
                  <a:pt x="957" y="7205"/>
                </a:lnTo>
                <a:lnTo>
                  <a:pt x="975" y="7191"/>
                </a:lnTo>
                <a:lnTo>
                  <a:pt x="992" y="7176"/>
                </a:lnTo>
                <a:lnTo>
                  <a:pt x="1009" y="7160"/>
                </a:lnTo>
                <a:lnTo>
                  <a:pt x="1024" y="7144"/>
                </a:lnTo>
                <a:lnTo>
                  <a:pt x="1039" y="7127"/>
                </a:lnTo>
                <a:lnTo>
                  <a:pt x="1052" y="7109"/>
                </a:lnTo>
                <a:lnTo>
                  <a:pt x="1066" y="7090"/>
                </a:lnTo>
                <a:lnTo>
                  <a:pt x="1078" y="7071"/>
                </a:lnTo>
                <a:lnTo>
                  <a:pt x="1089" y="7051"/>
                </a:lnTo>
                <a:lnTo>
                  <a:pt x="1099" y="7030"/>
                </a:lnTo>
                <a:lnTo>
                  <a:pt x="1109" y="7010"/>
                </a:lnTo>
                <a:lnTo>
                  <a:pt x="1117" y="6987"/>
                </a:lnTo>
                <a:lnTo>
                  <a:pt x="1125" y="6965"/>
                </a:lnTo>
                <a:lnTo>
                  <a:pt x="1132" y="6943"/>
                </a:lnTo>
                <a:lnTo>
                  <a:pt x="1136" y="6920"/>
                </a:lnTo>
                <a:lnTo>
                  <a:pt x="1141" y="6897"/>
                </a:lnTo>
                <a:lnTo>
                  <a:pt x="1144" y="6872"/>
                </a:lnTo>
                <a:lnTo>
                  <a:pt x="1145" y="6849"/>
                </a:lnTo>
                <a:lnTo>
                  <a:pt x="1145" y="6849"/>
                </a:lnTo>
                <a:lnTo>
                  <a:pt x="1175" y="6220"/>
                </a:lnTo>
                <a:lnTo>
                  <a:pt x="1204" y="5590"/>
                </a:lnTo>
                <a:lnTo>
                  <a:pt x="1232" y="4961"/>
                </a:lnTo>
                <a:lnTo>
                  <a:pt x="1260" y="4331"/>
                </a:lnTo>
                <a:lnTo>
                  <a:pt x="1313" y="3073"/>
                </a:lnTo>
                <a:lnTo>
                  <a:pt x="1364" y="1815"/>
                </a:lnTo>
                <a:lnTo>
                  <a:pt x="1364" y="1815"/>
                </a:lnTo>
                <a:lnTo>
                  <a:pt x="1650" y="1815"/>
                </a:lnTo>
                <a:lnTo>
                  <a:pt x="1854" y="6849"/>
                </a:lnTo>
                <a:lnTo>
                  <a:pt x="1854" y="6849"/>
                </a:lnTo>
                <a:lnTo>
                  <a:pt x="1857" y="6871"/>
                </a:lnTo>
                <a:lnTo>
                  <a:pt x="1860" y="6894"/>
                </a:lnTo>
                <a:lnTo>
                  <a:pt x="1863" y="6917"/>
                </a:lnTo>
                <a:lnTo>
                  <a:pt x="1869" y="6938"/>
                </a:lnTo>
                <a:lnTo>
                  <a:pt x="1874" y="6960"/>
                </a:lnTo>
                <a:lnTo>
                  <a:pt x="1881" y="6982"/>
                </a:lnTo>
                <a:lnTo>
                  <a:pt x="1889" y="7002"/>
                </a:lnTo>
                <a:lnTo>
                  <a:pt x="1898" y="7023"/>
                </a:lnTo>
                <a:lnTo>
                  <a:pt x="1908" y="7042"/>
                </a:lnTo>
                <a:lnTo>
                  <a:pt x="1919" y="7062"/>
                </a:lnTo>
                <a:lnTo>
                  <a:pt x="1930" y="7081"/>
                </a:lnTo>
                <a:lnTo>
                  <a:pt x="1943" y="7099"/>
                </a:lnTo>
                <a:lnTo>
                  <a:pt x="1956" y="7117"/>
                </a:lnTo>
                <a:lnTo>
                  <a:pt x="1969" y="7134"/>
                </a:lnTo>
                <a:lnTo>
                  <a:pt x="1984" y="7150"/>
                </a:lnTo>
                <a:lnTo>
                  <a:pt x="2000" y="7166"/>
                </a:lnTo>
                <a:lnTo>
                  <a:pt x="2015" y="7181"/>
                </a:lnTo>
                <a:lnTo>
                  <a:pt x="2032" y="7195"/>
                </a:lnTo>
                <a:lnTo>
                  <a:pt x="2050" y="7208"/>
                </a:lnTo>
                <a:lnTo>
                  <a:pt x="2068" y="7221"/>
                </a:lnTo>
                <a:lnTo>
                  <a:pt x="2086" y="7233"/>
                </a:lnTo>
                <a:lnTo>
                  <a:pt x="2105" y="7244"/>
                </a:lnTo>
                <a:lnTo>
                  <a:pt x="2125" y="7254"/>
                </a:lnTo>
                <a:lnTo>
                  <a:pt x="2144" y="7263"/>
                </a:lnTo>
                <a:lnTo>
                  <a:pt x="2165" y="7271"/>
                </a:lnTo>
                <a:lnTo>
                  <a:pt x="2185" y="7278"/>
                </a:lnTo>
                <a:lnTo>
                  <a:pt x="2207" y="7284"/>
                </a:lnTo>
                <a:lnTo>
                  <a:pt x="2229" y="7289"/>
                </a:lnTo>
                <a:lnTo>
                  <a:pt x="2251" y="7293"/>
                </a:lnTo>
                <a:lnTo>
                  <a:pt x="2273" y="7297"/>
                </a:lnTo>
                <a:lnTo>
                  <a:pt x="2296" y="7298"/>
                </a:lnTo>
                <a:lnTo>
                  <a:pt x="2318" y="7299"/>
                </a:lnTo>
                <a:lnTo>
                  <a:pt x="2318" y="7299"/>
                </a:lnTo>
                <a:lnTo>
                  <a:pt x="2343" y="7298"/>
                </a:lnTo>
                <a:lnTo>
                  <a:pt x="2366" y="7297"/>
                </a:lnTo>
                <a:lnTo>
                  <a:pt x="2390" y="7293"/>
                </a:lnTo>
                <a:lnTo>
                  <a:pt x="2413" y="7289"/>
                </a:lnTo>
                <a:lnTo>
                  <a:pt x="2435" y="7284"/>
                </a:lnTo>
                <a:lnTo>
                  <a:pt x="2458" y="7278"/>
                </a:lnTo>
                <a:lnTo>
                  <a:pt x="2479" y="7271"/>
                </a:lnTo>
                <a:lnTo>
                  <a:pt x="2500" y="7263"/>
                </a:lnTo>
                <a:lnTo>
                  <a:pt x="2520" y="7253"/>
                </a:lnTo>
                <a:lnTo>
                  <a:pt x="2540" y="7243"/>
                </a:lnTo>
                <a:lnTo>
                  <a:pt x="2560" y="7232"/>
                </a:lnTo>
                <a:lnTo>
                  <a:pt x="2579" y="7221"/>
                </a:lnTo>
                <a:lnTo>
                  <a:pt x="2597" y="7207"/>
                </a:lnTo>
                <a:lnTo>
                  <a:pt x="2615" y="7194"/>
                </a:lnTo>
                <a:lnTo>
                  <a:pt x="2632" y="7179"/>
                </a:lnTo>
                <a:lnTo>
                  <a:pt x="2648" y="7164"/>
                </a:lnTo>
                <a:lnTo>
                  <a:pt x="2663" y="7148"/>
                </a:lnTo>
                <a:lnTo>
                  <a:pt x="2678" y="7131"/>
                </a:lnTo>
                <a:lnTo>
                  <a:pt x="2691" y="7114"/>
                </a:lnTo>
                <a:lnTo>
                  <a:pt x="2703" y="7096"/>
                </a:lnTo>
                <a:lnTo>
                  <a:pt x="2716" y="7077"/>
                </a:lnTo>
                <a:lnTo>
                  <a:pt x="2727" y="7058"/>
                </a:lnTo>
                <a:lnTo>
                  <a:pt x="2737" y="7038"/>
                </a:lnTo>
                <a:lnTo>
                  <a:pt x="2746" y="7016"/>
                </a:lnTo>
                <a:lnTo>
                  <a:pt x="2755" y="6995"/>
                </a:lnTo>
                <a:lnTo>
                  <a:pt x="2762" y="6974"/>
                </a:lnTo>
                <a:lnTo>
                  <a:pt x="2768" y="6951"/>
                </a:lnTo>
                <a:lnTo>
                  <a:pt x="2773" y="6929"/>
                </a:lnTo>
                <a:lnTo>
                  <a:pt x="2777" y="6907"/>
                </a:lnTo>
                <a:lnTo>
                  <a:pt x="2779" y="6883"/>
                </a:lnTo>
                <a:lnTo>
                  <a:pt x="2782" y="6859"/>
                </a:lnTo>
                <a:lnTo>
                  <a:pt x="2782" y="6835"/>
                </a:lnTo>
                <a:lnTo>
                  <a:pt x="2782" y="1378"/>
                </a:lnTo>
                <a:lnTo>
                  <a:pt x="2836" y="1378"/>
                </a:lnTo>
                <a:lnTo>
                  <a:pt x="2836" y="1378"/>
                </a:lnTo>
                <a:lnTo>
                  <a:pt x="2852" y="1378"/>
                </a:lnTo>
                <a:lnTo>
                  <a:pt x="2867" y="1375"/>
                </a:lnTo>
                <a:lnTo>
                  <a:pt x="2881" y="1371"/>
                </a:lnTo>
                <a:lnTo>
                  <a:pt x="2894" y="1367"/>
                </a:lnTo>
                <a:lnTo>
                  <a:pt x="2908" y="1360"/>
                </a:lnTo>
                <a:lnTo>
                  <a:pt x="2920" y="1352"/>
                </a:lnTo>
                <a:lnTo>
                  <a:pt x="2931" y="1343"/>
                </a:lnTo>
                <a:lnTo>
                  <a:pt x="2943" y="1334"/>
                </a:lnTo>
                <a:lnTo>
                  <a:pt x="2953" y="1323"/>
                </a:lnTo>
                <a:lnTo>
                  <a:pt x="2960" y="1312"/>
                </a:lnTo>
                <a:lnTo>
                  <a:pt x="2968" y="1299"/>
                </a:lnTo>
                <a:lnTo>
                  <a:pt x="2975" y="1286"/>
                </a:lnTo>
                <a:lnTo>
                  <a:pt x="2979" y="1273"/>
                </a:lnTo>
                <a:lnTo>
                  <a:pt x="2984" y="1258"/>
                </a:lnTo>
                <a:lnTo>
                  <a:pt x="2986" y="1244"/>
                </a:lnTo>
                <a:lnTo>
                  <a:pt x="2987" y="1228"/>
                </a:lnTo>
                <a:lnTo>
                  <a:pt x="2864" y="0"/>
                </a:lnTo>
                <a:lnTo>
                  <a:pt x="2864" y="0"/>
                </a:lnTo>
                <a:lnTo>
                  <a:pt x="2829" y="6"/>
                </a:lnTo>
                <a:lnTo>
                  <a:pt x="2793" y="12"/>
                </a:lnTo>
                <a:lnTo>
                  <a:pt x="2720" y="28"/>
                </a:lnTo>
                <a:lnTo>
                  <a:pt x="2649" y="42"/>
                </a:lnTo>
                <a:lnTo>
                  <a:pt x="2613" y="49"/>
                </a:lnTo>
                <a:lnTo>
                  <a:pt x="2577" y="55"/>
                </a:lnTo>
                <a:lnTo>
                  <a:pt x="2577" y="55"/>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5" name="Freeform 4">
            <a:extLst xmlns:a="http://schemas.openxmlformats.org/drawingml/2006/main">
              <a:ext uri="{FF2B5EF4-FFF2-40B4-BE49-F238E27FC236}">
                <a16:creationId xmlns:a16="http://schemas.microsoft.com/office/drawing/2014/main" id="{025176E0-0D32-7F4E-B1F2-1E7BA36BCEEF}"/>
              </a:ext>
            </a:extLst>
          </cdr:cNvPr>
          <cdr:cNvSpPr>
            <a:spLocks xmlns:a="http://schemas.openxmlformats.org/drawingml/2006/main"/>
          </cdr:cNvSpPr>
        </cdr:nvSpPr>
        <cdr:spPr bwMode="auto">
          <a:xfrm xmlns:a="http://schemas.openxmlformats.org/drawingml/2006/main">
            <a:off x="-8016" y="-1053"/>
            <a:ext cx="3" cy="2"/>
          </a:xfrm>
          <a:custGeom xmlns:a="http://schemas.openxmlformats.org/drawingml/2006/main">
            <a:avLst/>
            <a:gdLst>
              <a:gd name="T0" fmla="*/ 5056 w 5148"/>
              <a:gd name="T1" fmla="*/ 2238 h 3406"/>
              <a:gd name="T2" fmla="*/ 4856 w 5148"/>
              <a:gd name="T3" fmla="*/ 1710 h 3406"/>
              <a:gd name="T4" fmla="*/ 4644 w 5148"/>
              <a:gd name="T5" fmla="*/ 1284 h 3406"/>
              <a:gd name="T6" fmla="*/ 4311 w 5148"/>
              <a:gd name="T7" fmla="*/ 757 h 3406"/>
              <a:gd name="T8" fmla="*/ 3989 w 5148"/>
              <a:gd name="T9" fmla="*/ 349 h 3406"/>
              <a:gd name="T10" fmla="*/ 3763 w 5148"/>
              <a:gd name="T11" fmla="*/ 163 h 3406"/>
              <a:gd name="T12" fmla="*/ 3526 w 5148"/>
              <a:gd name="T13" fmla="*/ 38 h 3406"/>
              <a:gd name="T14" fmla="*/ 3230 w 5148"/>
              <a:gd name="T15" fmla="*/ 111 h 3406"/>
              <a:gd name="T16" fmla="*/ 2862 w 5148"/>
              <a:gd name="T17" fmla="*/ 242 h 3406"/>
              <a:gd name="T18" fmla="*/ 2517 w 5148"/>
              <a:gd name="T19" fmla="*/ 271 h 3406"/>
              <a:gd name="T20" fmla="*/ 2127 w 5148"/>
              <a:gd name="T21" fmla="*/ 203 h 3406"/>
              <a:gd name="T22" fmla="*/ 1777 w 5148"/>
              <a:gd name="T23" fmla="*/ 32 h 3406"/>
              <a:gd name="T24" fmla="*/ 1596 w 5148"/>
              <a:gd name="T25" fmla="*/ 52 h 3406"/>
              <a:gd name="T26" fmla="*/ 1351 w 5148"/>
              <a:gd name="T27" fmla="*/ 195 h 3406"/>
              <a:gd name="T28" fmla="*/ 1137 w 5148"/>
              <a:gd name="T29" fmla="*/ 374 h 3406"/>
              <a:gd name="T30" fmla="*/ 831 w 5148"/>
              <a:gd name="T31" fmla="*/ 757 h 3406"/>
              <a:gd name="T32" fmla="*/ 504 w 5148"/>
              <a:gd name="T33" fmla="*/ 1284 h 3406"/>
              <a:gd name="T34" fmla="*/ 302 w 5148"/>
              <a:gd name="T35" fmla="*/ 1708 h 3406"/>
              <a:gd name="T36" fmla="*/ 98 w 5148"/>
              <a:gd name="T37" fmla="*/ 2231 h 3406"/>
              <a:gd name="T38" fmla="*/ 8 w 5148"/>
              <a:gd name="T39" fmla="*/ 2530 h 3406"/>
              <a:gd name="T40" fmla="*/ 6 w 5148"/>
              <a:gd name="T41" fmla="*/ 2664 h 3406"/>
              <a:gd name="T42" fmla="*/ 50 w 5148"/>
              <a:gd name="T43" fmla="*/ 2789 h 3406"/>
              <a:gd name="T44" fmla="*/ 135 w 5148"/>
              <a:gd name="T45" fmla="*/ 2894 h 3406"/>
              <a:gd name="T46" fmla="*/ 252 w 5148"/>
              <a:gd name="T47" fmla="*/ 2968 h 3406"/>
              <a:gd name="T48" fmla="*/ 2118 w 5148"/>
              <a:gd name="T49" fmla="*/ 3402 h 3406"/>
              <a:gd name="T50" fmla="*/ 2232 w 5148"/>
              <a:gd name="T51" fmla="*/ 3398 h 3406"/>
              <a:gd name="T52" fmla="*/ 2336 w 5148"/>
              <a:gd name="T53" fmla="*/ 3358 h 3406"/>
              <a:gd name="T54" fmla="*/ 2422 w 5148"/>
              <a:gd name="T55" fmla="*/ 3288 h 3406"/>
              <a:gd name="T56" fmla="*/ 2482 w 5148"/>
              <a:gd name="T57" fmla="*/ 3194 h 3406"/>
              <a:gd name="T58" fmla="*/ 2507 w 5148"/>
              <a:gd name="T59" fmla="*/ 3097 h 3406"/>
              <a:gd name="T60" fmla="*/ 2496 w 5148"/>
              <a:gd name="T61" fmla="*/ 2980 h 3406"/>
              <a:gd name="T62" fmla="*/ 2448 w 5148"/>
              <a:gd name="T63" fmla="*/ 2871 h 3406"/>
              <a:gd name="T64" fmla="*/ 2368 w 5148"/>
              <a:gd name="T65" fmla="*/ 2783 h 3406"/>
              <a:gd name="T66" fmla="*/ 2262 w 5148"/>
              <a:gd name="T67" fmla="*/ 2728 h 3406"/>
              <a:gd name="T68" fmla="*/ 1026 w 5148"/>
              <a:gd name="T69" fmla="*/ 2138 h 3406"/>
              <a:gd name="T70" fmla="*/ 1229 w 5148"/>
              <a:gd name="T71" fmla="*/ 1726 h 3406"/>
              <a:gd name="T72" fmla="*/ 1364 w 5148"/>
              <a:gd name="T73" fmla="*/ 2312 h 3406"/>
              <a:gd name="T74" fmla="*/ 2110 w 5148"/>
              <a:gd name="T75" fmla="*/ 2553 h 3406"/>
              <a:gd name="T76" fmla="*/ 2201 w 5148"/>
              <a:gd name="T77" fmla="*/ 2275 h 3406"/>
              <a:gd name="T78" fmla="*/ 2239 w 5148"/>
              <a:gd name="T79" fmla="*/ 2235 h 3406"/>
              <a:gd name="T80" fmla="*/ 2862 w 5148"/>
              <a:gd name="T81" fmla="*/ 2223 h 3406"/>
              <a:gd name="T82" fmla="*/ 2913 w 5148"/>
              <a:gd name="T83" fmla="*/ 2243 h 3406"/>
              <a:gd name="T84" fmla="*/ 2943 w 5148"/>
              <a:gd name="T85" fmla="*/ 2290 h 3406"/>
              <a:gd name="T86" fmla="*/ 3409 w 5148"/>
              <a:gd name="T87" fmla="*/ 2428 h 3406"/>
              <a:gd name="T88" fmla="*/ 3749 w 5148"/>
              <a:gd name="T89" fmla="*/ 1474 h 3406"/>
              <a:gd name="T90" fmla="*/ 3973 w 5148"/>
              <a:gd name="T91" fmla="*/ 1853 h 3406"/>
              <a:gd name="T92" fmla="*/ 4149 w 5148"/>
              <a:gd name="T93" fmla="*/ 2231 h 3406"/>
              <a:gd name="T94" fmla="*/ 2843 w 5148"/>
              <a:gd name="T95" fmla="*/ 2740 h 3406"/>
              <a:gd name="T96" fmla="*/ 2745 w 5148"/>
              <a:gd name="T97" fmla="*/ 2803 h 3406"/>
              <a:gd name="T98" fmla="*/ 2673 w 5148"/>
              <a:gd name="T99" fmla="*/ 2895 h 3406"/>
              <a:gd name="T100" fmla="*/ 2635 w 5148"/>
              <a:gd name="T101" fmla="*/ 3007 h 3406"/>
              <a:gd name="T102" fmla="*/ 2635 w 5148"/>
              <a:gd name="T103" fmla="*/ 3128 h 3406"/>
              <a:gd name="T104" fmla="*/ 2670 w 5148"/>
              <a:gd name="T105" fmla="*/ 3227 h 3406"/>
              <a:gd name="T106" fmla="*/ 2739 w 5148"/>
              <a:gd name="T107" fmla="*/ 3316 h 3406"/>
              <a:gd name="T108" fmla="*/ 2831 w 5148"/>
              <a:gd name="T109" fmla="*/ 3377 h 3406"/>
              <a:gd name="T110" fmla="*/ 2938 w 5148"/>
              <a:gd name="T111" fmla="*/ 3404 h 3406"/>
              <a:gd name="T112" fmla="*/ 3053 w 5148"/>
              <a:gd name="T113" fmla="*/ 3397 h 3406"/>
              <a:gd name="T114" fmla="*/ 4927 w 5148"/>
              <a:gd name="T115" fmla="*/ 2946 h 3406"/>
              <a:gd name="T116" fmla="*/ 5039 w 5148"/>
              <a:gd name="T117" fmla="*/ 2860 h 3406"/>
              <a:gd name="T118" fmla="*/ 5112 w 5148"/>
              <a:gd name="T119" fmla="*/ 2750 h 3406"/>
              <a:gd name="T120" fmla="*/ 5147 w 5148"/>
              <a:gd name="T121" fmla="*/ 2625 h 3406"/>
              <a:gd name="T122" fmla="*/ 5140 w 5148"/>
              <a:gd name="T123" fmla="*/ 2509 h 3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148" h="3406">
                <a:moveTo>
                  <a:pt x="5140" y="2509"/>
                </a:moveTo>
                <a:lnTo>
                  <a:pt x="5140" y="2509"/>
                </a:lnTo>
                <a:lnTo>
                  <a:pt x="5129" y="2468"/>
                </a:lnTo>
                <a:lnTo>
                  <a:pt x="5114" y="2419"/>
                </a:lnTo>
                <a:lnTo>
                  <a:pt x="5098" y="2364"/>
                </a:lnTo>
                <a:lnTo>
                  <a:pt x="5078" y="2303"/>
                </a:lnTo>
                <a:lnTo>
                  <a:pt x="5056" y="2238"/>
                </a:lnTo>
                <a:lnTo>
                  <a:pt x="5033" y="2169"/>
                </a:lnTo>
                <a:lnTo>
                  <a:pt x="5007" y="2096"/>
                </a:lnTo>
                <a:lnTo>
                  <a:pt x="4980" y="2021"/>
                </a:lnTo>
                <a:lnTo>
                  <a:pt x="4951" y="1944"/>
                </a:lnTo>
                <a:lnTo>
                  <a:pt x="4921" y="1866"/>
                </a:lnTo>
                <a:lnTo>
                  <a:pt x="4889" y="1788"/>
                </a:lnTo>
                <a:lnTo>
                  <a:pt x="4856" y="1710"/>
                </a:lnTo>
                <a:lnTo>
                  <a:pt x="4823" y="1633"/>
                </a:lnTo>
                <a:lnTo>
                  <a:pt x="4788" y="1558"/>
                </a:lnTo>
                <a:lnTo>
                  <a:pt x="4753" y="1487"/>
                </a:lnTo>
                <a:lnTo>
                  <a:pt x="4718" y="1419"/>
                </a:lnTo>
                <a:lnTo>
                  <a:pt x="4718" y="1419"/>
                </a:lnTo>
                <a:lnTo>
                  <a:pt x="4682" y="1353"/>
                </a:lnTo>
                <a:lnTo>
                  <a:pt x="4644" y="1284"/>
                </a:lnTo>
                <a:lnTo>
                  <a:pt x="4602" y="1211"/>
                </a:lnTo>
                <a:lnTo>
                  <a:pt x="4558" y="1137"/>
                </a:lnTo>
                <a:lnTo>
                  <a:pt x="4511" y="1061"/>
                </a:lnTo>
                <a:lnTo>
                  <a:pt x="4463" y="984"/>
                </a:lnTo>
                <a:lnTo>
                  <a:pt x="4414" y="908"/>
                </a:lnTo>
                <a:lnTo>
                  <a:pt x="4363" y="832"/>
                </a:lnTo>
                <a:lnTo>
                  <a:pt x="4311" y="757"/>
                </a:lnTo>
                <a:lnTo>
                  <a:pt x="4260" y="685"/>
                </a:lnTo>
                <a:lnTo>
                  <a:pt x="4208" y="614"/>
                </a:lnTo>
                <a:lnTo>
                  <a:pt x="4157" y="547"/>
                </a:lnTo>
                <a:lnTo>
                  <a:pt x="4108" y="485"/>
                </a:lnTo>
                <a:lnTo>
                  <a:pt x="4059" y="427"/>
                </a:lnTo>
                <a:lnTo>
                  <a:pt x="4012" y="374"/>
                </a:lnTo>
                <a:lnTo>
                  <a:pt x="3989" y="349"/>
                </a:lnTo>
                <a:lnTo>
                  <a:pt x="3967" y="327"/>
                </a:lnTo>
                <a:lnTo>
                  <a:pt x="3967" y="327"/>
                </a:lnTo>
                <a:lnTo>
                  <a:pt x="3925" y="288"/>
                </a:lnTo>
                <a:lnTo>
                  <a:pt x="3882" y="252"/>
                </a:lnTo>
                <a:lnTo>
                  <a:pt x="3841" y="220"/>
                </a:lnTo>
                <a:lnTo>
                  <a:pt x="3802" y="190"/>
                </a:lnTo>
                <a:lnTo>
                  <a:pt x="3763" y="163"/>
                </a:lnTo>
                <a:lnTo>
                  <a:pt x="3725" y="138"/>
                </a:lnTo>
                <a:lnTo>
                  <a:pt x="3689" y="117"/>
                </a:lnTo>
                <a:lnTo>
                  <a:pt x="3653" y="97"/>
                </a:lnTo>
                <a:lnTo>
                  <a:pt x="3620" y="79"/>
                </a:lnTo>
                <a:lnTo>
                  <a:pt x="3587" y="63"/>
                </a:lnTo>
                <a:lnTo>
                  <a:pt x="3556" y="50"/>
                </a:lnTo>
                <a:lnTo>
                  <a:pt x="3526" y="38"/>
                </a:lnTo>
                <a:lnTo>
                  <a:pt x="3471" y="16"/>
                </a:lnTo>
                <a:lnTo>
                  <a:pt x="3422" y="0"/>
                </a:lnTo>
                <a:lnTo>
                  <a:pt x="3422" y="0"/>
                </a:lnTo>
                <a:lnTo>
                  <a:pt x="3375" y="30"/>
                </a:lnTo>
                <a:lnTo>
                  <a:pt x="3328" y="59"/>
                </a:lnTo>
                <a:lnTo>
                  <a:pt x="3279" y="86"/>
                </a:lnTo>
                <a:lnTo>
                  <a:pt x="3230" y="111"/>
                </a:lnTo>
                <a:lnTo>
                  <a:pt x="3180" y="136"/>
                </a:lnTo>
                <a:lnTo>
                  <a:pt x="3129" y="158"/>
                </a:lnTo>
                <a:lnTo>
                  <a:pt x="3077" y="178"/>
                </a:lnTo>
                <a:lnTo>
                  <a:pt x="3024" y="197"/>
                </a:lnTo>
                <a:lnTo>
                  <a:pt x="2971" y="214"/>
                </a:lnTo>
                <a:lnTo>
                  <a:pt x="2917" y="230"/>
                </a:lnTo>
                <a:lnTo>
                  <a:pt x="2862" y="242"/>
                </a:lnTo>
                <a:lnTo>
                  <a:pt x="2806" y="253"/>
                </a:lnTo>
                <a:lnTo>
                  <a:pt x="2749" y="261"/>
                </a:lnTo>
                <a:lnTo>
                  <a:pt x="2692" y="268"/>
                </a:lnTo>
                <a:lnTo>
                  <a:pt x="2634" y="271"/>
                </a:lnTo>
                <a:lnTo>
                  <a:pt x="2576" y="272"/>
                </a:lnTo>
                <a:lnTo>
                  <a:pt x="2576" y="272"/>
                </a:lnTo>
                <a:lnTo>
                  <a:pt x="2517" y="271"/>
                </a:lnTo>
                <a:lnTo>
                  <a:pt x="2460" y="268"/>
                </a:lnTo>
                <a:lnTo>
                  <a:pt x="2403" y="262"/>
                </a:lnTo>
                <a:lnTo>
                  <a:pt x="2346" y="254"/>
                </a:lnTo>
                <a:lnTo>
                  <a:pt x="2290" y="246"/>
                </a:lnTo>
                <a:lnTo>
                  <a:pt x="2235" y="233"/>
                </a:lnTo>
                <a:lnTo>
                  <a:pt x="2181" y="219"/>
                </a:lnTo>
                <a:lnTo>
                  <a:pt x="2127" y="203"/>
                </a:lnTo>
                <a:lnTo>
                  <a:pt x="2075" y="184"/>
                </a:lnTo>
                <a:lnTo>
                  <a:pt x="2023" y="164"/>
                </a:lnTo>
                <a:lnTo>
                  <a:pt x="1972" y="142"/>
                </a:lnTo>
                <a:lnTo>
                  <a:pt x="1922" y="117"/>
                </a:lnTo>
                <a:lnTo>
                  <a:pt x="1872" y="91"/>
                </a:lnTo>
                <a:lnTo>
                  <a:pt x="1824" y="62"/>
                </a:lnTo>
                <a:lnTo>
                  <a:pt x="1777" y="32"/>
                </a:lnTo>
                <a:lnTo>
                  <a:pt x="1731" y="0"/>
                </a:lnTo>
                <a:lnTo>
                  <a:pt x="1731" y="0"/>
                </a:lnTo>
                <a:lnTo>
                  <a:pt x="1731" y="0"/>
                </a:lnTo>
                <a:lnTo>
                  <a:pt x="1681" y="18"/>
                </a:lnTo>
                <a:lnTo>
                  <a:pt x="1655" y="28"/>
                </a:lnTo>
                <a:lnTo>
                  <a:pt x="1626" y="40"/>
                </a:lnTo>
                <a:lnTo>
                  <a:pt x="1596" y="52"/>
                </a:lnTo>
                <a:lnTo>
                  <a:pt x="1565" y="68"/>
                </a:lnTo>
                <a:lnTo>
                  <a:pt x="1533" y="83"/>
                </a:lnTo>
                <a:lnTo>
                  <a:pt x="1498" y="102"/>
                </a:lnTo>
                <a:lnTo>
                  <a:pt x="1464" y="123"/>
                </a:lnTo>
                <a:lnTo>
                  <a:pt x="1427" y="145"/>
                </a:lnTo>
                <a:lnTo>
                  <a:pt x="1390" y="168"/>
                </a:lnTo>
                <a:lnTo>
                  <a:pt x="1351" y="195"/>
                </a:lnTo>
                <a:lnTo>
                  <a:pt x="1310" y="224"/>
                </a:lnTo>
                <a:lnTo>
                  <a:pt x="1270" y="256"/>
                </a:lnTo>
                <a:lnTo>
                  <a:pt x="1228" y="290"/>
                </a:lnTo>
                <a:lnTo>
                  <a:pt x="1185" y="327"/>
                </a:lnTo>
                <a:lnTo>
                  <a:pt x="1185" y="327"/>
                </a:lnTo>
                <a:lnTo>
                  <a:pt x="1162" y="349"/>
                </a:lnTo>
                <a:lnTo>
                  <a:pt x="1137" y="374"/>
                </a:lnTo>
                <a:lnTo>
                  <a:pt x="1114" y="400"/>
                </a:lnTo>
                <a:lnTo>
                  <a:pt x="1089" y="427"/>
                </a:lnTo>
                <a:lnTo>
                  <a:pt x="1039" y="485"/>
                </a:lnTo>
                <a:lnTo>
                  <a:pt x="988" y="547"/>
                </a:lnTo>
                <a:lnTo>
                  <a:pt x="935" y="614"/>
                </a:lnTo>
                <a:lnTo>
                  <a:pt x="883" y="685"/>
                </a:lnTo>
                <a:lnTo>
                  <a:pt x="831" y="757"/>
                </a:lnTo>
                <a:lnTo>
                  <a:pt x="779" y="832"/>
                </a:lnTo>
                <a:lnTo>
                  <a:pt x="728" y="908"/>
                </a:lnTo>
                <a:lnTo>
                  <a:pt x="679" y="984"/>
                </a:lnTo>
                <a:lnTo>
                  <a:pt x="631" y="1061"/>
                </a:lnTo>
                <a:lnTo>
                  <a:pt x="587" y="1137"/>
                </a:lnTo>
                <a:lnTo>
                  <a:pt x="544" y="1211"/>
                </a:lnTo>
                <a:lnTo>
                  <a:pt x="504" y="1284"/>
                </a:lnTo>
                <a:lnTo>
                  <a:pt x="467" y="1353"/>
                </a:lnTo>
                <a:lnTo>
                  <a:pt x="435" y="1419"/>
                </a:lnTo>
                <a:lnTo>
                  <a:pt x="435" y="1419"/>
                </a:lnTo>
                <a:lnTo>
                  <a:pt x="401" y="1487"/>
                </a:lnTo>
                <a:lnTo>
                  <a:pt x="368" y="1558"/>
                </a:lnTo>
                <a:lnTo>
                  <a:pt x="334" y="1632"/>
                </a:lnTo>
                <a:lnTo>
                  <a:pt x="302" y="1708"/>
                </a:lnTo>
                <a:lnTo>
                  <a:pt x="269" y="1785"/>
                </a:lnTo>
                <a:lnTo>
                  <a:pt x="237" y="1862"/>
                </a:lnTo>
                <a:lnTo>
                  <a:pt x="207" y="1940"/>
                </a:lnTo>
                <a:lnTo>
                  <a:pt x="178" y="2016"/>
                </a:lnTo>
                <a:lnTo>
                  <a:pt x="150" y="2090"/>
                </a:lnTo>
                <a:lnTo>
                  <a:pt x="123" y="2162"/>
                </a:lnTo>
                <a:lnTo>
                  <a:pt x="98" y="2231"/>
                </a:lnTo>
                <a:lnTo>
                  <a:pt x="76" y="2297"/>
                </a:lnTo>
                <a:lnTo>
                  <a:pt x="56" y="2359"/>
                </a:lnTo>
                <a:lnTo>
                  <a:pt x="38" y="2414"/>
                </a:lnTo>
                <a:lnTo>
                  <a:pt x="23" y="2466"/>
                </a:lnTo>
                <a:lnTo>
                  <a:pt x="12" y="2509"/>
                </a:lnTo>
                <a:lnTo>
                  <a:pt x="12" y="2509"/>
                </a:lnTo>
                <a:lnTo>
                  <a:pt x="8" y="2530"/>
                </a:lnTo>
                <a:lnTo>
                  <a:pt x="3" y="2549"/>
                </a:lnTo>
                <a:lnTo>
                  <a:pt x="1" y="2568"/>
                </a:lnTo>
                <a:lnTo>
                  <a:pt x="0" y="2587"/>
                </a:lnTo>
                <a:lnTo>
                  <a:pt x="0" y="2607"/>
                </a:lnTo>
                <a:lnTo>
                  <a:pt x="1" y="2626"/>
                </a:lnTo>
                <a:lnTo>
                  <a:pt x="2" y="2645"/>
                </a:lnTo>
                <a:lnTo>
                  <a:pt x="6" y="2664"/>
                </a:lnTo>
                <a:lnTo>
                  <a:pt x="9" y="2682"/>
                </a:lnTo>
                <a:lnTo>
                  <a:pt x="13" y="2701"/>
                </a:lnTo>
                <a:lnTo>
                  <a:pt x="19" y="2718"/>
                </a:lnTo>
                <a:lnTo>
                  <a:pt x="26" y="2736"/>
                </a:lnTo>
                <a:lnTo>
                  <a:pt x="32" y="2754"/>
                </a:lnTo>
                <a:lnTo>
                  <a:pt x="41" y="2772"/>
                </a:lnTo>
                <a:lnTo>
                  <a:pt x="50" y="2789"/>
                </a:lnTo>
                <a:lnTo>
                  <a:pt x="59" y="2806"/>
                </a:lnTo>
                <a:lnTo>
                  <a:pt x="70" y="2821"/>
                </a:lnTo>
                <a:lnTo>
                  <a:pt x="82" y="2837"/>
                </a:lnTo>
                <a:lnTo>
                  <a:pt x="94" y="2851"/>
                </a:lnTo>
                <a:lnTo>
                  <a:pt x="107" y="2866"/>
                </a:lnTo>
                <a:lnTo>
                  <a:pt x="121" y="2880"/>
                </a:lnTo>
                <a:lnTo>
                  <a:pt x="135" y="2894"/>
                </a:lnTo>
                <a:lnTo>
                  <a:pt x="150" y="2906"/>
                </a:lnTo>
                <a:lnTo>
                  <a:pt x="165" y="2918"/>
                </a:lnTo>
                <a:lnTo>
                  <a:pt x="182" y="2930"/>
                </a:lnTo>
                <a:lnTo>
                  <a:pt x="199" y="2941"/>
                </a:lnTo>
                <a:lnTo>
                  <a:pt x="216" y="2951"/>
                </a:lnTo>
                <a:lnTo>
                  <a:pt x="235" y="2960"/>
                </a:lnTo>
                <a:lnTo>
                  <a:pt x="252" y="2968"/>
                </a:lnTo>
                <a:lnTo>
                  <a:pt x="271" y="2975"/>
                </a:lnTo>
                <a:lnTo>
                  <a:pt x="292" y="2982"/>
                </a:lnTo>
                <a:lnTo>
                  <a:pt x="312" y="2988"/>
                </a:lnTo>
                <a:lnTo>
                  <a:pt x="2085" y="3397"/>
                </a:lnTo>
                <a:lnTo>
                  <a:pt x="2085" y="3397"/>
                </a:lnTo>
                <a:lnTo>
                  <a:pt x="2101" y="3400"/>
                </a:lnTo>
                <a:lnTo>
                  <a:pt x="2118" y="3402"/>
                </a:lnTo>
                <a:lnTo>
                  <a:pt x="2135" y="3404"/>
                </a:lnTo>
                <a:lnTo>
                  <a:pt x="2152" y="3406"/>
                </a:lnTo>
                <a:lnTo>
                  <a:pt x="2167" y="3406"/>
                </a:lnTo>
                <a:lnTo>
                  <a:pt x="2184" y="3404"/>
                </a:lnTo>
                <a:lnTo>
                  <a:pt x="2200" y="3403"/>
                </a:lnTo>
                <a:lnTo>
                  <a:pt x="2217" y="3401"/>
                </a:lnTo>
                <a:lnTo>
                  <a:pt x="2232" y="3398"/>
                </a:lnTo>
                <a:lnTo>
                  <a:pt x="2248" y="3394"/>
                </a:lnTo>
                <a:lnTo>
                  <a:pt x="2263" y="3390"/>
                </a:lnTo>
                <a:lnTo>
                  <a:pt x="2278" y="3384"/>
                </a:lnTo>
                <a:lnTo>
                  <a:pt x="2292" y="3379"/>
                </a:lnTo>
                <a:lnTo>
                  <a:pt x="2307" y="3372"/>
                </a:lnTo>
                <a:lnTo>
                  <a:pt x="2322" y="3365"/>
                </a:lnTo>
                <a:lnTo>
                  <a:pt x="2336" y="3358"/>
                </a:lnTo>
                <a:lnTo>
                  <a:pt x="2349" y="3350"/>
                </a:lnTo>
                <a:lnTo>
                  <a:pt x="2363" y="3341"/>
                </a:lnTo>
                <a:lnTo>
                  <a:pt x="2375" y="3331"/>
                </a:lnTo>
                <a:lnTo>
                  <a:pt x="2387" y="3321"/>
                </a:lnTo>
                <a:lnTo>
                  <a:pt x="2400" y="3311"/>
                </a:lnTo>
                <a:lnTo>
                  <a:pt x="2411" y="3299"/>
                </a:lnTo>
                <a:lnTo>
                  <a:pt x="2422" y="3288"/>
                </a:lnTo>
                <a:lnTo>
                  <a:pt x="2432" y="3276"/>
                </a:lnTo>
                <a:lnTo>
                  <a:pt x="2442" y="3264"/>
                </a:lnTo>
                <a:lnTo>
                  <a:pt x="2451" y="3250"/>
                </a:lnTo>
                <a:lnTo>
                  <a:pt x="2460" y="3237"/>
                </a:lnTo>
                <a:lnTo>
                  <a:pt x="2468" y="3223"/>
                </a:lnTo>
                <a:lnTo>
                  <a:pt x="2476" y="3209"/>
                </a:lnTo>
                <a:lnTo>
                  <a:pt x="2482" y="3194"/>
                </a:lnTo>
                <a:lnTo>
                  <a:pt x="2489" y="3180"/>
                </a:lnTo>
                <a:lnTo>
                  <a:pt x="2495" y="3165"/>
                </a:lnTo>
                <a:lnTo>
                  <a:pt x="2495" y="3165"/>
                </a:lnTo>
                <a:lnTo>
                  <a:pt x="2499" y="3149"/>
                </a:lnTo>
                <a:lnTo>
                  <a:pt x="2503" y="3131"/>
                </a:lnTo>
                <a:lnTo>
                  <a:pt x="2506" y="3114"/>
                </a:lnTo>
                <a:lnTo>
                  <a:pt x="2507" y="3097"/>
                </a:lnTo>
                <a:lnTo>
                  <a:pt x="2508" y="3080"/>
                </a:lnTo>
                <a:lnTo>
                  <a:pt x="2508" y="3064"/>
                </a:lnTo>
                <a:lnTo>
                  <a:pt x="2508" y="3047"/>
                </a:lnTo>
                <a:lnTo>
                  <a:pt x="2506" y="3029"/>
                </a:lnTo>
                <a:lnTo>
                  <a:pt x="2504" y="3012"/>
                </a:lnTo>
                <a:lnTo>
                  <a:pt x="2500" y="2996"/>
                </a:lnTo>
                <a:lnTo>
                  <a:pt x="2496" y="2980"/>
                </a:lnTo>
                <a:lnTo>
                  <a:pt x="2491" y="2963"/>
                </a:lnTo>
                <a:lnTo>
                  <a:pt x="2486" y="2947"/>
                </a:lnTo>
                <a:lnTo>
                  <a:pt x="2480" y="2931"/>
                </a:lnTo>
                <a:lnTo>
                  <a:pt x="2472" y="2916"/>
                </a:lnTo>
                <a:lnTo>
                  <a:pt x="2466" y="2901"/>
                </a:lnTo>
                <a:lnTo>
                  <a:pt x="2457" y="2886"/>
                </a:lnTo>
                <a:lnTo>
                  <a:pt x="2448" y="2871"/>
                </a:lnTo>
                <a:lnTo>
                  <a:pt x="2439" y="2857"/>
                </a:lnTo>
                <a:lnTo>
                  <a:pt x="2428" y="2844"/>
                </a:lnTo>
                <a:lnTo>
                  <a:pt x="2418" y="2830"/>
                </a:lnTo>
                <a:lnTo>
                  <a:pt x="2405" y="2818"/>
                </a:lnTo>
                <a:lnTo>
                  <a:pt x="2394" y="2806"/>
                </a:lnTo>
                <a:lnTo>
                  <a:pt x="2381" y="2794"/>
                </a:lnTo>
                <a:lnTo>
                  <a:pt x="2368" y="2783"/>
                </a:lnTo>
                <a:lnTo>
                  <a:pt x="2354" y="2773"/>
                </a:lnTo>
                <a:lnTo>
                  <a:pt x="2341" y="2764"/>
                </a:lnTo>
                <a:lnTo>
                  <a:pt x="2326" y="2755"/>
                </a:lnTo>
                <a:lnTo>
                  <a:pt x="2310" y="2747"/>
                </a:lnTo>
                <a:lnTo>
                  <a:pt x="2295" y="2741"/>
                </a:lnTo>
                <a:lnTo>
                  <a:pt x="2279" y="2734"/>
                </a:lnTo>
                <a:lnTo>
                  <a:pt x="2262" y="2728"/>
                </a:lnTo>
                <a:lnTo>
                  <a:pt x="953" y="2333"/>
                </a:lnTo>
                <a:lnTo>
                  <a:pt x="953" y="2333"/>
                </a:lnTo>
                <a:lnTo>
                  <a:pt x="962" y="2304"/>
                </a:lnTo>
                <a:lnTo>
                  <a:pt x="974" y="2270"/>
                </a:lnTo>
                <a:lnTo>
                  <a:pt x="989" y="2231"/>
                </a:lnTo>
                <a:lnTo>
                  <a:pt x="1005" y="2186"/>
                </a:lnTo>
                <a:lnTo>
                  <a:pt x="1026" y="2138"/>
                </a:lnTo>
                <a:lnTo>
                  <a:pt x="1048" y="2087"/>
                </a:lnTo>
                <a:lnTo>
                  <a:pt x="1073" y="2032"/>
                </a:lnTo>
                <a:lnTo>
                  <a:pt x="1099" y="1974"/>
                </a:lnTo>
                <a:lnTo>
                  <a:pt x="1128" y="1915"/>
                </a:lnTo>
                <a:lnTo>
                  <a:pt x="1161" y="1853"/>
                </a:lnTo>
                <a:lnTo>
                  <a:pt x="1194" y="1790"/>
                </a:lnTo>
                <a:lnTo>
                  <a:pt x="1229" y="1726"/>
                </a:lnTo>
                <a:lnTo>
                  <a:pt x="1267" y="1662"/>
                </a:lnTo>
                <a:lnTo>
                  <a:pt x="1306" y="1599"/>
                </a:lnTo>
                <a:lnTo>
                  <a:pt x="1347" y="1535"/>
                </a:lnTo>
                <a:lnTo>
                  <a:pt x="1390" y="1474"/>
                </a:lnTo>
                <a:lnTo>
                  <a:pt x="1307" y="2292"/>
                </a:lnTo>
                <a:lnTo>
                  <a:pt x="1307" y="2292"/>
                </a:lnTo>
                <a:lnTo>
                  <a:pt x="1364" y="2312"/>
                </a:lnTo>
                <a:lnTo>
                  <a:pt x="1420" y="2331"/>
                </a:lnTo>
                <a:lnTo>
                  <a:pt x="1529" y="2365"/>
                </a:lnTo>
                <a:lnTo>
                  <a:pt x="1633" y="2398"/>
                </a:lnTo>
                <a:lnTo>
                  <a:pt x="1731" y="2428"/>
                </a:lnTo>
                <a:lnTo>
                  <a:pt x="1731" y="2428"/>
                </a:lnTo>
                <a:lnTo>
                  <a:pt x="2003" y="2518"/>
                </a:lnTo>
                <a:lnTo>
                  <a:pt x="2110" y="2553"/>
                </a:lnTo>
                <a:lnTo>
                  <a:pt x="2194" y="2579"/>
                </a:lnTo>
                <a:lnTo>
                  <a:pt x="2194" y="2305"/>
                </a:lnTo>
                <a:lnTo>
                  <a:pt x="2194" y="2305"/>
                </a:lnTo>
                <a:lnTo>
                  <a:pt x="2194" y="2298"/>
                </a:lnTo>
                <a:lnTo>
                  <a:pt x="2196" y="2290"/>
                </a:lnTo>
                <a:lnTo>
                  <a:pt x="2199" y="2283"/>
                </a:lnTo>
                <a:lnTo>
                  <a:pt x="2201" y="2275"/>
                </a:lnTo>
                <a:lnTo>
                  <a:pt x="2205" y="2268"/>
                </a:lnTo>
                <a:lnTo>
                  <a:pt x="2210" y="2261"/>
                </a:lnTo>
                <a:lnTo>
                  <a:pt x="2214" y="2255"/>
                </a:lnTo>
                <a:lnTo>
                  <a:pt x="2220" y="2249"/>
                </a:lnTo>
                <a:lnTo>
                  <a:pt x="2225" y="2243"/>
                </a:lnTo>
                <a:lnTo>
                  <a:pt x="2232" y="2239"/>
                </a:lnTo>
                <a:lnTo>
                  <a:pt x="2239" y="2235"/>
                </a:lnTo>
                <a:lnTo>
                  <a:pt x="2246" y="2230"/>
                </a:lnTo>
                <a:lnTo>
                  <a:pt x="2253" y="2228"/>
                </a:lnTo>
                <a:lnTo>
                  <a:pt x="2261" y="2226"/>
                </a:lnTo>
                <a:lnTo>
                  <a:pt x="2268" y="2224"/>
                </a:lnTo>
                <a:lnTo>
                  <a:pt x="2276" y="2223"/>
                </a:lnTo>
                <a:lnTo>
                  <a:pt x="2862" y="2223"/>
                </a:lnTo>
                <a:lnTo>
                  <a:pt x="2862" y="2223"/>
                </a:lnTo>
                <a:lnTo>
                  <a:pt x="2870" y="2224"/>
                </a:lnTo>
                <a:lnTo>
                  <a:pt x="2878" y="2226"/>
                </a:lnTo>
                <a:lnTo>
                  <a:pt x="2886" y="2228"/>
                </a:lnTo>
                <a:lnTo>
                  <a:pt x="2892" y="2230"/>
                </a:lnTo>
                <a:lnTo>
                  <a:pt x="2899" y="2235"/>
                </a:lnTo>
                <a:lnTo>
                  <a:pt x="2906" y="2239"/>
                </a:lnTo>
                <a:lnTo>
                  <a:pt x="2913" y="2243"/>
                </a:lnTo>
                <a:lnTo>
                  <a:pt x="2919" y="2249"/>
                </a:lnTo>
                <a:lnTo>
                  <a:pt x="2925" y="2255"/>
                </a:lnTo>
                <a:lnTo>
                  <a:pt x="2929" y="2261"/>
                </a:lnTo>
                <a:lnTo>
                  <a:pt x="2934" y="2268"/>
                </a:lnTo>
                <a:lnTo>
                  <a:pt x="2937" y="2275"/>
                </a:lnTo>
                <a:lnTo>
                  <a:pt x="2940" y="2283"/>
                </a:lnTo>
                <a:lnTo>
                  <a:pt x="2943" y="2290"/>
                </a:lnTo>
                <a:lnTo>
                  <a:pt x="2944" y="2298"/>
                </a:lnTo>
                <a:lnTo>
                  <a:pt x="2944" y="2305"/>
                </a:lnTo>
                <a:lnTo>
                  <a:pt x="2944" y="2579"/>
                </a:lnTo>
                <a:lnTo>
                  <a:pt x="2944" y="2579"/>
                </a:lnTo>
                <a:lnTo>
                  <a:pt x="3029" y="2553"/>
                </a:lnTo>
                <a:lnTo>
                  <a:pt x="3135" y="2518"/>
                </a:lnTo>
                <a:lnTo>
                  <a:pt x="3409" y="2428"/>
                </a:lnTo>
                <a:lnTo>
                  <a:pt x="3409" y="2428"/>
                </a:lnTo>
                <a:lnTo>
                  <a:pt x="3505" y="2398"/>
                </a:lnTo>
                <a:lnTo>
                  <a:pt x="3610" y="2365"/>
                </a:lnTo>
                <a:lnTo>
                  <a:pt x="3719" y="2331"/>
                </a:lnTo>
                <a:lnTo>
                  <a:pt x="3775" y="2312"/>
                </a:lnTo>
                <a:lnTo>
                  <a:pt x="3831" y="2292"/>
                </a:lnTo>
                <a:lnTo>
                  <a:pt x="3749" y="1474"/>
                </a:lnTo>
                <a:lnTo>
                  <a:pt x="3749" y="1474"/>
                </a:lnTo>
                <a:lnTo>
                  <a:pt x="3790" y="1535"/>
                </a:lnTo>
                <a:lnTo>
                  <a:pt x="3829" y="1599"/>
                </a:lnTo>
                <a:lnTo>
                  <a:pt x="3867" y="1662"/>
                </a:lnTo>
                <a:lnTo>
                  <a:pt x="3903" y="1726"/>
                </a:lnTo>
                <a:lnTo>
                  <a:pt x="3939" y="1790"/>
                </a:lnTo>
                <a:lnTo>
                  <a:pt x="3973" y="1853"/>
                </a:lnTo>
                <a:lnTo>
                  <a:pt x="4004" y="1915"/>
                </a:lnTo>
                <a:lnTo>
                  <a:pt x="4034" y="1974"/>
                </a:lnTo>
                <a:lnTo>
                  <a:pt x="4061" y="2032"/>
                </a:lnTo>
                <a:lnTo>
                  <a:pt x="4087" y="2087"/>
                </a:lnTo>
                <a:lnTo>
                  <a:pt x="4110" y="2138"/>
                </a:lnTo>
                <a:lnTo>
                  <a:pt x="4130" y="2186"/>
                </a:lnTo>
                <a:lnTo>
                  <a:pt x="4149" y="2231"/>
                </a:lnTo>
                <a:lnTo>
                  <a:pt x="4164" y="2270"/>
                </a:lnTo>
                <a:lnTo>
                  <a:pt x="4176" y="2304"/>
                </a:lnTo>
                <a:lnTo>
                  <a:pt x="4185" y="2333"/>
                </a:lnTo>
                <a:lnTo>
                  <a:pt x="2876" y="2728"/>
                </a:lnTo>
                <a:lnTo>
                  <a:pt x="2876" y="2728"/>
                </a:lnTo>
                <a:lnTo>
                  <a:pt x="2860" y="2734"/>
                </a:lnTo>
                <a:lnTo>
                  <a:pt x="2843" y="2740"/>
                </a:lnTo>
                <a:lnTo>
                  <a:pt x="2828" y="2747"/>
                </a:lnTo>
                <a:lnTo>
                  <a:pt x="2813" y="2755"/>
                </a:lnTo>
                <a:lnTo>
                  <a:pt x="2799" y="2763"/>
                </a:lnTo>
                <a:lnTo>
                  <a:pt x="2784" y="2772"/>
                </a:lnTo>
                <a:lnTo>
                  <a:pt x="2771" y="2782"/>
                </a:lnTo>
                <a:lnTo>
                  <a:pt x="2757" y="2792"/>
                </a:lnTo>
                <a:lnTo>
                  <a:pt x="2745" y="2803"/>
                </a:lnTo>
                <a:lnTo>
                  <a:pt x="2733" y="2816"/>
                </a:lnTo>
                <a:lnTo>
                  <a:pt x="2721" y="2828"/>
                </a:lnTo>
                <a:lnTo>
                  <a:pt x="2710" y="2840"/>
                </a:lnTo>
                <a:lnTo>
                  <a:pt x="2700" y="2854"/>
                </a:lnTo>
                <a:lnTo>
                  <a:pt x="2690" y="2867"/>
                </a:lnTo>
                <a:lnTo>
                  <a:pt x="2681" y="2880"/>
                </a:lnTo>
                <a:lnTo>
                  <a:pt x="2673" y="2895"/>
                </a:lnTo>
                <a:lnTo>
                  <a:pt x="2666" y="2911"/>
                </a:lnTo>
                <a:lnTo>
                  <a:pt x="2659" y="2925"/>
                </a:lnTo>
                <a:lnTo>
                  <a:pt x="2652" y="2941"/>
                </a:lnTo>
                <a:lnTo>
                  <a:pt x="2647" y="2958"/>
                </a:lnTo>
                <a:lnTo>
                  <a:pt x="2642" y="2973"/>
                </a:lnTo>
                <a:lnTo>
                  <a:pt x="2638" y="2990"/>
                </a:lnTo>
                <a:lnTo>
                  <a:pt x="2635" y="3007"/>
                </a:lnTo>
                <a:lnTo>
                  <a:pt x="2632" y="3023"/>
                </a:lnTo>
                <a:lnTo>
                  <a:pt x="2631" y="3041"/>
                </a:lnTo>
                <a:lnTo>
                  <a:pt x="2630" y="3058"/>
                </a:lnTo>
                <a:lnTo>
                  <a:pt x="2630" y="3076"/>
                </a:lnTo>
                <a:lnTo>
                  <a:pt x="2631" y="3094"/>
                </a:lnTo>
                <a:lnTo>
                  <a:pt x="2633" y="3112"/>
                </a:lnTo>
                <a:lnTo>
                  <a:pt x="2635" y="3128"/>
                </a:lnTo>
                <a:lnTo>
                  <a:pt x="2640" y="3146"/>
                </a:lnTo>
                <a:lnTo>
                  <a:pt x="2644" y="3165"/>
                </a:lnTo>
                <a:lnTo>
                  <a:pt x="2644" y="3165"/>
                </a:lnTo>
                <a:lnTo>
                  <a:pt x="2650" y="3181"/>
                </a:lnTo>
                <a:lnTo>
                  <a:pt x="2656" y="3197"/>
                </a:lnTo>
                <a:lnTo>
                  <a:pt x="2662" y="3212"/>
                </a:lnTo>
                <a:lnTo>
                  <a:pt x="2670" y="3227"/>
                </a:lnTo>
                <a:lnTo>
                  <a:pt x="2678" y="3241"/>
                </a:lnTo>
                <a:lnTo>
                  <a:pt x="2687" y="3256"/>
                </a:lnTo>
                <a:lnTo>
                  <a:pt x="2697" y="3269"/>
                </a:lnTo>
                <a:lnTo>
                  <a:pt x="2706" y="3282"/>
                </a:lnTo>
                <a:lnTo>
                  <a:pt x="2717" y="3294"/>
                </a:lnTo>
                <a:lnTo>
                  <a:pt x="2728" y="3305"/>
                </a:lnTo>
                <a:lnTo>
                  <a:pt x="2739" y="3316"/>
                </a:lnTo>
                <a:lnTo>
                  <a:pt x="2751" y="3327"/>
                </a:lnTo>
                <a:lnTo>
                  <a:pt x="2763" y="3336"/>
                </a:lnTo>
                <a:lnTo>
                  <a:pt x="2776" y="3346"/>
                </a:lnTo>
                <a:lnTo>
                  <a:pt x="2790" y="3354"/>
                </a:lnTo>
                <a:lnTo>
                  <a:pt x="2803" y="3363"/>
                </a:lnTo>
                <a:lnTo>
                  <a:pt x="2816" y="3370"/>
                </a:lnTo>
                <a:lnTo>
                  <a:pt x="2831" y="3377"/>
                </a:lnTo>
                <a:lnTo>
                  <a:pt x="2845" y="3383"/>
                </a:lnTo>
                <a:lnTo>
                  <a:pt x="2860" y="3388"/>
                </a:lnTo>
                <a:lnTo>
                  <a:pt x="2876" y="3393"/>
                </a:lnTo>
                <a:lnTo>
                  <a:pt x="2891" y="3397"/>
                </a:lnTo>
                <a:lnTo>
                  <a:pt x="2907" y="3400"/>
                </a:lnTo>
                <a:lnTo>
                  <a:pt x="2923" y="3402"/>
                </a:lnTo>
                <a:lnTo>
                  <a:pt x="2938" y="3404"/>
                </a:lnTo>
                <a:lnTo>
                  <a:pt x="2955" y="3406"/>
                </a:lnTo>
                <a:lnTo>
                  <a:pt x="2971" y="3406"/>
                </a:lnTo>
                <a:lnTo>
                  <a:pt x="2987" y="3406"/>
                </a:lnTo>
                <a:lnTo>
                  <a:pt x="3004" y="3404"/>
                </a:lnTo>
                <a:lnTo>
                  <a:pt x="3020" y="3402"/>
                </a:lnTo>
                <a:lnTo>
                  <a:pt x="3037" y="3400"/>
                </a:lnTo>
                <a:lnTo>
                  <a:pt x="3053" y="3397"/>
                </a:lnTo>
                <a:lnTo>
                  <a:pt x="4826" y="2988"/>
                </a:lnTo>
                <a:lnTo>
                  <a:pt x="4826" y="2988"/>
                </a:lnTo>
                <a:lnTo>
                  <a:pt x="4847" y="2981"/>
                </a:lnTo>
                <a:lnTo>
                  <a:pt x="4869" y="2973"/>
                </a:lnTo>
                <a:lnTo>
                  <a:pt x="4889" y="2965"/>
                </a:lnTo>
                <a:lnTo>
                  <a:pt x="4908" y="2955"/>
                </a:lnTo>
                <a:lnTo>
                  <a:pt x="4927" y="2946"/>
                </a:lnTo>
                <a:lnTo>
                  <a:pt x="4945" y="2935"/>
                </a:lnTo>
                <a:lnTo>
                  <a:pt x="4963" y="2924"/>
                </a:lnTo>
                <a:lnTo>
                  <a:pt x="4979" y="2913"/>
                </a:lnTo>
                <a:lnTo>
                  <a:pt x="4995" y="2901"/>
                </a:lnTo>
                <a:lnTo>
                  <a:pt x="5011" y="2888"/>
                </a:lnTo>
                <a:lnTo>
                  <a:pt x="5025" y="2875"/>
                </a:lnTo>
                <a:lnTo>
                  <a:pt x="5039" y="2860"/>
                </a:lnTo>
                <a:lnTo>
                  <a:pt x="5052" y="2846"/>
                </a:lnTo>
                <a:lnTo>
                  <a:pt x="5063" y="2831"/>
                </a:lnTo>
                <a:lnTo>
                  <a:pt x="5075" y="2816"/>
                </a:lnTo>
                <a:lnTo>
                  <a:pt x="5085" y="2800"/>
                </a:lnTo>
                <a:lnTo>
                  <a:pt x="5095" y="2783"/>
                </a:lnTo>
                <a:lnTo>
                  <a:pt x="5104" y="2768"/>
                </a:lnTo>
                <a:lnTo>
                  <a:pt x="5112" y="2750"/>
                </a:lnTo>
                <a:lnTo>
                  <a:pt x="5120" y="2733"/>
                </a:lnTo>
                <a:lnTo>
                  <a:pt x="5127" y="2715"/>
                </a:lnTo>
                <a:lnTo>
                  <a:pt x="5132" y="2697"/>
                </a:lnTo>
                <a:lnTo>
                  <a:pt x="5137" y="2679"/>
                </a:lnTo>
                <a:lnTo>
                  <a:pt x="5141" y="2661"/>
                </a:lnTo>
                <a:lnTo>
                  <a:pt x="5145" y="2642"/>
                </a:lnTo>
                <a:lnTo>
                  <a:pt x="5147" y="2625"/>
                </a:lnTo>
                <a:lnTo>
                  <a:pt x="5148" y="2606"/>
                </a:lnTo>
                <a:lnTo>
                  <a:pt x="5148" y="2587"/>
                </a:lnTo>
                <a:lnTo>
                  <a:pt x="5148" y="2568"/>
                </a:lnTo>
                <a:lnTo>
                  <a:pt x="5146" y="2549"/>
                </a:lnTo>
                <a:lnTo>
                  <a:pt x="5144" y="2530"/>
                </a:lnTo>
                <a:lnTo>
                  <a:pt x="5140" y="2509"/>
                </a:lnTo>
                <a:lnTo>
                  <a:pt x="5140" y="2509"/>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6" name="Freeform 5">
            <a:extLst xmlns:a="http://schemas.openxmlformats.org/drawingml/2006/main">
              <a:ext uri="{FF2B5EF4-FFF2-40B4-BE49-F238E27FC236}">
                <a16:creationId xmlns:a16="http://schemas.microsoft.com/office/drawing/2014/main" id="{747168A5-4DC5-2946-8DC2-57A0EB3299BE}"/>
              </a:ext>
            </a:extLst>
          </cdr:cNvPr>
          <cdr:cNvSpPr>
            <a:spLocks xmlns:a="http://schemas.openxmlformats.org/drawingml/2006/main"/>
          </cdr:cNvSpPr>
        </cdr:nvSpPr>
        <cdr:spPr bwMode="auto">
          <a:xfrm xmlns:a="http://schemas.openxmlformats.org/drawingml/2006/main">
            <a:off x="-8015" y="-1054"/>
            <a:ext cx="1" cy="1"/>
          </a:xfrm>
          <a:custGeom xmlns:a="http://schemas.openxmlformats.org/drawingml/2006/main">
            <a:avLst/>
            <a:gdLst>
              <a:gd name="T0" fmla="*/ 1175 w 2237"/>
              <a:gd name="T1" fmla="*/ 1 h 2237"/>
              <a:gd name="T2" fmla="*/ 1288 w 2237"/>
              <a:gd name="T3" fmla="*/ 12 h 2237"/>
              <a:gd name="T4" fmla="*/ 1398 w 2237"/>
              <a:gd name="T5" fmla="*/ 35 h 2237"/>
              <a:gd name="T6" fmla="*/ 1503 w 2237"/>
              <a:gd name="T7" fmla="*/ 67 h 2237"/>
              <a:gd name="T8" fmla="*/ 1651 w 2237"/>
              <a:gd name="T9" fmla="*/ 135 h 2237"/>
              <a:gd name="T10" fmla="*/ 1830 w 2237"/>
              <a:gd name="T11" fmla="*/ 255 h 2237"/>
              <a:gd name="T12" fmla="*/ 1981 w 2237"/>
              <a:gd name="T13" fmla="*/ 407 h 2237"/>
              <a:gd name="T14" fmla="*/ 2101 w 2237"/>
              <a:gd name="T15" fmla="*/ 586 h 2237"/>
              <a:gd name="T16" fmla="*/ 2168 w 2237"/>
              <a:gd name="T17" fmla="*/ 734 h 2237"/>
              <a:gd name="T18" fmla="*/ 2201 w 2237"/>
              <a:gd name="T19" fmla="*/ 839 h 2237"/>
              <a:gd name="T20" fmla="*/ 2223 w 2237"/>
              <a:gd name="T21" fmla="*/ 948 h 2237"/>
              <a:gd name="T22" fmla="*/ 2235 w 2237"/>
              <a:gd name="T23" fmla="*/ 1060 h 2237"/>
              <a:gd name="T24" fmla="*/ 2237 w 2237"/>
              <a:gd name="T25" fmla="*/ 1148 h 2237"/>
              <a:gd name="T26" fmla="*/ 2228 w 2237"/>
              <a:gd name="T27" fmla="*/ 1260 h 2237"/>
              <a:gd name="T28" fmla="*/ 2207 w 2237"/>
              <a:gd name="T29" fmla="*/ 1371 h 2237"/>
              <a:gd name="T30" fmla="*/ 2177 w 2237"/>
              <a:gd name="T31" fmla="*/ 1477 h 2237"/>
              <a:gd name="T32" fmla="*/ 2126 w 2237"/>
              <a:gd name="T33" fmla="*/ 1604 h 2237"/>
              <a:gd name="T34" fmla="*/ 2014 w 2237"/>
              <a:gd name="T35" fmla="*/ 1788 h 2237"/>
              <a:gd name="T36" fmla="*/ 1870 w 2237"/>
              <a:gd name="T37" fmla="*/ 1947 h 2237"/>
              <a:gd name="T38" fmla="*/ 1698 w 2237"/>
              <a:gd name="T39" fmla="*/ 2075 h 2237"/>
              <a:gd name="T40" fmla="*/ 1528 w 2237"/>
              <a:gd name="T41" fmla="*/ 2159 h 2237"/>
              <a:gd name="T42" fmla="*/ 1424 w 2237"/>
              <a:gd name="T43" fmla="*/ 2195 h 2237"/>
              <a:gd name="T44" fmla="*/ 1316 w 2237"/>
              <a:gd name="T45" fmla="*/ 2219 h 2237"/>
              <a:gd name="T46" fmla="*/ 1204 w 2237"/>
              <a:gd name="T47" fmla="*/ 2234 h 2237"/>
              <a:gd name="T48" fmla="*/ 1118 w 2237"/>
              <a:gd name="T49" fmla="*/ 2237 h 2237"/>
              <a:gd name="T50" fmla="*/ 1003 w 2237"/>
              <a:gd name="T51" fmla="*/ 2232 h 2237"/>
              <a:gd name="T52" fmla="*/ 893 w 2237"/>
              <a:gd name="T53" fmla="*/ 2215 h 2237"/>
              <a:gd name="T54" fmla="*/ 785 w 2237"/>
              <a:gd name="T55" fmla="*/ 2187 h 2237"/>
              <a:gd name="T56" fmla="*/ 683 w 2237"/>
              <a:gd name="T57" fmla="*/ 2149 h 2237"/>
              <a:gd name="T58" fmla="*/ 493 w 2237"/>
              <a:gd name="T59" fmla="*/ 2046 h 2237"/>
              <a:gd name="T60" fmla="*/ 327 w 2237"/>
              <a:gd name="T61" fmla="*/ 1910 h 2237"/>
              <a:gd name="T62" fmla="*/ 191 w 2237"/>
              <a:gd name="T63" fmla="*/ 1744 h 2237"/>
              <a:gd name="T64" fmla="*/ 87 w 2237"/>
              <a:gd name="T65" fmla="*/ 1553 h 2237"/>
              <a:gd name="T66" fmla="*/ 50 w 2237"/>
              <a:gd name="T67" fmla="*/ 1450 h 2237"/>
              <a:gd name="T68" fmla="*/ 22 w 2237"/>
              <a:gd name="T69" fmla="*/ 1344 h 2237"/>
              <a:gd name="T70" fmla="*/ 6 w 2237"/>
              <a:gd name="T71" fmla="*/ 1233 h 2237"/>
              <a:gd name="T72" fmla="*/ 0 w 2237"/>
              <a:gd name="T73" fmla="*/ 1119 h 2237"/>
              <a:gd name="T74" fmla="*/ 3 w 2237"/>
              <a:gd name="T75" fmla="*/ 1033 h 2237"/>
              <a:gd name="T76" fmla="*/ 17 w 2237"/>
              <a:gd name="T77" fmla="*/ 921 h 2237"/>
              <a:gd name="T78" fmla="*/ 42 w 2237"/>
              <a:gd name="T79" fmla="*/ 812 h 2237"/>
              <a:gd name="T80" fmla="*/ 77 w 2237"/>
              <a:gd name="T81" fmla="*/ 708 h 2237"/>
              <a:gd name="T82" fmla="*/ 162 w 2237"/>
              <a:gd name="T83" fmla="*/ 539 h 2237"/>
              <a:gd name="T84" fmla="*/ 290 w 2237"/>
              <a:gd name="T85" fmla="*/ 367 h 2237"/>
              <a:gd name="T86" fmla="*/ 449 w 2237"/>
              <a:gd name="T87" fmla="*/ 222 h 2237"/>
              <a:gd name="T88" fmla="*/ 633 w 2237"/>
              <a:gd name="T89" fmla="*/ 110 h 2237"/>
              <a:gd name="T90" fmla="*/ 760 w 2237"/>
              <a:gd name="T91" fmla="*/ 58 h 2237"/>
              <a:gd name="T92" fmla="*/ 866 w 2237"/>
              <a:gd name="T93" fmla="*/ 28 h 2237"/>
              <a:gd name="T94" fmla="*/ 975 w 2237"/>
              <a:gd name="T95" fmla="*/ 9 h 2237"/>
              <a:gd name="T96" fmla="*/ 1089 w 2237"/>
              <a:gd name="T97" fmla="*/ 0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37" h="2237">
                <a:moveTo>
                  <a:pt x="1118" y="0"/>
                </a:moveTo>
                <a:lnTo>
                  <a:pt x="1118" y="0"/>
                </a:lnTo>
                <a:lnTo>
                  <a:pt x="1147" y="0"/>
                </a:lnTo>
                <a:lnTo>
                  <a:pt x="1175" y="1"/>
                </a:lnTo>
                <a:lnTo>
                  <a:pt x="1204" y="3"/>
                </a:lnTo>
                <a:lnTo>
                  <a:pt x="1232" y="6"/>
                </a:lnTo>
                <a:lnTo>
                  <a:pt x="1260" y="9"/>
                </a:lnTo>
                <a:lnTo>
                  <a:pt x="1288" y="12"/>
                </a:lnTo>
                <a:lnTo>
                  <a:pt x="1316" y="17"/>
                </a:lnTo>
                <a:lnTo>
                  <a:pt x="1344" y="22"/>
                </a:lnTo>
                <a:lnTo>
                  <a:pt x="1371" y="28"/>
                </a:lnTo>
                <a:lnTo>
                  <a:pt x="1398" y="35"/>
                </a:lnTo>
                <a:lnTo>
                  <a:pt x="1424" y="42"/>
                </a:lnTo>
                <a:lnTo>
                  <a:pt x="1451" y="50"/>
                </a:lnTo>
                <a:lnTo>
                  <a:pt x="1477" y="58"/>
                </a:lnTo>
                <a:lnTo>
                  <a:pt x="1503" y="67"/>
                </a:lnTo>
                <a:lnTo>
                  <a:pt x="1528" y="77"/>
                </a:lnTo>
                <a:lnTo>
                  <a:pt x="1554" y="87"/>
                </a:lnTo>
                <a:lnTo>
                  <a:pt x="1603" y="110"/>
                </a:lnTo>
                <a:lnTo>
                  <a:pt x="1651" y="135"/>
                </a:lnTo>
                <a:lnTo>
                  <a:pt x="1698" y="162"/>
                </a:lnTo>
                <a:lnTo>
                  <a:pt x="1744" y="191"/>
                </a:lnTo>
                <a:lnTo>
                  <a:pt x="1787" y="222"/>
                </a:lnTo>
                <a:lnTo>
                  <a:pt x="1830" y="255"/>
                </a:lnTo>
                <a:lnTo>
                  <a:pt x="1870" y="291"/>
                </a:lnTo>
                <a:lnTo>
                  <a:pt x="1909" y="327"/>
                </a:lnTo>
                <a:lnTo>
                  <a:pt x="1946" y="367"/>
                </a:lnTo>
                <a:lnTo>
                  <a:pt x="1981" y="407"/>
                </a:lnTo>
                <a:lnTo>
                  <a:pt x="2014" y="449"/>
                </a:lnTo>
                <a:lnTo>
                  <a:pt x="2046" y="493"/>
                </a:lnTo>
                <a:lnTo>
                  <a:pt x="2075" y="539"/>
                </a:lnTo>
                <a:lnTo>
                  <a:pt x="2101" y="586"/>
                </a:lnTo>
                <a:lnTo>
                  <a:pt x="2126" y="634"/>
                </a:lnTo>
                <a:lnTo>
                  <a:pt x="2148" y="683"/>
                </a:lnTo>
                <a:lnTo>
                  <a:pt x="2158" y="708"/>
                </a:lnTo>
                <a:lnTo>
                  <a:pt x="2168" y="734"/>
                </a:lnTo>
                <a:lnTo>
                  <a:pt x="2177" y="760"/>
                </a:lnTo>
                <a:lnTo>
                  <a:pt x="2186" y="786"/>
                </a:lnTo>
                <a:lnTo>
                  <a:pt x="2194" y="812"/>
                </a:lnTo>
                <a:lnTo>
                  <a:pt x="2201" y="839"/>
                </a:lnTo>
                <a:lnTo>
                  <a:pt x="2207" y="866"/>
                </a:lnTo>
                <a:lnTo>
                  <a:pt x="2214" y="893"/>
                </a:lnTo>
                <a:lnTo>
                  <a:pt x="2219" y="921"/>
                </a:lnTo>
                <a:lnTo>
                  <a:pt x="2223" y="948"/>
                </a:lnTo>
                <a:lnTo>
                  <a:pt x="2228" y="976"/>
                </a:lnTo>
                <a:lnTo>
                  <a:pt x="2231" y="1003"/>
                </a:lnTo>
                <a:lnTo>
                  <a:pt x="2233" y="1033"/>
                </a:lnTo>
                <a:lnTo>
                  <a:pt x="2235" y="1060"/>
                </a:lnTo>
                <a:lnTo>
                  <a:pt x="2237" y="1089"/>
                </a:lnTo>
                <a:lnTo>
                  <a:pt x="2237" y="1119"/>
                </a:lnTo>
                <a:lnTo>
                  <a:pt x="2237" y="1119"/>
                </a:lnTo>
                <a:lnTo>
                  <a:pt x="2237" y="1148"/>
                </a:lnTo>
                <a:lnTo>
                  <a:pt x="2235" y="1176"/>
                </a:lnTo>
                <a:lnTo>
                  <a:pt x="2233" y="1205"/>
                </a:lnTo>
                <a:lnTo>
                  <a:pt x="2231" y="1233"/>
                </a:lnTo>
                <a:lnTo>
                  <a:pt x="2228" y="1260"/>
                </a:lnTo>
                <a:lnTo>
                  <a:pt x="2223" y="1288"/>
                </a:lnTo>
                <a:lnTo>
                  <a:pt x="2219" y="1316"/>
                </a:lnTo>
                <a:lnTo>
                  <a:pt x="2214" y="1344"/>
                </a:lnTo>
                <a:lnTo>
                  <a:pt x="2207" y="1371"/>
                </a:lnTo>
                <a:lnTo>
                  <a:pt x="2201" y="1398"/>
                </a:lnTo>
                <a:lnTo>
                  <a:pt x="2194" y="1425"/>
                </a:lnTo>
                <a:lnTo>
                  <a:pt x="2186" y="1450"/>
                </a:lnTo>
                <a:lnTo>
                  <a:pt x="2177" y="1477"/>
                </a:lnTo>
                <a:lnTo>
                  <a:pt x="2168" y="1503"/>
                </a:lnTo>
                <a:lnTo>
                  <a:pt x="2158" y="1529"/>
                </a:lnTo>
                <a:lnTo>
                  <a:pt x="2148" y="1553"/>
                </a:lnTo>
                <a:lnTo>
                  <a:pt x="2126" y="1604"/>
                </a:lnTo>
                <a:lnTo>
                  <a:pt x="2101" y="1652"/>
                </a:lnTo>
                <a:lnTo>
                  <a:pt x="2075" y="1698"/>
                </a:lnTo>
                <a:lnTo>
                  <a:pt x="2046" y="1744"/>
                </a:lnTo>
                <a:lnTo>
                  <a:pt x="2014" y="1788"/>
                </a:lnTo>
                <a:lnTo>
                  <a:pt x="1981" y="1830"/>
                </a:lnTo>
                <a:lnTo>
                  <a:pt x="1946" y="1871"/>
                </a:lnTo>
                <a:lnTo>
                  <a:pt x="1909" y="1910"/>
                </a:lnTo>
                <a:lnTo>
                  <a:pt x="1870" y="1947"/>
                </a:lnTo>
                <a:lnTo>
                  <a:pt x="1830" y="1981"/>
                </a:lnTo>
                <a:lnTo>
                  <a:pt x="1787" y="2015"/>
                </a:lnTo>
                <a:lnTo>
                  <a:pt x="1744" y="2046"/>
                </a:lnTo>
                <a:lnTo>
                  <a:pt x="1698" y="2075"/>
                </a:lnTo>
                <a:lnTo>
                  <a:pt x="1651" y="2102"/>
                </a:lnTo>
                <a:lnTo>
                  <a:pt x="1603" y="2126"/>
                </a:lnTo>
                <a:lnTo>
                  <a:pt x="1554" y="2149"/>
                </a:lnTo>
                <a:lnTo>
                  <a:pt x="1528" y="2159"/>
                </a:lnTo>
                <a:lnTo>
                  <a:pt x="1503" y="2169"/>
                </a:lnTo>
                <a:lnTo>
                  <a:pt x="1477" y="2178"/>
                </a:lnTo>
                <a:lnTo>
                  <a:pt x="1451" y="2187"/>
                </a:lnTo>
                <a:lnTo>
                  <a:pt x="1424" y="2195"/>
                </a:lnTo>
                <a:lnTo>
                  <a:pt x="1398" y="2201"/>
                </a:lnTo>
                <a:lnTo>
                  <a:pt x="1371" y="2208"/>
                </a:lnTo>
                <a:lnTo>
                  <a:pt x="1344" y="2215"/>
                </a:lnTo>
                <a:lnTo>
                  <a:pt x="1316" y="2219"/>
                </a:lnTo>
                <a:lnTo>
                  <a:pt x="1288" y="2224"/>
                </a:lnTo>
                <a:lnTo>
                  <a:pt x="1260" y="2228"/>
                </a:lnTo>
                <a:lnTo>
                  <a:pt x="1232" y="2232"/>
                </a:lnTo>
                <a:lnTo>
                  <a:pt x="1204" y="2234"/>
                </a:lnTo>
                <a:lnTo>
                  <a:pt x="1175" y="2236"/>
                </a:lnTo>
                <a:lnTo>
                  <a:pt x="1147" y="2237"/>
                </a:lnTo>
                <a:lnTo>
                  <a:pt x="1118" y="2237"/>
                </a:lnTo>
                <a:lnTo>
                  <a:pt x="1118" y="2237"/>
                </a:lnTo>
                <a:lnTo>
                  <a:pt x="1089" y="2237"/>
                </a:lnTo>
                <a:lnTo>
                  <a:pt x="1060" y="2236"/>
                </a:lnTo>
                <a:lnTo>
                  <a:pt x="1032" y="2234"/>
                </a:lnTo>
                <a:lnTo>
                  <a:pt x="1003" y="2232"/>
                </a:lnTo>
                <a:lnTo>
                  <a:pt x="975" y="2228"/>
                </a:lnTo>
                <a:lnTo>
                  <a:pt x="947" y="2224"/>
                </a:lnTo>
                <a:lnTo>
                  <a:pt x="920" y="2219"/>
                </a:lnTo>
                <a:lnTo>
                  <a:pt x="893" y="2215"/>
                </a:lnTo>
                <a:lnTo>
                  <a:pt x="866" y="2208"/>
                </a:lnTo>
                <a:lnTo>
                  <a:pt x="839" y="2201"/>
                </a:lnTo>
                <a:lnTo>
                  <a:pt x="812" y="2195"/>
                </a:lnTo>
                <a:lnTo>
                  <a:pt x="785" y="2187"/>
                </a:lnTo>
                <a:lnTo>
                  <a:pt x="760" y="2178"/>
                </a:lnTo>
                <a:lnTo>
                  <a:pt x="734" y="2169"/>
                </a:lnTo>
                <a:lnTo>
                  <a:pt x="708" y="2159"/>
                </a:lnTo>
                <a:lnTo>
                  <a:pt x="683" y="2149"/>
                </a:lnTo>
                <a:lnTo>
                  <a:pt x="633" y="2126"/>
                </a:lnTo>
                <a:lnTo>
                  <a:pt x="585" y="2102"/>
                </a:lnTo>
                <a:lnTo>
                  <a:pt x="538" y="2075"/>
                </a:lnTo>
                <a:lnTo>
                  <a:pt x="493" y="2046"/>
                </a:lnTo>
                <a:lnTo>
                  <a:pt x="449" y="2015"/>
                </a:lnTo>
                <a:lnTo>
                  <a:pt x="407" y="1981"/>
                </a:lnTo>
                <a:lnTo>
                  <a:pt x="366" y="1947"/>
                </a:lnTo>
                <a:lnTo>
                  <a:pt x="327" y="1910"/>
                </a:lnTo>
                <a:lnTo>
                  <a:pt x="290" y="1871"/>
                </a:lnTo>
                <a:lnTo>
                  <a:pt x="255" y="1830"/>
                </a:lnTo>
                <a:lnTo>
                  <a:pt x="222" y="1788"/>
                </a:lnTo>
                <a:lnTo>
                  <a:pt x="191" y="1744"/>
                </a:lnTo>
                <a:lnTo>
                  <a:pt x="162" y="1698"/>
                </a:lnTo>
                <a:lnTo>
                  <a:pt x="135" y="1652"/>
                </a:lnTo>
                <a:lnTo>
                  <a:pt x="109" y="1604"/>
                </a:lnTo>
                <a:lnTo>
                  <a:pt x="87" y="1553"/>
                </a:lnTo>
                <a:lnTo>
                  <a:pt x="77" y="1529"/>
                </a:lnTo>
                <a:lnTo>
                  <a:pt x="67" y="1503"/>
                </a:lnTo>
                <a:lnTo>
                  <a:pt x="58" y="1477"/>
                </a:lnTo>
                <a:lnTo>
                  <a:pt x="50" y="1450"/>
                </a:lnTo>
                <a:lnTo>
                  <a:pt x="42" y="1425"/>
                </a:lnTo>
                <a:lnTo>
                  <a:pt x="35" y="1398"/>
                </a:lnTo>
                <a:lnTo>
                  <a:pt x="28" y="1371"/>
                </a:lnTo>
                <a:lnTo>
                  <a:pt x="22" y="1344"/>
                </a:lnTo>
                <a:lnTo>
                  <a:pt x="17" y="1316"/>
                </a:lnTo>
                <a:lnTo>
                  <a:pt x="12" y="1288"/>
                </a:lnTo>
                <a:lnTo>
                  <a:pt x="9" y="1260"/>
                </a:lnTo>
                <a:lnTo>
                  <a:pt x="6" y="1233"/>
                </a:lnTo>
                <a:lnTo>
                  <a:pt x="3" y="1205"/>
                </a:lnTo>
                <a:lnTo>
                  <a:pt x="1" y="1176"/>
                </a:lnTo>
                <a:lnTo>
                  <a:pt x="0" y="1148"/>
                </a:lnTo>
                <a:lnTo>
                  <a:pt x="0" y="1119"/>
                </a:lnTo>
                <a:lnTo>
                  <a:pt x="0" y="1119"/>
                </a:lnTo>
                <a:lnTo>
                  <a:pt x="0" y="1089"/>
                </a:lnTo>
                <a:lnTo>
                  <a:pt x="1" y="1060"/>
                </a:lnTo>
                <a:lnTo>
                  <a:pt x="3" y="1033"/>
                </a:lnTo>
                <a:lnTo>
                  <a:pt x="6" y="1003"/>
                </a:lnTo>
                <a:lnTo>
                  <a:pt x="9" y="976"/>
                </a:lnTo>
                <a:lnTo>
                  <a:pt x="12" y="948"/>
                </a:lnTo>
                <a:lnTo>
                  <a:pt x="17" y="921"/>
                </a:lnTo>
                <a:lnTo>
                  <a:pt x="22" y="893"/>
                </a:lnTo>
                <a:lnTo>
                  <a:pt x="28" y="866"/>
                </a:lnTo>
                <a:lnTo>
                  <a:pt x="35" y="839"/>
                </a:lnTo>
                <a:lnTo>
                  <a:pt x="42" y="812"/>
                </a:lnTo>
                <a:lnTo>
                  <a:pt x="50" y="786"/>
                </a:lnTo>
                <a:lnTo>
                  <a:pt x="58" y="760"/>
                </a:lnTo>
                <a:lnTo>
                  <a:pt x="67" y="734"/>
                </a:lnTo>
                <a:lnTo>
                  <a:pt x="77" y="708"/>
                </a:lnTo>
                <a:lnTo>
                  <a:pt x="87" y="683"/>
                </a:lnTo>
                <a:lnTo>
                  <a:pt x="109" y="634"/>
                </a:lnTo>
                <a:lnTo>
                  <a:pt x="135" y="586"/>
                </a:lnTo>
                <a:lnTo>
                  <a:pt x="162" y="539"/>
                </a:lnTo>
                <a:lnTo>
                  <a:pt x="191" y="493"/>
                </a:lnTo>
                <a:lnTo>
                  <a:pt x="222" y="449"/>
                </a:lnTo>
                <a:lnTo>
                  <a:pt x="255" y="407"/>
                </a:lnTo>
                <a:lnTo>
                  <a:pt x="290" y="367"/>
                </a:lnTo>
                <a:lnTo>
                  <a:pt x="327" y="327"/>
                </a:lnTo>
                <a:lnTo>
                  <a:pt x="366" y="291"/>
                </a:lnTo>
                <a:lnTo>
                  <a:pt x="407" y="255"/>
                </a:lnTo>
                <a:lnTo>
                  <a:pt x="449" y="222"/>
                </a:lnTo>
                <a:lnTo>
                  <a:pt x="493" y="191"/>
                </a:lnTo>
                <a:lnTo>
                  <a:pt x="538" y="162"/>
                </a:lnTo>
                <a:lnTo>
                  <a:pt x="585" y="135"/>
                </a:lnTo>
                <a:lnTo>
                  <a:pt x="633" y="110"/>
                </a:lnTo>
                <a:lnTo>
                  <a:pt x="683" y="87"/>
                </a:lnTo>
                <a:lnTo>
                  <a:pt x="708" y="77"/>
                </a:lnTo>
                <a:lnTo>
                  <a:pt x="734" y="67"/>
                </a:lnTo>
                <a:lnTo>
                  <a:pt x="760" y="58"/>
                </a:lnTo>
                <a:lnTo>
                  <a:pt x="785" y="50"/>
                </a:lnTo>
                <a:lnTo>
                  <a:pt x="812" y="42"/>
                </a:lnTo>
                <a:lnTo>
                  <a:pt x="839" y="35"/>
                </a:lnTo>
                <a:lnTo>
                  <a:pt x="866" y="28"/>
                </a:lnTo>
                <a:lnTo>
                  <a:pt x="893" y="22"/>
                </a:lnTo>
                <a:lnTo>
                  <a:pt x="920" y="17"/>
                </a:lnTo>
                <a:lnTo>
                  <a:pt x="947" y="12"/>
                </a:lnTo>
                <a:lnTo>
                  <a:pt x="975" y="9"/>
                </a:lnTo>
                <a:lnTo>
                  <a:pt x="1003" y="6"/>
                </a:lnTo>
                <a:lnTo>
                  <a:pt x="1032" y="3"/>
                </a:lnTo>
                <a:lnTo>
                  <a:pt x="1060" y="1"/>
                </a:lnTo>
                <a:lnTo>
                  <a:pt x="1089" y="0"/>
                </a:lnTo>
                <a:lnTo>
                  <a:pt x="1118" y="0"/>
                </a:lnTo>
                <a:lnTo>
                  <a:pt x="1118" y="0"/>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sp macro="" textlink="">
        <cdr:nvSpPr>
          <cdr:cNvPr id="7" name="Freeform 6">
            <a:extLst xmlns:a="http://schemas.openxmlformats.org/drawingml/2006/main">
              <a:ext uri="{FF2B5EF4-FFF2-40B4-BE49-F238E27FC236}">
                <a16:creationId xmlns:a16="http://schemas.microsoft.com/office/drawing/2014/main" id="{B570EE81-0157-2745-8551-440FDD3A6166}"/>
              </a:ext>
            </a:extLst>
          </cdr:cNvPr>
          <cdr:cNvSpPr>
            <a:spLocks xmlns:a="http://schemas.openxmlformats.org/drawingml/2006/main"/>
          </cdr:cNvSpPr>
        </cdr:nvSpPr>
        <cdr:spPr bwMode="auto">
          <a:xfrm xmlns:a="http://schemas.openxmlformats.org/drawingml/2006/main">
            <a:off x="-8014" y="-1052"/>
            <a:ext cx="0" cy="0"/>
          </a:xfrm>
          <a:custGeom xmlns:a="http://schemas.openxmlformats.org/drawingml/2006/main">
            <a:avLst/>
            <a:gdLst>
              <a:gd name="T0" fmla="*/ 69 w 178"/>
              <a:gd name="T1" fmla="*/ 0 h 136"/>
              <a:gd name="T2" fmla="*/ 69 w 178"/>
              <a:gd name="T3" fmla="*/ 0 h 136"/>
              <a:gd name="T4" fmla="*/ 54 w 178"/>
              <a:gd name="T5" fmla="*/ 1 h 136"/>
              <a:gd name="T6" fmla="*/ 41 w 178"/>
              <a:gd name="T7" fmla="*/ 5 h 136"/>
              <a:gd name="T8" fmla="*/ 35 w 178"/>
              <a:gd name="T9" fmla="*/ 7 h 136"/>
              <a:gd name="T10" fmla="*/ 29 w 178"/>
              <a:gd name="T11" fmla="*/ 11 h 136"/>
              <a:gd name="T12" fmla="*/ 24 w 178"/>
              <a:gd name="T13" fmla="*/ 14 h 136"/>
              <a:gd name="T14" fmla="*/ 19 w 178"/>
              <a:gd name="T15" fmla="*/ 19 h 136"/>
              <a:gd name="T16" fmla="*/ 15 w 178"/>
              <a:gd name="T17" fmla="*/ 23 h 136"/>
              <a:gd name="T18" fmla="*/ 11 w 178"/>
              <a:gd name="T19" fmla="*/ 29 h 136"/>
              <a:gd name="T20" fmla="*/ 8 w 178"/>
              <a:gd name="T21" fmla="*/ 34 h 136"/>
              <a:gd name="T22" fmla="*/ 6 w 178"/>
              <a:gd name="T23" fmla="*/ 40 h 136"/>
              <a:gd name="T24" fmla="*/ 2 w 178"/>
              <a:gd name="T25" fmla="*/ 53 h 136"/>
              <a:gd name="T26" fmla="*/ 0 w 178"/>
              <a:gd name="T27" fmla="*/ 68 h 136"/>
              <a:gd name="T28" fmla="*/ 0 w 178"/>
              <a:gd name="T29" fmla="*/ 68 h 136"/>
              <a:gd name="T30" fmla="*/ 2 w 178"/>
              <a:gd name="T31" fmla="*/ 82 h 136"/>
              <a:gd name="T32" fmla="*/ 6 w 178"/>
              <a:gd name="T33" fmla="*/ 96 h 136"/>
              <a:gd name="T34" fmla="*/ 8 w 178"/>
              <a:gd name="T35" fmla="*/ 102 h 136"/>
              <a:gd name="T36" fmla="*/ 11 w 178"/>
              <a:gd name="T37" fmla="*/ 108 h 136"/>
              <a:gd name="T38" fmla="*/ 15 w 178"/>
              <a:gd name="T39" fmla="*/ 112 h 136"/>
              <a:gd name="T40" fmla="*/ 19 w 178"/>
              <a:gd name="T41" fmla="*/ 117 h 136"/>
              <a:gd name="T42" fmla="*/ 24 w 178"/>
              <a:gd name="T43" fmla="*/ 121 h 136"/>
              <a:gd name="T44" fmla="*/ 29 w 178"/>
              <a:gd name="T45" fmla="*/ 126 h 136"/>
              <a:gd name="T46" fmla="*/ 35 w 178"/>
              <a:gd name="T47" fmla="*/ 128 h 136"/>
              <a:gd name="T48" fmla="*/ 41 w 178"/>
              <a:gd name="T49" fmla="*/ 131 h 136"/>
              <a:gd name="T50" fmla="*/ 54 w 178"/>
              <a:gd name="T51" fmla="*/ 135 h 136"/>
              <a:gd name="T52" fmla="*/ 69 w 178"/>
              <a:gd name="T53" fmla="*/ 136 h 136"/>
              <a:gd name="T54" fmla="*/ 110 w 178"/>
              <a:gd name="T55" fmla="*/ 136 h 136"/>
              <a:gd name="T56" fmla="*/ 110 w 178"/>
              <a:gd name="T57" fmla="*/ 136 h 136"/>
              <a:gd name="T58" fmla="*/ 124 w 178"/>
              <a:gd name="T59" fmla="*/ 135 h 136"/>
              <a:gd name="T60" fmla="*/ 138 w 178"/>
              <a:gd name="T61" fmla="*/ 131 h 136"/>
              <a:gd name="T62" fmla="*/ 144 w 178"/>
              <a:gd name="T63" fmla="*/ 128 h 136"/>
              <a:gd name="T64" fmla="*/ 150 w 178"/>
              <a:gd name="T65" fmla="*/ 126 h 136"/>
              <a:gd name="T66" fmla="*/ 154 w 178"/>
              <a:gd name="T67" fmla="*/ 121 h 136"/>
              <a:gd name="T68" fmla="*/ 159 w 178"/>
              <a:gd name="T69" fmla="*/ 117 h 136"/>
              <a:gd name="T70" fmla="*/ 163 w 178"/>
              <a:gd name="T71" fmla="*/ 112 h 136"/>
              <a:gd name="T72" fmla="*/ 168 w 178"/>
              <a:gd name="T73" fmla="*/ 108 h 136"/>
              <a:gd name="T74" fmla="*/ 170 w 178"/>
              <a:gd name="T75" fmla="*/ 102 h 136"/>
              <a:gd name="T76" fmla="*/ 173 w 178"/>
              <a:gd name="T77" fmla="*/ 96 h 136"/>
              <a:gd name="T78" fmla="*/ 177 w 178"/>
              <a:gd name="T79" fmla="*/ 82 h 136"/>
              <a:gd name="T80" fmla="*/ 178 w 178"/>
              <a:gd name="T81" fmla="*/ 68 h 136"/>
              <a:gd name="T82" fmla="*/ 178 w 178"/>
              <a:gd name="T83" fmla="*/ 68 h 136"/>
              <a:gd name="T84" fmla="*/ 177 w 178"/>
              <a:gd name="T85" fmla="*/ 53 h 136"/>
              <a:gd name="T86" fmla="*/ 173 w 178"/>
              <a:gd name="T87" fmla="*/ 40 h 136"/>
              <a:gd name="T88" fmla="*/ 170 w 178"/>
              <a:gd name="T89" fmla="*/ 34 h 136"/>
              <a:gd name="T90" fmla="*/ 168 w 178"/>
              <a:gd name="T91" fmla="*/ 29 h 136"/>
              <a:gd name="T92" fmla="*/ 163 w 178"/>
              <a:gd name="T93" fmla="*/ 23 h 136"/>
              <a:gd name="T94" fmla="*/ 159 w 178"/>
              <a:gd name="T95" fmla="*/ 19 h 136"/>
              <a:gd name="T96" fmla="*/ 154 w 178"/>
              <a:gd name="T97" fmla="*/ 14 h 136"/>
              <a:gd name="T98" fmla="*/ 150 w 178"/>
              <a:gd name="T99" fmla="*/ 11 h 136"/>
              <a:gd name="T100" fmla="*/ 144 w 178"/>
              <a:gd name="T101" fmla="*/ 7 h 136"/>
              <a:gd name="T102" fmla="*/ 138 w 178"/>
              <a:gd name="T103" fmla="*/ 5 h 136"/>
              <a:gd name="T104" fmla="*/ 124 w 178"/>
              <a:gd name="T105" fmla="*/ 1 h 136"/>
              <a:gd name="T106" fmla="*/ 110 w 178"/>
              <a:gd name="T107" fmla="*/ 0 h 136"/>
              <a:gd name="T108" fmla="*/ 69 w 178"/>
              <a:gd name="T109"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8" h="136">
                <a:moveTo>
                  <a:pt x="69" y="0"/>
                </a:moveTo>
                <a:lnTo>
                  <a:pt x="69" y="0"/>
                </a:lnTo>
                <a:lnTo>
                  <a:pt x="54" y="1"/>
                </a:lnTo>
                <a:lnTo>
                  <a:pt x="41" y="5"/>
                </a:lnTo>
                <a:lnTo>
                  <a:pt x="35" y="7"/>
                </a:lnTo>
                <a:lnTo>
                  <a:pt x="29" y="11"/>
                </a:lnTo>
                <a:lnTo>
                  <a:pt x="24" y="14"/>
                </a:lnTo>
                <a:lnTo>
                  <a:pt x="19" y="19"/>
                </a:lnTo>
                <a:lnTo>
                  <a:pt x="15" y="23"/>
                </a:lnTo>
                <a:lnTo>
                  <a:pt x="11" y="29"/>
                </a:lnTo>
                <a:lnTo>
                  <a:pt x="8" y="34"/>
                </a:lnTo>
                <a:lnTo>
                  <a:pt x="6" y="40"/>
                </a:lnTo>
                <a:lnTo>
                  <a:pt x="2" y="53"/>
                </a:lnTo>
                <a:lnTo>
                  <a:pt x="0" y="68"/>
                </a:lnTo>
                <a:lnTo>
                  <a:pt x="0" y="68"/>
                </a:lnTo>
                <a:lnTo>
                  <a:pt x="2" y="82"/>
                </a:lnTo>
                <a:lnTo>
                  <a:pt x="6" y="96"/>
                </a:lnTo>
                <a:lnTo>
                  <a:pt x="8" y="102"/>
                </a:lnTo>
                <a:lnTo>
                  <a:pt x="11" y="108"/>
                </a:lnTo>
                <a:lnTo>
                  <a:pt x="15" y="112"/>
                </a:lnTo>
                <a:lnTo>
                  <a:pt x="19" y="117"/>
                </a:lnTo>
                <a:lnTo>
                  <a:pt x="24" y="121"/>
                </a:lnTo>
                <a:lnTo>
                  <a:pt x="29" y="126"/>
                </a:lnTo>
                <a:lnTo>
                  <a:pt x="35" y="128"/>
                </a:lnTo>
                <a:lnTo>
                  <a:pt x="41" y="131"/>
                </a:lnTo>
                <a:lnTo>
                  <a:pt x="54" y="135"/>
                </a:lnTo>
                <a:lnTo>
                  <a:pt x="69" y="136"/>
                </a:lnTo>
                <a:lnTo>
                  <a:pt x="110" y="136"/>
                </a:lnTo>
                <a:lnTo>
                  <a:pt x="110" y="136"/>
                </a:lnTo>
                <a:lnTo>
                  <a:pt x="124" y="135"/>
                </a:lnTo>
                <a:lnTo>
                  <a:pt x="138" y="131"/>
                </a:lnTo>
                <a:lnTo>
                  <a:pt x="144" y="128"/>
                </a:lnTo>
                <a:lnTo>
                  <a:pt x="150" y="126"/>
                </a:lnTo>
                <a:lnTo>
                  <a:pt x="154" y="121"/>
                </a:lnTo>
                <a:lnTo>
                  <a:pt x="159" y="117"/>
                </a:lnTo>
                <a:lnTo>
                  <a:pt x="163" y="112"/>
                </a:lnTo>
                <a:lnTo>
                  <a:pt x="168" y="108"/>
                </a:lnTo>
                <a:lnTo>
                  <a:pt x="170" y="102"/>
                </a:lnTo>
                <a:lnTo>
                  <a:pt x="173" y="96"/>
                </a:lnTo>
                <a:lnTo>
                  <a:pt x="177" y="82"/>
                </a:lnTo>
                <a:lnTo>
                  <a:pt x="178" y="68"/>
                </a:lnTo>
                <a:lnTo>
                  <a:pt x="178" y="68"/>
                </a:lnTo>
                <a:lnTo>
                  <a:pt x="177" y="53"/>
                </a:lnTo>
                <a:lnTo>
                  <a:pt x="173" y="40"/>
                </a:lnTo>
                <a:lnTo>
                  <a:pt x="170" y="34"/>
                </a:lnTo>
                <a:lnTo>
                  <a:pt x="168" y="29"/>
                </a:lnTo>
                <a:lnTo>
                  <a:pt x="163" y="23"/>
                </a:lnTo>
                <a:lnTo>
                  <a:pt x="159" y="19"/>
                </a:lnTo>
                <a:lnTo>
                  <a:pt x="154" y="14"/>
                </a:lnTo>
                <a:lnTo>
                  <a:pt x="150" y="11"/>
                </a:lnTo>
                <a:lnTo>
                  <a:pt x="144" y="7"/>
                </a:lnTo>
                <a:lnTo>
                  <a:pt x="138" y="5"/>
                </a:lnTo>
                <a:lnTo>
                  <a:pt x="124" y="1"/>
                </a:lnTo>
                <a:lnTo>
                  <a:pt x="110" y="0"/>
                </a:lnTo>
                <a:lnTo>
                  <a:pt x="69" y="0"/>
                </a:lnTo>
                <a:close/>
              </a:path>
            </a:pathLst>
          </a:custGeom>
          <a:solidFill xmlns:a="http://schemas.openxmlformats.org/drawingml/2006/main">
            <a:srgbClr val="000000"/>
          </a:solidFill>
          <a:ln xmlns:a="http://schemas.openxmlformats.org/drawingml/2006/main">
            <a:noFill/>
          </a:ln>
          <a:extLst xmlns:a="http://schemas.openxmlformats.org/drawingml/2006/main">
            <a:ext uri="{91240B29-F687-4F45-9708-019B960494DF}">
              <a14:hiddenLine xmlns:a14="http://schemas.microsoft.com/office/drawing/2010/main" w="9525">
                <a:solidFill>
                  <a:srgbClr val="000000"/>
                </a:solidFill>
                <a:round/>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cdr:txBody>
      </cdr:sp>
    </cdr:grp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471C2C-1567-47F4-803E-468024209D9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58F5B09-2954-46C6-97BB-9E10649FE2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7F2C1D-F243-42AB-ADF2-E7CB4E04900E}" type="datetimeFigureOut">
              <a:rPr lang="en-US" smtClean="0"/>
              <a:t>1/2/2025</a:t>
            </a:fld>
            <a:endParaRPr lang="en-US"/>
          </a:p>
        </p:txBody>
      </p:sp>
      <p:sp>
        <p:nvSpPr>
          <p:cNvPr id="4" name="Footer Placeholder 3">
            <a:extLst>
              <a:ext uri="{FF2B5EF4-FFF2-40B4-BE49-F238E27FC236}">
                <a16:creationId xmlns:a16="http://schemas.microsoft.com/office/drawing/2014/main" id="{E39A204B-EBA9-4C6D-BFB2-A104F00C8E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55F72FC-4D2D-4E5B-A4DD-62E2C822FB1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3CDBB5-5B4A-4483-935D-A73935186B4D}" type="slidenum">
              <a:rPr lang="en-US" smtClean="0"/>
              <a:t>‹#›</a:t>
            </a:fld>
            <a:endParaRPr lang="en-US"/>
          </a:p>
        </p:txBody>
      </p:sp>
    </p:spTree>
    <p:extLst>
      <p:ext uri="{BB962C8B-B14F-4D97-AF65-F5344CB8AC3E}">
        <p14:creationId xmlns:p14="http://schemas.microsoft.com/office/powerpoint/2010/main" val="2619237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0CE34E-5667-4A32-A6BA-10C7A552BC63}" type="datetimeFigureOut">
              <a:rPr lang="en-US" smtClean="0"/>
              <a:t>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CCE34D-CFF1-4FFE-815B-D050E7ED2DFD}" type="slidenum">
              <a:rPr lang="en-US" smtClean="0"/>
              <a:t>‹#›</a:t>
            </a:fld>
            <a:endParaRPr lang="en-US"/>
          </a:p>
        </p:txBody>
      </p:sp>
    </p:spTree>
    <p:extLst>
      <p:ext uri="{BB962C8B-B14F-4D97-AF65-F5344CB8AC3E}">
        <p14:creationId xmlns:p14="http://schemas.microsoft.com/office/powerpoint/2010/main" val="397936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src.nist.gov/pubs/sp/800/171/r2/upd1/final"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csrc.nist.gov/pubs/sp/800/171/r3/final"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CCE34D-CFF1-4FFE-815B-D050E7ED2DFD}" type="slidenum">
              <a:rPr lang="en-US" smtClean="0"/>
              <a:t>9</a:t>
            </a:fld>
            <a:endParaRPr lang="en-US"/>
          </a:p>
        </p:txBody>
      </p:sp>
    </p:spTree>
    <p:extLst>
      <p:ext uri="{BB962C8B-B14F-4D97-AF65-F5344CB8AC3E}">
        <p14:creationId xmlns:p14="http://schemas.microsoft.com/office/powerpoint/2010/main" val="91787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CEBEC-7B84-A23F-9103-6818772AE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F3F54-4693-23C9-F942-1BC6463C86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BC5CA-AC02-0743-5020-9A56641084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E5C85D-3506-0A3E-FA2D-63618DEE49F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76D829D-6F50-6945-B415-7FF26FA418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7321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i="0">
                <a:solidFill>
                  <a:srgbClr val="212529"/>
                </a:solidFill>
                <a:effectLst/>
                <a:latin typeface="Nunito Sans" pitchFamily="2" charset="0"/>
              </a:rPr>
              <a:t>NIST Special Publication 800-171 is derived from the same standard applied to Federal information systems regulated under FISMA. </a:t>
            </a:r>
          </a:p>
          <a:p>
            <a:pPr marL="171450" indent="-171450">
              <a:buFont typeface="Arial" panose="020B0604020202020204" pitchFamily="34" charset="0"/>
              <a:buChar char="•"/>
            </a:pPr>
            <a:r>
              <a:rPr lang="en-US" b="0" i="0">
                <a:solidFill>
                  <a:srgbClr val="212529"/>
                </a:solidFill>
                <a:effectLst/>
                <a:latin typeface="Nunito Sans" pitchFamily="2" charset="0"/>
              </a:rPr>
              <a:t>However, the 800-171 series is focused on non-federal information systems and ONLY includes the controls relevant to protecting the confidentiality of the system’s information. </a:t>
            </a:r>
          </a:p>
          <a:p>
            <a:pPr marL="171450" indent="-171450">
              <a:buFont typeface="Arial" panose="020B0604020202020204" pitchFamily="34" charset="0"/>
              <a:buChar char="•"/>
            </a:pPr>
            <a:r>
              <a:rPr lang="en-US" b="0" i="0">
                <a:solidFill>
                  <a:srgbClr val="212529"/>
                </a:solidFill>
                <a:effectLst/>
                <a:latin typeface="Nunito Sans" pitchFamily="2" charset="0"/>
              </a:rPr>
              <a:t>The 800-171 series is made up of 17 control families. </a:t>
            </a:r>
          </a:p>
          <a:p>
            <a:pPr marL="171450" indent="-171450">
              <a:buFont typeface="Arial" panose="020B0604020202020204" pitchFamily="34" charset="0"/>
              <a:buChar char="•"/>
            </a:pPr>
            <a:r>
              <a:rPr lang="en-US" b="0" i="0">
                <a:solidFill>
                  <a:srgbClr val="212529"/>
                </a:solidFill>
                <a:effectLst/>
                <a:latin typeface="Nunito Sans" pitchFamily="2" charset="0"/>
              </a:rPr>
              <a:t>Rev 3 includes two additional families and one modified standard – mainly focused on supply-chain risk management and acquisitions.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sng">
                <a:latin typeface="Open Sans"/>
                <a:ea typeface="Open Sans"/>
                <a:cs typeface="Open Sans"/>
              </a:rPr>
              <a:t>Rev 3 consolidated the controls within the 17 families. Rev 3 only has </a:t>
            </a:r>
            <a:r>
              <a:rPr lang="en-US" b="1" u="sng">
                <a:latin typeface="Open Sans"/>
                <a:ea typeface="Open Sans"/>
                <a:cs typeface="Open Sans"/>
              </a:rPr>
              <a:t>97</a:t>
            </a:r>
            <a:r>
              <a:rPr lang="en-US">
                <a:latin typeface="Open Sans"/>
                <a:ea typeface="Open Sans"/>
                <a:cs typeface="Open Sans"/>
              </a:rPr>
              <a:t> controls – which reduces the total number of controls by 13 controls. </a:t>
            </a:r>
            <a:endParaRPr lang="en-US" b="0" i="0">
              <a:solidFill>
                <a:srgbClr val="212529"/>
              </a:solidFill>
              <a:effectLst/>
              <a:latin typeface="Nunito Sans" pitchFamily="2" charset="0"/>
            </a:endParaRPr>
          </a:p>
          <a:p>
            <a:pPr marL="171450" indent="-171450">
              <a:buFont typeface="Arial" panose="020B0604020202020204" pitchFamily="34" charset="0"/>
              <a:buChar char="•"/>
            </a:pPr>
            <a:r>
              <a:rPr lang="en-US" b="0" i="0">
                <a:solidFill>
                  <a:srgbClr val="212529"/>
                </a:solidFill>
                <a:effectLst/>
                <a:latin typeface="Nunito Sans" pitchFamily="2" charset="0"/>
              </a:rPr>
              <a:t>NIH will accept </a:t>
            </a:r>
            <a:r>
              <a:rPr lang="en-US" b="0" i="0" u="none" strike="noStrike">
                <a:effectLst/>
                <a:latin typeface="Nunito Sans" pitchFamily="2" charset="0"/>
                <a:hlinkClick r:id="rId3"/>
              </a:rPr>
              <a:t>Rev. 2</a:t>
            </a:r>
            <a:r>
              <a:rPr lang="en-US" b="0" i="0">
                <a:solidFill>
                  <a:srgbClr val="212529"/>
                </a:solidFill>
                <a:effectLst/>
                <a:latin typeface="Nunito Sans" pitchFamily="2" charset="0"/>
              </a:rPr>
              <a:t> or </a:t>
            </a:r>
            <a:r>
              <a:rPr lang="en-US" b="0" i="0" u="none" strike="noStrike">
                <a:effectLst/>
                <a:latin typeface="Nunito Sans" pitchFamily="2" charset="0"/>
                <a:hlinkClick r:id="rId4"/>
              </a:rPr>
              <a:t>Rev. 3</a:t>
            </a:r>
            <a:r>
              <a:rPr lang="en-US" b="0" i="0">
                <a:solidFill>
                  <a:srgbClr val="212529"/>
                </a:solidFill>
                <a:effectLst/>
                <a:latin typeface="Nunito Sans" pitchFamily="2" charset="0"/>
              </a:rPr>
              <a:t> as fulfilling the security expectations in the NIH Security Best Practices for Users</a:t>
            </a:r>
            <a:endParaRPr lang="en-US">
              <a:ea typeface="Calibri"/>
              <a:cs typeface="Calibri"/>
            </a:endParaRPr>
          </a:p>
        </p:txBody>
      </p:sp>
      <p:sp>
        <p:nvSpPr>
          <p:cNvPr id="4" name="Slide Number Placeholder 3"/>
          <p:cNvSpPr>
            <a:spLocks noGrp="1"/>
          </p:cNvSpPr>
          <p:nvPr>
            <p:ph type="sldNum" sz="quarter" idx="5"/>
          </p:nvPr>
        </p:nvSpPr>
        <p:spPr/>
        <p:txBody>
          <a:bodyPr/>
          <a:lstStyle/>
          <a:p>
            <a:fld id="{E7CCE34D-CFF1-4FFE-815B-D050E7ED2DFD}" type="slidenum">
              <a:rPr lang="en-US" smtClean="0"/>
              <a:t>12</a:t>
            </a:fld>
            <a:endParaRPr lang="en-US"/>
          </a:p>
        </p:txBody>
      </p:sp>
    </p:spTree>
    <p:extLst>
      <p:ext uri="{BB962C8B-B14F-4D97-AF65-F5344CB8AC3E}">
        <p14:creationId xmlns:p14="http://schemas.microsoft.com/office/powerpoint/2010/main" val="582951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(Overview of 1800 171 Refer to video) Listed on this slide is a comparison of NIST SP 800-171 Rev 2, Rev 3, and anatomy of these controls. </a:t>
            </a:r>
          </a:p>
          <a:p>
            <a:r>
              <a:rPr lang="en-US">
                <a:ea typeface="Calibri"/>
                <a:cs typeface="Calibri"/>
              </a:rPr>
              <a:t>Rev 2: The controls are more complex and difficult for organizations to implement within their systems.  The RMF control families are less customizable for review and integration. </a:t>
            </a:r>
            <a:endParaRPr lang="en-US"/>
          </a:p>
          <a:p>
            <a:r>
              <a:rPr lang="en-US">
                <a:ea typeface="Calibri"/>
                <a:cs typeface="Calibri"/>
              </a:rPr>
              <a:t>Rev 3: Planning baselines, supply chain risks, and security safeguards are scalable with current controls. </a:t>
            </a:r>
          </a:p>
          <a:p>
            <a:r>
              <a:rPr lang="en-US">
                <a:ea typeface="Calibri"/>
                <a:cs typeface="Calibri"/>
              </a:rPr>
              <a:t>NIST SP 800-171A: Assessment methods are easier to use with non-federal systems.</a:t>
            </a:r>
          </a:p>
        </p:txBody>
      </p:sp>
      <p:sp>
        <p:nvSpPr>
          <p:cNvPr id="4" name="Slide Number Placeholder 3"/>
          <p:cNvSpPr>
            <a:spLocks noGrp="1"/>
          </p:cNvSpPr>
          <p:nvPr>
            <p:ph type="sldNum" sz="quarter" idx="5"/>
          </p:nvPr>
        </p:nvSpPr>
        <p:spPr/>
        <p:txBody>
          <a:bodyPr/>
          <a:lstStyle/>
          <a:p>
            <a:fld id="{E7CCE34D-CFF1-4FFE-815B-D050E7ED2DFD}" type="slidenum">
              <a:rPr lang="en-US" smtClean="0"/>
              <a:t>13</a:t>
            </a:fld>
            <a:endParaRPr lang="en-US"/>
          </a:p>
        </p:txBody>
      </p:sp>
    </p:spTree>
    <p:extLst>
      <p:ext uri="{BB962C8B-B14F-4D97-AF65-F5344CB8AC3E}">
        <p14:creationId xmlns:p14="http://schemas.microsoft.com/office/powerpoint/2010/main" val="1722678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Open Sans"/>
                <a:ea typeface="Open Sans"/>
                <a:cs typeface="Open Sans"/>
              </a:rPr>
              <a:t>Assessment - This is a methodology used to </a:t>
            </a:r>
            <a:r>
              <a:rPr lang="en-US" u="sng">
                <a:latin typeface="Open Sans"/>
                <a:ea typeface="Open Sans"/>
                <a:cs typeface="Open Sans"/>
              </a:rPr>
              <a:t>Determine if</a:t>
            </a:r>
            <a:r>
              <a:rPr lang="en-US">
                <a:latin typeface="Open Sans"/>
                <a:ea typeface="Open Sans"/>
                <a:cs typeface="Open Sans"/>
              </a:rPr>
              <a:t> the controls selected for implementation are implemented correctly, operating as intended, and producing the desired outcome.</a:t>
            </a:r>
            <a:endParaRPr lang="en-US">
              <a:ea typeface="Calibri"/>
              <a:cs typeface="Calibri"/>
            </a:endParaRPr>
          </a:p>
          <a:p>
            <a:endParaRPr lang="en-US">
              <a:latin typeface="Open Sans"/>
              <a:ea typeface="Open Sans"/>
              <a:cs typeface="Open Sans"/>
            </a:endParaRPr>
          </a:p>
          <a:p>
            <a:pPr marL="285750" indent="-285750">
              <a:buFont typeface="Arial"/>
              <a:buChar char="•"/>
            </a:pPr>
            <a:r>
              <a:rPr lang="en-US">
                <a:latin typeface="Open Sans"/>
                <a:ea typeface="Open Sans"/>
                <a:cs typeface="Open Sans"/>
              </a:rPr>
              <a:t>Highlights the key role of </a:t>
            </a:r>
            <a:r>
              <a:rPr lang="en-US" u="sng">
                <a:latin typeface="Open Sans"/>
                <a:ea typeface="Open Sans"/>
                <a:cs typeface="Open Sans"/>
              </a:rPr>
              <a:t>compliance</a:t>
            </a:r>
            <a:r>
              <a:rPr lang="en-US">
                <a:latin typeface="Open Sans"/>
                <a:ea typeface="Open Sans"/>
                <a:cs typeface="Open Sans"/>
              </a:rPr>
              <a:t> with NIST SP 800-171 security control requirements.</a:t>
            </a:r>
          </a:p>
          <a:p>
            <a:pPr marL="285750" indent="-285750">
              <a:buFont typeface="Arial"/>
              <a:buChar char="•"/>
            </a:pPr>
            <a:endParaRPr lang="en-US">
              <a:latin typeface="Open Sans"/>
              <a:ea typeface="Open Sans"/>
              <a:cs typeface="Open Sans"/>
            </a:endParaRPr>
          </a:p>
          <a:p>
            <a:pPr marL="285750" indent="-285750">
              <a:buFont typeface="Arial"/>
              <a:buChar char="•"/>
            </a:pPr>
            <a:r>
              <a:rPr lang="en-US">
                <a:latin typeface="Open Sans"/>
                <a:ea typeface="Open Sans"/>
                <a:cs typeface="Open Sans"/>
              </a:rPr>
              <a:t>Stresses </a:t>
            </a:r>
            <a:r>
              <a:rPr lang="en-US" u="sng">
                <a:latin typeface="Open Sans"/>
                <a:ea typeface="Open Sans"/>
                <a:cs typeface="Open Sans"/>
              </a:rPr>
              <a:t>Continuous Monitoring (</a:t>
            </a:r>
            <a:r>
              <a:rPr lang="en-US" u="sng" err="1">
                <a:latin typeface="Open Sans"/>
                <a:ea typeface="Open Sans"/>
                <a:cs typeface="Open Sans"/>
              </a:rPr>
              <a:t>ConMon</a:t>
            </a:r>
            <a:r>
              <a:rPr lang="en-US" u="sng">
                <a:latin typeface="Open Sans"/>
                <a:ea typeface="Open Sans"/>
                <a:cs typeface="Open Sans"/>
              </a:rPr>
              <a:t>)</a:t>
            </a:r>
            <a:r>
              <a:rPr lang="en-US">
                <a:latin typeface="Open Sans"/>
                <a:ea typeface="Open Sans"/>
                <a:cs typeface="Open Sans"/>
              </a:rPr>
              <a:t> to quickly adapt to evolving cyber threats and regulatory requirements.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E7CCE34D-CFF1-4FFE-815B-D050E7ED2DFD}" type="slidenum">
              <a:rPr lang="en-US" smtClean="0"/>
              <a:t>14</a:t>
            </a:fld>
            <a:endParaRPr lang="en-US"/>
          </a:p>
        </p:txBody>
      </p:sp>
    </p:spTree>
    <p:extLst>
      <p:ext uri="{BB962C8B-B14F-4D97-AF65-F5344CB8AC3E}">
        <p14:creationId xmlns:p14="http://schemas.microsoft.com/office/powerpoint/2010/main" val="50395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(Overview of 1800 171 Refer to video) Listed on this slide is a comparison of NIST SP 800-171 Rev 2, Rev 3, and anatomy of these controls. </a:t>
            </a:r>
          </a:p>
          <a:p>
            <a:r>
              <a:rPr lang="en-US">
                <a:ea typeface="Calibri"/>
                <a:cs typeface="Calibri"/>
              </a:rPr>
              <a:t>Rev 2: The controls are more complex and difficult for organizations to implement within their systems.  The RMF control families are less customizable for review and integration. </a:t>
            </a:r>
            <a:endParaRPr lang="en-US"/>
          </a:p>
          <a:p>
            <a:r>
              <a:rPr lang="en-US">
                <a:ea typeface="Calibri"/>
                <a:cs typeface="Calibri"/>
              </a:rPr>
              <a:t>Rev 3: Planning baselines, supply chain risks, and security safeguards are scalable with current controls. </a:t>
            </a:r>
          </a:p>
          <a:p>
            <a:r>
              <a:rPr lang="en-US">
                <a:ea typeface="Calibri"/>
                <a:cs typeface="Calibri"/>
              </a:rPr>
              <a:t>NIST SP 800-171A: Assessment methods are easier to use with non-federal systems.</a:t>
            </a:r>
          </a:p>
        </p:txBody>
      </p:sp>
      <p:sp>
        <p:nvSpPr>
          <p:cNvPr id="4" name="Slide Number Placeholder 3"/>
          <p:cNvSpPr>
            <a:spLocks noGrp="1"/>
          </p:cNvSpPr>
          <p:nvPr>
            <p:ph type="sldNum" sz="quarter" idx="5"/>
          </p:nvPr>
        </p:nvSpPr>
        <p:spPr/>
        <p:txBody>
          <a:bodyPr/>
          <a:lstStyle/>
          <a:p>
            <a:fld id="{E7CCE34D-CFF1-4FFE-815B-D050E7ED2DFD}" type="slidenum">
              <a:rPr lang="en-US" smtClean="0"/>
              <a:t>15</a:t>
            </a:fld>
            <a:endParaRPr lang="en-US"/>
          </a:p>
        </p:txBody>
      </p:sp>
    </p:spTree>
    <p:extLst>
      <p:ext uri="{BB962C8B-B14F-4D97-AF65-F5344CB8AC3E}">
        <p14:creationId xmlns:p14="http://schemas.microsoft.com/office/powerpoint/2010/main" val="2150996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A45FB-9939-7E9A-7856-DF6C47DAC1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6D3839-2C92-B461-480D-1DBE545375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755A73-955C-3A10-85E5-89D087BBC14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569FC8EF-B21A-1377-1F67-0B476AC39BB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76D829D-6F50-6945-B415-7FF26FA418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0191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CCE34D-CFF1-4FFE-815B-D050E7ED2DFD}" type="slidenum">
              <a:rPr lang="en-US" smtClean="0"/>
              <a:t>17</a:t>
            </a:fld>
            <a:endParaRPr lang="en-US"/>
          </a:p>
        </p:txBody>
      </p:sp>
    </p:spTree>
    <p:extLst>
      <p:ext uri="{BB962C8B-B14F-4D97-AF65-F5344CB8AC3E}">
        <p14:creationId xmlns:p14="http://schemas.microsoft.com/office/powerpoint/2010/main" val="3497871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image" Target="../media/image23.jpeg"/><Relationship Id="rId2" Type="http://schemas.openxmlformats.org/officeDocument/2006/relationships/image" Target="../media/image4.png"/><Relationship Id="rId1" Type="http://schemas.openxmlformats.org/officeDocument/2006/relationships/slideMaster" Target="../slideMasters/slideMaster12.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2.xml"/><Relationship Id="rId4" Type="http://schemas.openxmlformats.org/officeDocument/2006/relationships/image" Target="../media/image30.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E68F591-F3C7-4872-BBA0-0693794F4F11}"/>
              </a:ext>
            </a:extLst>
          </p:cNvPr>
          <p:cNvSpPr>
            <a:spLocks noGrp="1"/>
          </p:cNvSpPr>
          <p:nvPr>
            <p:ph type="ctrTitle" hasCustomPrompt="1"/>
          </p:nvPr>
        </p:nvSpPr>
        <p:spPr>
          <a:xfrm>
            <a:off x="7999414" y="1051551"/>
            <a:ext cx="3565524" cy="2384898"/>
          </a:xfrm>
        </p:spPr>
        <p:txBody>
          <a:bodyPr anchor="b" anchorCtr="0">
            <a:noAutofit/>
          </a:bodyPr>
          <a:lstStyle/>
          <a:p>
            <a:r>
              <a:rPr lang="en-US" sz="4800"/>
              <a:t>3DFloat</a:t>
            </a:r>
          </a:p>
        </p:txBody>
      </p:sp>
      <p:sp>
        <p:nvSpPr>
          <p:cNvPr id="14" name="Picture Placeholder 13">
            <a:extLst>
              <a:ext uri="{FF2B5EF4-FFF2-40B4-BE49-F238E27FC236}">
                <a16:creationId xmlns:a16="http://schemas.microsoft.com/office/drawing/2014/main" id="{967766A8-18D5-4391-8DB7-7BFF6427636C}"/>
              </a:ext>
            </a:extLst>
          </p:cNvPr>
          <p:cNvSpPr>
            <a:spLocks noGrp="1"/>
          </p:cNvSpPr>
          <p:nvPr>
            <p:ph type="pic" sz="quarter" idx="13"/>
          </p:nvPr>
        </p:nvSpPr>
        <p:spPr>
          <a:xfrm>
            <a:off x="0" y="0"/>
            <a:ext cx="7452360" cy="6858000"/>
          </a:xfrm>
          <a:solidFill>
            <a:schemeClr val="accent5"/>
          </a:solidFill>
        </p:spPr>
        <p:txBody>
          <a:bodyPr>
            <a:noAutofit/>
          </a:bodyPr>
          <a:lstStyle/>
          <a:p>
            <a:r>
              <a:rPr lang="en-US"/>
              <a:t>Click icon to add picture</a:t>
            </a:r>
          </a:p>
        </p:txBody>
      </p:sp>
      <p:sp>
        <p:nvSpPr>
          <p:cNvPr id="8" name="Oval 7">
            <a:extLst>
              <a:ext uri="{FF2B5EF4-FFF2-40B4-BE49-F238E27FC236}">
                <a16:creationId xmlns:a16="http://schemas.microsoft.com/office/drawing/2014/main" id="{938AD48E-7D67-4BE9-97B6-DB64DE5253B9}"/>
              </a:ext>
              <a:ext uri="{C183D7F6-B498-43B3-948B-1728B52AA6E4}">
                <adec:decorative xmlns:adec="http://schemas.microsoft.com/office/drawing/2017/decorative" val="1"/>
              </a:ext>
            </a:extLst>
          </p:cNvPr>
          <p:cNvSpPr>
            <a:spLocks noChangeAspect="1"/>
          </p:cNvSpPr>
          <p:nvPr userDrawn="1"/>
        </p:nvSpPr>
        <p:spPr>
          <a:xfrm>
            <a:off x="7999413" y="445272"/>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9" name="Group 8">
            <a:extLst>
              <a:ext uri="{FF2B5EF4-FFF2-40B4-BE49-F238E27FC236}">
                <a16:creationId xmlns:a16="http://schemas.microsoft.com/office/drawing/2014/main" id="{EB6FF8E2-165B-49EB-8120-14190F9491BC}"/>
              </a:ext>
              <a:ext uri="{C183D7F6-B498-43B3-948B-1728B52AA6E4}">
                <adec:decorative xmlns:adec="http://schemas.microsoft.com/office/drawing/2017/decorative" val="1"/>
              </a:ext>
            </a:extLst>
          </p:cNvPr>
          <p:cNvGrpSpPr/>
          <p:nvPr userDrawn="1"/>
        </p:nvGrpSpPr>
        <p:grpSpPr>
          <a:xfrm rot="5400000">
            <a:off x="10915300" y="5534727"/>
            <a:ext cx="667802" cy="631474"/>
            <a:chOff x="10478914" y="1506691"/>
            <a:chExt cx="667802" cy="631474"/>
          </a:xfrm>
        </p:grpSpPr>
        <p:sp>
          <p:nvSpPr>
            <p:cNvPr id="10" name="Freeform: Shape 9">
              <a:extLst>
                <a:ext uri="{FF2B5EF4-FFF2-40B4-BE49-F238E27FC236}">
                  <a16:creationId xmlns:a16="http://schemas.microsoft.com/office/drawing/2014/main" id="{79B763A7-EE7D-4306-8306-01E8C86E6350}"/>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Oval 10">
              <a:extLst>
                <a:ext uri="{FF2B5EF4-FFF2-40B4-BE49-F238E27FC236}">
                  <a16:creationId xmlns:a16="http://schemas.microsoft.com/office/drawing/2014/main" id="{4B3A935F-6844-4FCE-B0AE-5492715A58F1}"/>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 name="Text Placeholder 2">
            <a:extLst>
              <a:ext uri="{FF2B5EF4-FFF2-40B4-BE49-F238E27FC236}">
                <a16:creationId xmlns:a16="http://schemas.microsoft.com/office/drawing/2014/main" id="{5B16EB97-6E8A-4B50-8701-7CB158044DCA}"/>
              </a:ext>
            </a:extLst>
          </p:cNvPr>
          <p:cNvSpPr>
            <a:spLocks noGrp="1"/>
          </p:cNvSpPr>
          <p:nvPr>
            <p:ph type="body" sz="quarter" idx="14"/>
          </p:nvPr>
        </p:nvSpPr>
        <p:spPr>
          <a:xfrm>
            <a:off x="7999413" y="3568700"/>
            <a:ext cx="3565524" cy="1731963"/>
          </a:xfrm>
        </p:spPr>
        <p:txBody>
          <a:bodyPr>
            <a:noAutofit/>
          </a:bodyPr>
          <a:lstStyle>
            <a:lvl1pPr>
              <a:buNone/>
              <a:defRPr sz="2000"/>
            </a:lvl1pPr>
            <a:lvl2pPr>
              <a:buNone/>
              <a:defRPr sz="2000"/>
            </a:lvl2pPr>
            <a:lvl3pPr>
              <a:buNone/>
              <a:defRPr sz="2000"/>
            </a:lvl3pPr>
            <a:lvl4pPr>
              <a:buNone/>
              <a:defRPr sz="2000"/>
            </a:lvl4pPr>
            <a:lvl5pPr>
              <a:buNone/>
              <a:defRPr sz="2000"/>
            </a:lvl5pPr>
          </a:lstStyle>
          <a:p>
            <a:pPr lvl="0"/>
            <a:r>
              <a:rPr lang="en-US"/>
              <a:t>Click to edit Master text styles</a:t>
            </a:r>
          </a:p>
        </p:txBody>
      </p:sp>
    </p:spTree>
    <p:extLst>
      <p:ext uri="{BB962C8B-B14F-4D97-AF65-F5344CB8AC3E}">
        <p14:creationId xmlns:p14="http://schemas.microsoft.com/office/powerpoint/2010/main" val="1739748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Content 3 column">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p:nvPr/>
        </p:nvGrpSpPr>
        <p:grpSpPr>
          <a:xfrm>
            <a:off x="137931" y="5260967"/>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9" name="Freeform: Shape 18">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ChangeAspect="1"/>
          </p:cNvSpPr>
          <p:nvPr/>
        </p:nvSpPr>
        <p:spPr>
          <a:xfrm rot="2700000">
            <a:off x="10834944" y="17126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p:nvPr/>
        </p:nvSpPr>
        <p:spPr>
          <a:xfrm rot="8100000">
            <a:off x="10849344" y="51834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Title 1">
            <a:extLst>
              <a:ext uri="{FF2B5EF4-FFF2-40B4-BE49-F238E27FC236}">
                <a16:creationId xmlns:a16="http://schemas.microsoft.com/office/drawing/2014/main" id="{EBCCE83C-72C8-4181-8D03-7CFB23A6FF2D}"/>
              </a:ext>
            </a:extLst>
          </p:cNvPr>
          <p:cNvSpPr>
            <a:spLocks noGrp="1"/>
          </p:cNvSpPr>
          <p:nvPr>
            <p:ph type="title"/>
          </p:nvPr>
        </p:nvSpPr>
        <p:spPr>
          <a:xfrm>
            <a:off x="550862" y="549275"/>
            <a:ext cx="11097551" cy="1332000"/>
          </a:xfrm>
        </p:spPr>
        <p:txBody>
          <a:bodyPr vert="horz" wrap="square" lIns="0" tIns="0" rIns="0" bIns="0" rtlCol="0" anchor="t" anchorCtr="0">
            <a:noAutofit/>
          </a:bodyPr>
          <a:lstStyle>
            <a:lvl1pPr>
              <a:defRPr lang="en-US" sz="4800" dirty="0"/>
            </a:lvl1pPr>
          </a:lstStyle>
          <a:p>
            <a:pPr lvl="0">
              <a:lnSpc>
                <a:spcPct val="100000"/>
              </a:lnSpc>
            </a:pPr>
            <a:r>
              <a:rPr lang="en-US"/>
              <a:t>Click to edit Master title style</a:t>
            </a:r>
          </a:p>
        </p:txBody>
      </p:sp>
      <p:sp>
        <p:nvSpPr>
          <p:cNvPr id="16" name="Text Placeholder 2">
            <a:extLst>
              <a:ext uri="{FF2B5EF4-FFF2-40B4-BE49-F238E27FC236}">
                <a16:creationId xmlns:a16="http://schemas.microsoft.com/office/drawing/2014/main" id="{C6FCDFCC-38D1-43A4-918F-491DBA6B2CF6}"/>
              </a:ext>
            </a:extLst>
          </p:cNvPr>
          <p:cNvSpPr>
            <a:spLocks noGrp="1"/>
          </p:cNvSpPr>
          <p:nvPr>
            <p:ph type="body" idx="1"/>
          </p:nvPr>
        </p:nvSpPr>
        <p:spPr>
          <a:xfrm>
            <a:off x="550864" y="1731375"/>
            <a:ext cx="3563936" cy="535354"/>
          </a:xfrm>
        </p:spPr>
        <p:txBody>
          <a:bodyPr anchor="b">
            <a:noAutofit/>
          </a:bodyPr>
          <a:lstStyle>
            <a:lvl1pPr marL="0" indent="0">
              <a:buNone/>
              <a:defRPr sz="20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8A9CB740-8581-4D62-8481-7ECBBEDA7219}"/>
              </a:ext>
            </a:extLst>
          </p:cNvPr>
          <p:cNvSpPr>
            <a:spLocks noGrp="1"/>
          </p:cNvSpPr>
          <p:nvPr>
            <p:ph sz="half" idx="2"/>
          </p:nvPr>
        </p:nvSpPr>
        <p:spPr>
          <a:xfrm>
            <a:off x="559476" y="2432304"/>
            <a:ext cx="3563936" cy="3515555"/>
          </a:xfrm>
        </p:spPr>
        <p:txBody>
          <a:bodyPr>
            <a:no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4">
            <a:extLst>
              <a:ext uri="{FF2B5EF4-FFF2-40B4-BE49-F238E27FC236}">
                <a16:creationId xmlns:a16="http://schemas.microsoft.com/office/drawing/2014/main" id="{AB16E493-D962-46EC-BBB8-D7E68A640438}"/>
              </a:ext>
            </a:extLst>
          </p:cNvPr>
          <p:cNvSpPr>
            <a:spLocks noGrp="1"/>
          </p:cNvSpPr>
          <p:nvPr>
            <p:ph type="body" sz="quarter" idx="13"/>
          </p:nvPr>
        </p:nvSpPr>
        <p:spPr>
          <a:xfrm>
            <a:off x="4341573" y="1731375"/>
            <a:ext cx="3566160" cy="535354"/>
          </a:xfrm>
        </p:spPr>
        <p:txBody>
          <a:bodyPr vert="horz" wrap="square" lIns="0" tIns="0" rIns="0" bIns="0" rtlCol="0" anchor="b">
            <a:noAutofit/>
          </a:bodyPr>
          <a:lstStyle>
            <a:lvl1pPr>
              <a:buNone/>
              <a:defRPr lang="en-US" sz="2000" b="0" cap="all" spc="200" baseline="0" dirty="0">
                <a:solidFill>
                  <a:schemeClr val="tx1"/>
                </a:solidFill>
              </a:defRPr>
            </a:lvl1pPr>
          </a:lstStyle>
          <a:p>
            <a:pPr marL="228600" lvl="0" indent="-228600"/>
            <a:r>
              <a:rPr lang="en-US"/>
              <a:t>Click to edit Master text styles</a:t>
            </a:r>
          </a:p>
        </p:txBody>
      </p:sp>
      <p:sp>
        <p:nvSpPr>
          <p:cNvPr id="23" name="Content Placeholder 5">
            <a:extLst>
              <a:ext uri="{FF2B5EF4-FFF2-40B4-BE49-F238E27FC236}">
                <a16:creationId xmlns:a16="http://schemas.microsoft.com/office/drawing/2014/main" id="{88CC7C67-1BA6-42A6-B9D3-8EDF70A3DB38}"/>
              </a:ext>
            </a:extLst>
          </p:cNvPr>
          <p:cNvSpPr>
            <a:spLocks noGrp="1"/>
          </p:cNvSpPr>
          <p:nvPr>
            <p:ph sz="quarter" idx="14"/>
          </p:nvPr>
        </p:nvSpPr>
        <p:spPr>
          <a:xfrm>
            <a:off x="4341573" y="2427370"/>
            <a:ext cx="3508755" cy="3515555"/>
          </a:xfrm>
        </p:spPr>
        <p:txBody>
          <a:bodyPr>
            <a:noAutofit/>
          </a:bodyPr>
          <a:lstStyle>
            <a:lvl1pPr>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C17092A6-D0E6-4EF2-B3B8-AE35438D4D77}"/>
              </a:ext>
            </a:extLst>
          </p:cNvPr>
          <p:cNvSpPr>
            <a:spLocks noGrp="1"/>
          </p:cNvSpPr>
          <p:nvPr>
            <p:ph type="body" sz="quarter" idx="3" hasCustomPrompt="1"/>
          </p:nvPr>
        </p:nvSpPr>
        <p:spPr>
          <a:xfrm>
            <a:off x="8139659" y="1731375"/>
            <a:ext cx="3566160" cy="535354"/>
          </a:xfrm>
        </p:spPr>
        <p:txBody>
          <a:bodyPr vert="horz" wrap="square" lIns="0" tIns="0" rIns="0" bIns="0" rtlCol="0" anchor="b">
            <a:noAutofit/>
          </a:bodyPr>
          <a:lstStyle>
            <a:lvl1pPr>
              <a:buNone/>
              <a:defRPr lang="en-US" sz="2000" b="0" cap="all" spc="200" baseline="0" dirty="0">
                <a:solidFill>
                  <a:schemeClr val="tx1"/>
                </a:solidFill>
              </a:defRPr>
            </a:lvl1pPr>
          </a:lstStyle>
          <a:p>
            <a:pPr marL="228600" lvl="0" indent="-228600"/>
            <a:r>
              <a:rPr lang="en-US"/>
              <a:t>Click to EDIT</a:t>
            </a:r>
          </a:p>
        </p:txBody>
      </p:sp>
      <p:sp>
        <p:nvSpPr>
          <p:cNvPr id="21" name="Content Placeholder 5">
            <a:extLst>
              <a:ext uri="{FF2B5EF4-FFF2-40B4-BE49-F238E27FC236}">
                <a16:creationId xmlns:a16="http://schemas.microsoft.com/office/drawing/2014/main" id="{4534254A-2561-400F-87CB-18A8D3538124}"/>
              </a:ext>
            </a:extLst>
          </p:cNvPr>
          <p:cNvSpPr>
            <a:spLocks noGrp="1"/>
          </p:cNvSpPr>
          <p:nvPr>
            <p:ph sz="quarter" idx="4"/>
          </p:nvPr>
        </p:nvSpPr>
        <p:spPr>
          <a:xfrm>
            <a:off x="8139659" y="2427370"/>
            <a:ext cx="3508755" cy="3515555"/>
          </a:xfrm>
        </p:spPr>
        <p:txBody>
          <a:bodyPr>
            <a:noAutofit/>
          </a:bodyPr>
          <a:lstStyle>
            <a:lvl1pPr>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126333613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Bulleted List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56967A3-197E-4019-BCB6-039176D1A070}"/>
              </a:ext>
              <a:ext uri="{C183D7F6-B498-43B3-948B-1728B52AA6E4}">
                <adec:decorative xmlns:adec="http://schemas.microsoft.com/office/drawing/2017/decorative" val="1"/>
              </a:ext>
            </a:extLst>
          </p:cNvPr>
          <p:cNvCxnSpPr>
            <a:cxnSpLocks/>
          </p:cNvCxnSpPr>
          <p:nvPr userDrawn="1"/>
        </p:nvCxnSpPr>
        <p:spPr>
          <a:xfrm>
            <a:off x="452278" y="2029884"/>
            <a:ext cx="110926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nline Image Placeholder 23">
            <a:extLst>
              <a:ext uri="{FF2B5EF4-FFF2-40B4-BE49-F238E27FC236}">
                <a16:creationId xmlns:a16="http://schemas.microsoft.com/office/drawing/2014/main" id="{8AC0D091-8382-4C38-8062-9A58EED521E1}"/>
              </a:ext>
            </a:extLst>
          </p:cNvPr>
          <p:cNvSpPr>
            <a:spLocks noGrp="1"/>
          </p:cNvSpPr>
          <p:nvPr>
            <p:ph type="clipArt" sz="quarter" idx="14" hasCustomPrompt="1"/>
          </p:nvPr>
        </p:nvSpPr>
        <p:spPr>
          <a:xfrm>
            <a:off x="684211" y="2336207"/>
            <a:ext cx="742950" cy="654424"/>
          </a:xfrm>
          <a:prstGeom prst="rect">
            <a:avLst/>
          </a:prstGeom>
        </p:spPr>
        <p:txBody>
          <a:bodyPr/>
          <a:lstStyle>
            <a:lvl1pPr marL="0" indent="0" algn="ctr">
              <a:buNone/>
              <a:defRPr sz="1400" b="1"/>
            </a:lvl1pPr>
          </a:lstStyle>
          <a:p>
            <a:r>
              <a:rPr lang="en-US"/>
              <a:t>ICON</a:t>
            </a:r>
          </a:p>
        </p:txBody>
      </p:sp>
      <p:sp>
        <p:nvSpPr>
          <p:cNvPr id="3" name="Text Placeholder 2">
            <a:extLst>
              <a:ext uri="{FF2B5EF4-FFF2-40B4-BE49-F238E27FC236}">
                <a16:creationId xmlns:a16="http://schemas.microsoft.com/office/drawing/2014/main" id="{08502F3D-C222-48A3-9391-6F7B5FCB8141}"/>
              </a:ext>
            </a:extLst>
          </p:cNvPr>
          <p:cNvSpPr>
            <a:spLocks noGrp="1"/>
          </p:cNvSpPr>
          <p:nvPr>
            <p:ph type="body" sz="quarter" idx="44" hasCustomPrompt="1"/>
          </p:nvPr>
        </p:nvSpPr>
        <p:spPr>
          <a:xfrm>
            <a:off x="452278" y="1702288"/>
            <a:ext cx="2706559" cy="338325"/>
          </a:xfrm>
          <a:prstGeom prst="rect">
            <a:avLst/>
          </a:prstGeom>
          <a:solidFill>
            <a:schemeClr val="accent1"/>
          </a:solidFill>
          <a:ln>
            <a:noFill/>
          </a:ln>
        </p:spPr>
        <p:txBody>
          <a:bodyPr anchor="ctr"/>
          <a:lstStyle>
            <a:lvl1pPr marL="0" indent="0">
              <a:lnSpc>
                <a:spcPct val="100000"/>
              </a:lnSpc>
              <a:buNone/>
              <a:defRPr sz="1600" b="1">
                <a:solidFill>
                  <a:schemeClr val="bg1"/>
                </a:solidFill>
              </a:defRPr>
            </a:lvl1pPr>
          </a:lstStyle>
          <a:p>
            <a:pPr lvl="0"/>
            <a:r>
              <a:rPr lang="en-US"/>
              <a:t>Section Title</a:t>
            </a:r>
          </a:p>
        </p:txBody>
      </p:sp>
      <p:sp>
        <p:nvSpPr>
          <p:cNvPr id="33" name="Text Placeholder 32">
            <a:extLst>
              <a:ext uri="{FF2B5EF4-FFF2-40B4-BE49-F238E27FC236}">
                <a16:creationId xmlns:a16="http://schemas.microsoft.com/office/drawing/2014/main" id="{7AC422F8-EBE3-4F89-BA92-6BDF4A5D7A0F}"/>
              </a:ext>
            </a:extLst>
          </p:cNvPr>
          <p:cNvSpPr>
            <a:spLocks noGrp="1"/>
          </p:cNvSpPr>
          <p:nvPr>
            <p:ph type="body" sz="quarter" idx="45" hasCustomPrompt="1"/>
          </p:nvPr>
        </p:nvSpPr>
        <p:spPr>
          <a:xfrm>
            <a:off x="733112"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One</a:t>
            </a:r>
          </a:p>
        </p:txBody>
      </p:sp>
      <p:sp>
        <p:nvSpPr>
          <p:cNvPr id="36" name="Text Placeholder 32">
            <a:extLst>
              <a:ext uri="{FF2B5EF4-FFF2-40B4-BE49-F238E27FC236}">
                <a16:creationId xmlns:a16="http://schemas.microsoft.com/office/drawing/2014/main" id="{60584F3B-1624-4481-A305-A94E911D41C7}"/>
              </a:ext>
            </a:extLst>
          </p:cNvPr>
          <p:cNvSpPr>
            <a:spLocks noGrp="1"/>
          </p:cNvSpPr>
          <p:nvPr>
            <p:ph type="body" sz="quarter" idx="46" hasCustomPrompt="1"/>
          </p:nvPr>
        </p:nvSpPr>
        <p:spPr>
          <a:xfrm>
            <a:off x="733111"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38" name="Text Placeholder 37">
            <a:extLst>
              <a:ext uri="{FF2B5EF4-FFF2-40B4-BE49-F238E27FC236}">
                <a16:creationId xmlns:a16="http://schemas.microsoft.com/office/drawing/2014/main" id="{2D96DC43-A62D-4728-B668-D3EDE6881FF2}"/>
              </a:ext>
            </a:extLst>
          </p:cNvPr>
          <p:cNvSpPr>
            <a:spLocks noGrp="1"/>
          </p:cNvSpPr>
          <p:nvPr>
            <p:ph type="body" sz="quarter" idx="47" hasCustomPrompt="1"/>
          </p:nvPr>
        </p:nvSpPr>
        <p:spPr>
          <a:xfrm>
            <a:off x="733114"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39" name="Text Placeholder 37">
            <a:extLst>
              <a:ext uri="{FF2B5EF4-FFF2-40B4-BE49-F238E27FC236}">
                <a16:creationId xmlns:a16="http://schemas.microsoft.com/office/drawing/2014/main" id="{894DD192-96F6-4F78-8E29-B973BB85AD6F}"/>
              </a:ext>
            </a:extLst>
          </p:cNvPr>
          <p:cNvSpPr>
            <a:spLocks noGrp="1"/>
          </p:cNvSpPr>
          <p:nvPr>
            <p:ph type="body" sz="quarter" idx="48" hasCustomPrompt="1"/>
          </p:nvPr>
        </p:nvSpPr>
        <p:spPr>
          <a:xfrm>
            <a:off x="733112"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0" name="Online Image Placeholder 23">
            <a:extLst>
              <a:ext uri="{FF2B5EF4-FFF2-40B4-BE49-F238E27FC236}">
                <a16:creationId xmlns:a16="http://schemas.microsoft.com/office/drawing/2014/main" id="{4B6C103C-EF3C-48BD-82A0-8F6B5BA450CF}"/>
              </a:ext>
            </a:extLst>
          </p:cNvPr>
          <p:cNvSpPr>
            <a:spLocks noGrp="1"/>
          </p:cNvSpPr>
          <p:nvPr>
            <p:ph type="clipArt" sz="quarter" idx="49" hasCustomPrompt="1"/>
          </p:nvPr>
        </p:nvSpPr>
        <p:spPr>
          <a:xfrm>
            <a:off x="3521134" y="2336207"/>
            <a:ext cx="742950" cy="654424"/>
          </a:xfrm>
          <a:prstGeom prst="rect">
            <a:avLst/>
          </a:prstGeom>
        </p:spPr>
        <p:txBody>
          <a:bodyPr/>
          <a:lstStyle>
            <a:lvl1pPr marL="0" indent="0" algn="ctr">
              <a:buNone/>
              <a:defRPr sz="1400" b="1"/>
            </a:lvl1pPr>
          </a:lstStyle>
          <a:p>
            <a:r>
              <a:rPr lang="en-US"/>
              <a:t>ICON</a:t>
            </a:r>
          </a:p>
        </p:txBody>
      </p:sp>
      <p:sp>
        <p:nvSpPr>
          <p:cNvPr id="41" name="Text Placeholder 32">
            <a:extLst>
              <a:ext uri="{FF2B5EF4-FFF2-40B4-BE49-F238E27FC236}">
                <a16:creationId xmlns:a16="http://schemas.microsoft.com/office/drawing/2014/main" id="{BFF99631-30FA-458A-8F30-71F8392C3748}"/>
              </a:ext>
            </a:extLst>
          </p:cNvPr>
          <p:cNvSpPr>
            <a:spLocks noGrp="1"/>
          </p:cNvSpPr>
          <p:nvPr>
            <p:ph type="body" sz="quarter" idx="50" hasCustomPrompt="1"/>
          </p:nvPr>
        </p:nvSpPr>
        <p:spPr>
          <a:xfrm>
            <a:off x="3570034"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Two</a:t>
            </a:r>
          </a:p>
        </p:txBody>
      </p:sp>
      <p:sp>
        <p:nvSpPr>
          <p:cNvPr id="42" name="Text Placeholder 32">
            <a:extLst>
              <a:ext uri="{FF2B5EF4-FFF2-40B4-BE49-F238E27FC236}">
                <a16:creationId xmlns:a16="http://schemas.microsoft.com/office/drawing/2014/main" id="{3D8B132E-695B-4932-A5CA-149CB7E4EDD8}"/>
              </a:ext>
            </a:extLst>
          </p:cNvPr>
          <p:cNvSpPr>
            <a:spLocks noGrp="1"/>
          </p:cNvSpPr>
          <p:nvPr>
            <p:ph type="body" sz="quarter" idx="51" hasCustomPrompt="1"/>
          </p:nvPr>
        </p:nvSpPr>
        <p:spPr>
          <a:xfrm>
            <a:off x="3570033"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3" name="Text Placeholder 37">
            <a:extLst>
              <a:ext uri="{FF2B5EF4-FFF2-40B4-BE49-F238E27FC236}">
                <a16:creationId xmlns:a16="http://schemas.microsoft.com/office/drawing/2014/main" id="{0ACC23F1-933E-47F7-A0BD-61287FF47CEB}"/>
              </a:ext>
            </a:extLst>
          </p:cNvPr>
          <p:cNvSpPr>
            <a:spLocks noGrp="1"/>
          </p:cNvSpPr>
          <p:nvPr>
            <p:ph type="body" sz="quarter" idx="52" hasCustomPrompt="1"/>
          </p:nvPr>
        </p:nvSpPr>
        <p:spPr>
          <a:xfrm>
            <a:off x="3570036"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4" name="Text Placeholder 37">
            <a:extLst>
              <a:ext uri="{FF2B5EF4-FFF2-40B4-BE49-F238E27FC236}">
                <a16:creationId xmlns:a16="http://schemas.microsoft.com/office/drawing/2014/main" id="{4545289C-D1F7-45EC-8D12-D485A71F2288}"/>
              </a:ext>
            </a:extLst>
          </p:cNvPr>
          <p:cNvSpPr>
            <a:spLocks noGrp="1"/>
          </p:cNvSpPr>
          <p:nvPr>
            <p:ph type="body" sz="quarter" idx="53" hasCustomPrompt="1"/>
          </p:nvPr>
        </p:nvSpPr>
        <p:spPr>
          <a:xfrm>
            <a:off x="3570034"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5" name="Online Image Placeholder 23">
            <a:extLst>
              <a:ext uri="{FF2B5EF4-FFF2-40B4-BE49-F238E27FC236}">
                <a16:creationId xmlns:a16="http://schemas.microsoft.com/office/drawing/2014/main" id="{032CC6A5-E53A-482D-A176-A94A9C1D09F9}"/>
              </a:ext>
            </a:extLst>
          </p:cNvPr>
          <p:cNvSpPr>
            <a:spLocks noGrp="1"/>
          </p:cNvSpPr>
          <p:nvPr>
            <p:ph type="clipArt" sz="quarter" idx="54" hasCustomPrompt="1"/>
          </p:nvPr>
        </p:nvSpPr>
        <p:spPr>
          <a:xfrm>
            <a:off x="6357556" y="2336207"/>
            <a:ext cx="742950" cy="654424"/>
          </a:xfrm>
          <a:prstGeom prst="rect">
            <a:avLst/>
          </a:prstGeom>
        </p:spPr>
        <p:txBody>
          <a:bodyPr/>
          <a:lstStyle>
            <a:lvl1pPr marL="0" indent="0" algn="ctr">
              <a:buNone/>
              <a:defRPr sz="1400" b="1"/>
            </a:lvl1pPr>
          </a:lstStyle>
          <a:p>
            <a:r>
              <a:rPr lang="en-US"/>
              <a:t>ICON</a:t>
            </a:r>
          </a:p>
        </p:txBody>
      </p:sp>
      <p:sp>
        <p:nvSpPr>
          <p:cNvPr id="46" name="Text Placeholder 32">
            <a:extLst>
              <a:ext uri="{FF2B5EF4-FFF2-40B4-BE49-F238E27FC236}">
                <a16:creationId xmlns:a16="http://schemas.microsoft.com/office/drawing/2014/main" id="{20657877-89DB-4BCB-8EA4-C0ECFB560DF6}"/>
              </a:ext>
            </a:extLst>
          </p:cNvPr>
          <p:cNvSpPr>
            <a:spLocks noGrp="1"/>
          </p:cNvSpPr>
          <p:nvPr>
            <p:ph type="body" sz="quarter" idx="55" hasCustomPrompt="1"/>
          </p:nvPr>
        </p:nvSpPr>
        <p:spPr>
          <a:xfrm>
            <a:off x="6406456"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Three</a:t>
            </a:r>
          </a:p>
        </p:txBody>
      </p:sp>
      <p:sp>
        <p:nvSpPr>
          <p:cNvPr id="47" name="Text Placeholder 32">
            <a:extLst>
              <a:ext uri="{FF2B5EF4-FFF2-40B4-BE49-F238E27FC236}">
                <a16:creationId xmlns:a16="http://schemas.microsoft.com/office/drawing/2014/main" id="{44AF84C2-641F-43DF-8BD6-ABC07486F009}"/>
              </a:ext>
            </a:extLst>
          </p:cNvPr>
          <p:cNvSpPr>
            <a:spLocks noGrp="1"/>
          </p:cNvSpPr>
          <p:nvPr>
            <p:ph type="body" sz="quarter" idx="56" hasCustomPrompt="1"/>
          </p:nvPr>
        </p:nvSpPr>
        <p:spPr>
          <a:xfrm>
            <a:off x="6406455"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8" name="Text Placeholder 37">
            <a:extLst>
              <a:ext uri="{FF2B5EF4-FFF2-40B4-BE49-F238E27FC236}">
                <a16:creationId xmlns:a16="http://schemas.microsoft.com/office/drawing/2014/main" id="{45548E7C-C0C4-491F-BB5E-4112EABD0C41}"/>
              </a:ext>
            </a:extLst>
          </p:cNvPr>
          <p:cNvSpPr>
            <a:spLocks noGrp="1"/>
          </p:cNvSpPr>
          <p:nvPr>
            <p:ph type="body" sz="quarter" idx="57" hasCustomPrompt="1"/>
          </p:nvPr>
        </p:nvSpPr>
        <p:spPr>
          <a:xfrm>
            <a:off x="6406458"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9" name="Text Placeholder 37">
            <a:extLst>
              <a:ext uri="{FF2B5EF4-FFF2-40B4-BE49-F238E27FC236}">
                <a16:creationId xmlns:a16="http://schemas.microsoft.com/office/drawing/2014/main" id="{01B26AD4-D3E1-4A99-898D-AB1E71772E41}"/>
              </a:ext>
            </a:extLst>
          </p:cNvPr>
          <p:cNvSpPr>
            <a:spLocks noGrp="1"/>
          </p:cNvSpPr>
          <p:nvPr>
            <p:ph type="body" sz="quarter" idx="58" hasCustomPrompt="1"/>
          </p:nvPr>
        </p:nvSpPr>
        <p:spPr>
          <a:xfrm>
            <a:off x="6406456"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50" name="Online Image Placeholder 23">
            <a:extLst>
              <a:ext uri="{FF2B5EF4-FFF2-40B4-BE49-F238E27FC236}">
                <a16:creationId xmlns:a16="http://schemas.microsoft.com/office/drawing/2014/main" id="{D24D25A5-7A79-45CF-959F-6A560398E424}"/>
              </a:ext>
            </a:extLst>
          </p:cNvPr>
          <p:cNvSpPr>
            <a:spLocks noGrp="1"/>
          </p:cNvSpPr>
          <p:nvPr>
            <p:ph type="clipArt" sz="quarter" idx="59" hasCustomPrompt="1"/>
          </p:nvPr>
        </p:nvSpPr>
        <p:spPr>
          <a:xfrm>
            <a:off x="9194478" y="2336207"/>
            <a:ext cx="742950" cy="654424"/>
          </a:xfrm>
          <a:prstGeom prst="rect">
            <a:avLst/>
          </a:prstGeom>
        </p:spPr>
        <p:txBody>
          <a:bodyPr/>
          <a:lstStyle>
            <a:lvl1pPr marL="0" indent="0" algn="ctr">
              <a:buNone/>
              <a:defRPr sz="1400" b="1"/>
            </a:lvl1pPr>
          </a:lstStyle>
          <a:p>
            <a:r>
              <a:rPr lang="en-US"/>
              <a:t>ICON</a:t>
            </a:r>
          </a:p>
        </p:txBody>
      </p:sp>
      <p:sp>
        <p:nvSpPr>
          <p:cNvPr id="51" name="Text Placeholder 32">
            <a:extLst>
              <a:ext uri="{FF2B5EF4-FFF2-40B4-BE49-F238E27FC236}">
                <a16:creationId xmlns:a16="http://schemas.microsoft.com/office/drawing/2014/main" id="{62BD54AA-145D-4A2A-84E4-08EBAB31B59B}"/>
              </a:ext>
            </a:extLst>
          </p:cNvPr>
          <p:cNvSpPr>
            <a:spLocks noGrp="1"/>
          </p:cNvSpPr>
          <p:nvPr>
            <p:ph type="body" sz="quarter" idx="60" hasCustomPrompt="1"/>
          </p:nvPr>
        </p:nvSpPr>
        <p:spPr>
          <a:xfrm>
            <a:off x="9243378"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Four</a:t>
            </a:r>
          </a:p>
        </p:txBody>
      </p:sp>
      <p:sp>
        <p:nvSpPr>
          <p:cNvPr id="52" name="Text Placeholder 32">
            <a:extLst>
              <a:ext uri="{FF2B5EF4-FFF2-40B4-BE49-F238E27FC236}">
                <a16:creationId xmlns:a16="http://schemas.microsoft.com/office/drawing/2014/main" id="{9F76B0C7-DF7D-4C8D-84BC-26137BB93D27}"/>
              </a:ext>
            </a:extLst>
          </p:cNvPr>
          <p:cNvSpPr>
            <a:spLocks noGrp="1"/>
          </p:cNvSpPr>
          <p:nvPr>
            <p:ph type="body" sz="quarter" idx="61" hasCustomPrompt="1"/>
          </p:nvPr>
        </p:nvSpPr>
        <p:spPr>
          <a:xfrm>
            <a:off x="9243377"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53" name="Text Placeholder 37">
            <a:extLst>
              <a:ext uri="{FF2B5EF4-FFF2-40B4-BE49-F238E27FC236}">
                <a16:creationId xmlns:a16="http://schemas.microsoft.com/office/drawing/2014/main" id="{DBD80E9D-8904-4EE8-98F7-A80EB94EC607}"/>
              </a:ext>
            </a:extLst>
          </p:cNvPr>
          <p:cNvSpPr>
            <a:spLocks noGrp="1"/>
          </p:cNvSpPr>
          <p:nvPr>
            <p:ph type="body" sz="quarter" idx="62" hasCustomPrompt="1"/>
          </p:nvPr>
        </p:nvSpPr>
        <p:spPr>
          <a:xfrm>
            <a:off x="9243380"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54" name="Text Placeholder 37">
            <a:extLst>
              <a:ext uri="{FF2B5EF4-FFF2-40B4-BE49-F238E27FC236}">
                <a16:creationId xmlns:a16="http://schemas.microsoft.com/office/drawing/2014/main" id="{1B89B741-A56C-40C9-A007-0036C5D53191}"/>
              </a:ext>
            </a:extLst>
          </p:cNvPr>
          <p:cNvSpPr>
            <a:spLocks noGrp="1"/>
          </p:cNvSpPr>
          <p:nvPr>
            <p:ph type="body" sz="quarter" idx="63" hasCustomPrompt="1"/>
          </p:nvPr>
        </p:nvSpPr>
        <p:spPr>
          <a:xfrm>
            <a:off x="9243378"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29" name="Text Placeholder 34">
            <a:extLst>
              <a:ext uri="{FF2B5EF4-FFF2-40B4-BE49-F238E27FC236}">
                <a16:creationId xmlns:a16="http://schemas.microsoft.com/office/drawing/2014/main" id="{5315756B-5567-48EE-B0C2-05D705018498}"/>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0" name="Title 16">
            <a:extLst>
              <a:ext uri="{FF2B5EF4-FFF2-40B4-BE49-F238E27FC236}">
                <a16:creationId xmlns:a16="http://schemas.microsoft.com/office/drawing/2014/main" id="{DD391296-5290-418A-B6A6-5399A2D07E14}"/>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1" name="Slide Number Placeholder 3">
            <a:extLst>
              <a:ext uri="{FF2B5EF4-FFF2-40B4-BE49-F238E27FC236}">
                <a16:creationId xmlns:a16="http://schemas.microsoft.com/office/drawing/2014/main" id="{093F017F-23EC-4786-B457-DF94C43093C6}"/>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32" name="Text Placeholder 4">
            <a:extLst>
              <a:ext uri="{FF2B5EF4-FFF2-40B4-BE49-F238E27FC236}">
                <a16:creationId xmlns:a16="http://schemas.microsoft.com/office/drawing/2014/main" id="{5DCBDF96-D2E4-4E6A-860B-40982DD1D965}"/>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4048050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D97EE3F7-9747-470C-BA0B-6B68B9EDCD0D}"/>
              </a:ext>
            </a:extLst>
          </p:cNvPr>
          <p:cNvSpPr>
            <a:spLocks noGrp="1"/>
          </p:cNvSpPr>
          <p:nvPr>
            <p:ph type="tbl" sz="quarter" idx="20" hasCustomPrompt="1"/>
          </p:nvPr>
        </p:nvSpPr>
        <p:spPr>
          <a:xfrm>
            <a:off x="452438" y="1731004"/>
            <a:ext cx="11150600" cy="4302834"/>
          </a:xfrm>
          <a:prstGeom prst="rect">
            <a:avLst/>
          </a:prstGeom>
        </p:spPr>
        <p:txBody>
          <a:bodyPr/>
          <a:lstStyle>
            <a:lvl1pPr marL="0" indent="0" algn="ctr">
              <a:buNone/>
              <a:defRPr sz="1400" b="1"/>
            </a:lvl1pPr>
          </a:lstStyle>
          <a:p>
            <a:r>
              <a:rPr lang="en-US"/>
              <a:t>TABLE</a:t>
            </a:r>
          </a:p>
        </p:txBody>
      </p:sp>
      <p:sp>
        <p:nvSpPr>
          <p:cNvPr id="25" name="Text Placeholder 5">
            <a:extLst>
              <a:ext uri="{FF2B5EF4-FFF2-40B4-BE49-F238E27FC236}">
                <a16:creationId xmlns:a16="http://schemas.microsoft.com/office/drawing/2014/main" id="{D2D52973-E026-416C-89AF-665E38806892}"/>
              </a:ext>
            </a:extLst>
          </p:cNvPr>
          <p:cNvSpPr>
            <a:spLocks noGrp="1"/>
          </p:cNvSpPr>
          <p:nvPr>
            <p:ph type="body" sz="quarter" idx="49" hasCustomPrompt="1"/>
          </p:nvPr>
        </p:nvSpPr>
        <p:spPr>
          <a:xfrm>
            <a:off x="447358" y="6175376"/>
            <a:ext cx="11160599" cy="365125"/>
          </a:xfrm>
          <a:prstGeom prst="rect">
            <a:avLst/>
          </a:prstGeom>
          <a:solidFill>
            <a:schemeClr val="accent1"/>
          </a:solidFill>
          <a:ln>
            <a:noFill/>
          </a:ln>
        </p:spPr>
        <p:txBody>
          <a:bodyPr anchor="ctr"/>
          <a:lstStyle>
            <a:lvl1pPr marL="0" indent="0">
              <a:buNone/>
              <a:defRPr sz="1400">
                <a:solidFill>
                  <a:schemeClr val="bg1"/>
                </a:solidFill>
              </a:defRPr>
            </a:lvl1pPr>
          </a:lstStyle>
          <a:p>
            <a:pPr lvl="0"/>
            <a:r>
              <a:rPr lang="en-US"/>
              <a:t>One or two lines of text</a:t>
            </a:r>
          </a:p>
        </p:txBody>
      </p:sp>
      <p:sp>
        <p:nvSpPr>
          <p:cNvPr id="8" name="Text Placeholder 34">
            <a:extLst>
              <a:ext uri="{FF2B5EF4-FFF2-40B4-BE49-F238E27FC236}">
                <a16:creationId xmlns:a16="http://schemas.microsoft.com/office/drawing/2014/main" id="{CB39EF80-84B8-4EBF-9F68-FCE58F8B1EF2}"/>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9" name="Title 16">
            <a:extLst>
              <a:ext uri="{FF2B5EF4-FFF2-40B4-BE49-F238E27FC236}">
                <a16:creationId xmlns:a16="http://schemas.microsoft.com/office/drawing/2014/main" id="{00863BD4-0FBC-4E6D-84FF-9F2E0F9BC12B}"/>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0" name="Slide Number Placeholder 3">
            <a:extLst>
              <a:ext uri="{FF2B5EF4-FFF2-40B4-BE49-F238E27FC236}">
                <a16:creationId xmlns:a16="http://schemas.microsoft.com/office/drawing/2014/main" id="{00CA42F7-6A3F-4A1A-9520-0FD80FCB500B}"/>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1" name="Text Placeholder 4">
            <a:extLst>
              <a:ext uri="{FF2B5EF4-FFF2-40B4-BE49-F238E27FC236}">
                <a16:creationId xmlns:a16="http://schemas.microsoft.com/office/drawing/2014/main" id="{AF164636-F18C-4F24-8847-1329B624E8F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51501492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Sections with Table">
    <p:spTree>
      <p:nvGrpSpPr>
        <p:cNvPr id="1" name=""/>
        <p:cNvGrpSpPr/>
        <p:nvPr/>
      </p:nvGrpSpPr>
      <p:grpSpPr>
        <a:xfrm>
          <a:off x="0" y="0"/>
          <a:ext cx="0" cy="0"/>
          <a:chOff x="0" y="0"/>
          <a:chExt cx="0" cy="0"/>
        </a:xfrm>
      </p:grpSpPr>
      <p:sp>
        <p:nvSpPr>
          <p:cNvPr id="24" name="Online Image Placeholder 23">
            <a:extLst>
              <a:ext uri="{FF2B5EF4-FFF2-40B4-BE49-F238E27FC236}">
                <a16:creationId xmlns:a16="http://schemas.microsoft.com/office/drawing/2014/main" id="{B73CEAB1-23D2-464A-B951-0B345A4EF047}"/>
              </a:ext>
            </a:extLst>
          </p:cNvPr>
          <p:cNvSpPr>
            <a:spLocks noGrp="1"/>
          </p:cNvSpPr>
          <p:nvPr>
            <p:ph type="clipArt" sz="quarter" idx="14" hasCustomPrompt="1"/>
          </p:nvPr>
        </p:nvSpPr>
        <p:spPr>
          <a:xfrm>
            <a:off x="512764" y="2362201"/>
            <a:ext cx="742950" cy="747713"/>
          </a:xfrm>
          <a:prstGeom prst="rect">
            <a:avLst/>
          </a:prstGeom>
        </p:spPr>
        <p:txBody>
          <a:bodyPr/>
          <a:lstStyle>
            <a:lvl1pPr marL="0" indent="0" algn="ctr">
              <a:buNone/>
              <a:defRPr sz="1400" b="1"/>
            </a:lvl1pPr>
          </a:lstStyle>
          <a:p>
            <a:r>
              <a:rPr lang="en-US"/>
              <a:t>ICON</a:t>
            </a:r>
          </a:p>
        </p:txBody>
      </p:sp>
      <p:sp>
        <p:nvSpPr>
          <p:cNvPr id="3" name="Rectangle 2">
            <a:extLst>
              <a:ext uri="{FF2B5EF4-FFF2-40B4-BE49-F238E27FC236}">
                <a16:creationId xmlns:a16="http://schemas.microsoft.com/office/drawing/2014/main" id="{FDEA488B-E127-466B-95B7-1D231887DA95}"/>
              </a:ext>
            </a:extLst>
          </p:cNvPr>
          <p:cNvSpPr/>
          <p:nvPr userDrawn="1"/>
        </p:nvSpPr>
        <p:spPr>
          <a:xfrm>
            <a:off x="7652061" y="1794202"/>
            <a:ext cx="3910423" cy="4366486"/>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D2519CD8-52DC-4629-A727-65F5632CCBAB}"/>
              </a:ext>
            </a:extLst>
          </p:cNvPr>
          <p:cNvCxnSpPr>
            <a:cxnSpLocks/>
          </p:cNvCxnSpPr>
          <p:nvPr userDrawn="1"/>
        </p:nvCxnSpPr>
        <p:spPr>
          <a:xfrm>
            <a:off x="539821" y="2024154"/>
            <a:ext cx="6384192" cy="0"/>
          </a:xfrm>
          <a:prstGeom prst="line">
            <a:avLst/>
          </a:prstGeom>
          <a:noFill/>
          <a:ln w="25400" cap="flat" cmpd="sng" algn="ctr">
            <a:solidFill>
              <a:srgbClr val="20558A"/>
            </a:solidFill>
            <a:prstDash val="solid"/>
          </a:ln>
          <a:effectLst/>
        </p:spPr>
      </p:cxnSp>
      <p:sp>
        <p:nvSpPr>
          <p:cNvPr id="29" name="Table Placeholder 28">
            <a:extLst>
              <a:ext uri="{FF2B5EF4-FFF2-40B4-BE49-F238E27FC236}">
                <a16:creationId xmlns:a16="http://schemas.microsoft.com/office/drawing/2014/main" id="{C529D872-6E4D-4B46-A687-5466E28C6F3E}"/>
              </a:ext>
            </a:extLst>
          </p:cNvPr>
          <p:cNvSpPr>
            <a:spLocks noGrp="1"/>
          </p:cNvSpPr>
          <p:nvPr>
            <p:ph type="tbl" sz="quarter" idx="18" hasCustomPrompt="1"/>
          </p:nvPr>
        </p:nvSpPr>
        <p:spPr>
          <a:xfrm>
            <a:off x="7839153" y="2362200"/>
            <a:ext cx="3505276" cy="3509962"/>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TABLE</a:t>
            </a:r>
          </a:p>
        </p:txBody>
      </p:sp>
      <p:sp>
        <p:nvSpPr>
          <p:cNvPr id="36" name="Text Placeholder 34">
            <a:extLst>
              <a:ext uri="{FF2B5EF4-FFF2-40B4-BE49-F238E27FC236}">
                <a16:creationId xmlns:a16="http://schemas.microsoft.com/office/drawing/2014/main" id="{78CAE256-29CD-4198-839C-8F464330CF55}"/>
              </a:ext>
            </a:extLst>
          </p:cNvPr>
          <p:cNvSpPr>
            <a:spLocks noGrp="1"/>
          </p:cNvSpPr>
          <p:nvPr>
            <p:ph type="body" sz="quarter" idx="20" hasCustomPrompt="1"/>
          </p:nvPr>
        </p:nvSpPr>
        <p:spPr>
          <a:xfrm>
            <a:off x="455727" y="1651295"/>
            <a:ext cx="6492240" cy="357695"/>
          </a:xfrm>
          <a:prstGeom prst="rect">
            <a:avLst/>
          </a:prstGeom>
        </p:spPr>
        <p:txBody>
          <a:bodyPr/>
          <a:lstStyle>
            <a:lvl1pPr marL="0" indent="0" algn="l" defTabSz="914446"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Placeholder 34">
            <a:extLst>
              <a:ext uri="{FF2B5EF4-FFF2-40B4-BE49-F238E27FC236}">
                <a16:creationId xmlns:a16="http://schemas.microsoft.com/office/drawing/2014/main" id="{59648FC0-DDF7-4A89-8CEA-2665D62C5C13}"/>
              </a:ext>
            </a:extLst>
          </p:cNvPr>
          <p:cNvSpPr>
            <a:spLocks noGrp="1"/>
          </p:cNvSpPr>
          <p:nvPr>
            <p:ph type="body" sz="quarter" idx="21" hasCustomPrompt="1"/>
          </p:nvPr>
        </p:nvSpPr>
        <p:spPr>
          <a:xfrm>
            <a:off x="1498078" y="233187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46" name="Text Placeholder 45">
            <a:extLst>
              <a:ext uri="{FF2B5EF4-FFF2-40B4-BE49-F238E27FC236}">
                <a16:creationId xmlns:a16="http://schemas.microsoft.com/office/drawing/2014/main" id="{7DC456A3-D2F5-4362-B254-521E96D24895}"/>
              </a:ext>
            </a:extLst>
          </p:cNvPr>
          <p:cNvSpPr>
            <a:spLocks noGrp="1"/>
          </p:cNvSpPr>
          <p:nvPr>
            <p:ph type="body" sz="quarter" idx="29" hasCustomPrompt="1"/>
          </p:nvPr>
        </p:nvSpPr>
        <p:spPr>
          <a:xfrm>
            <a:off x="1498079" y="2607568"/>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3" name="Text Placeholder 34">
            <a:extLst>
              <a:ext uri="{FF2B5EF4-FFF2-40B4-BE49-F238E27FC236}">
                <a16:creationId xmlns:a16="http://schemas.microsoft.com/office/drawing/2014/main" id="{8194A8DC-44D6-4BFB-9683-F890328CFD57}"/>
              </a:ext>
            </a:extLst>
          </p:cNvPr>
          <p:cNvSpPr>
            <a:spLocks noGrp="1"/>
          </p:cNvSpPr>
          <p:nvPr>
            <p:ph type="body" sz="quarter" idx="36" hasCustomPrompt="1"/>
          </p:nvPr>
        </p:nvSpPr>
        <p:spPr>
          <a:xfrm>
            <a:off x="7755286" y="1935879"/>
            <a:ext cx="3589143" cy="361765"/>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Callout Title</a:t>
            </a:r>
          </a:p>
        </p:txBody>
      </p:sp>
      <p:sp>
        <p:nvSpPr>
          <p:cNvPr id="54" name="Online Image Placeholder 23">
            <a:extLst>
              <a:ext uri="{FF2B5EF4-FFF2-40B4-BE49-F238E27FC236}">
                <a16:creationId xmlns:a16="http://schemas.microsoft.com/office/drawing/2014/main" id="{26E1C26C-6971-46F3-8019-6A79511BE3A5}"/>
              </a:ext>
            </a:extLst>
          </p:cNvPr>
          <p:cNvSpPr>
            <a:spLocks noGrp="1"/>
          </p:cNvSpPr>
          <p:nvPr>
            <p:ph type="clipArt" sz="quarter" idx="37" hasCustomPrompt="1"/>
          </p:nvPr>
        </p:nvSpPr>
        <p:spPr>
          <a:xfrm>
            <a:off x="511768" y="3365739"/>
            <a:ext cx="742950" cy="747713"/>
          </a:xfrm>
          <a:prstGeom prst="rect">
            <a:avLst/>
          </a:prstGeom>
        </p:spPr>
        <p:txBody>
          <a:bodyPr/>
          <a:lstStyle>
            <a:lvl1pPr marL="0" indent="0" algn="ctr">
              <a:buNone/>
              <a:defRPr sz="1400" b="1"/>
            </a:lvl1pPr>
          </a:lstStyle>
          <a:p>
            <a:r>
              <a:rPr lang="en-US"/>
              <a:t>ICON</a:t>
            </a:r>
          </a:p>
        </p:txBody>
      </p:sp>
      <p:sp>
        <p:nvSpPr>
          <p:cNvPr id="55" name="Text Placeholder 34">
            <a:extLst>
              <a:ext uri="{FF2B5EF4-FFF2-40B4-BE49-F238E27FC236}">
                <a16:creationId xmlns:a16="http://schemas.microsoft.com/office/drawing/2014/main" id="{AF786967-E538-4F97-AF4F-A1EAD32CB986}"/>
              </a:ext>
            </a:extLst>
          </p:cNvPr>
          <p:cNvSpPr>
            <a:spLocks noGrp="1"/>
          </p:cNvSpPr>
          <p:nvPr>
            <p:ph type="body" sz="quarter" idx="38" hasCustomPrompt="1"/>
          </p:nvPr>
        </p:nvSpPr>
        <p:spPr>
          <a:xfrm>
            <a:off x="1497083" y="333541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6" name="Text Placeholder 45">
            <a:extLst>
              <a:ext uri="{FF2B5EF4-FFF2-40B4-BE49-F238E27FC236}">
                <a16:creationId xmlns:a16="http://schemas.microsoft.com/office/drawing/2014/main" id="{6C774F0B-B20F-4749-B9ED-9723CE4D30D9}"/>
              </a:ext>
            </a:extLst>
          </p:cNvPr>
          <p:cNvSpPr>
            <a:spLocks noGrp="1"/>
          </p:cNvSpPr>
          <p:nvPr>
            <p:ph type="body" sz="quarter" idx="39" hasCustomPrompt="1"/>
          </p:nvPr>
        </p:nvSpPr>
        <p:spPr>
          <a:xfrm>
            <a:off x="1497084" y="3611107"/>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7" name="Online Image Placeholder 23">
            <a:extLst>
              <a:ext uri="{FF2B5EF4-FFF2-40B4-BE49-F238E27FC236}">
                <a16:creationId xmlns:a16="http://schemas.microsoft.com/office/drawing/2014/main" id="{4AEF3FC0-879A-401F-8914-43D39404CBB9}"/>
              </a:ext>
            </a:extLst>
          </p:cNvPr>
          <p:cNvSpPr>
            <a:spLocks noGrp="1"/>
          </p:cNvSpPr>
          <p:nvPr>
            <p:ph type="clipArt" sz="quarter" idx="40" hasCustomPrompt="1"/>
          </p:nvPr>
        </p:nvSpPr>
        <p:spPr>
          <a:xfrm>
            <a:off x="512404" y="4388235"/>
            <a:ext cx="742950" cy="747713"/>
          </a:xfrm>
          <a:prstGeom prst="rect">
            <a:avLst/>
          </a:prstGeom>
        </p:spPr>
        <p:txBody>
          <a:bodyPr/>
          <a:lstStyle>
            <a:lvl1pPr marL="0" indent="0" algn="ctr">
              <a:buNone/>
              <a:defRPr sz="1400" b="1"/>
            </a:lvl1pPr>
          </a:lstStyle>
          <a:p>
            <a:r>
              <a:rPr lang="en-US"/>
              <a:t>ICON</a:t>
            </a:r>
          </a:p>
        </p:txBody>
      </p:sp>
      <p:sp>
        <p:nvSpPr>
          <p:cNvPr id="58" name="Text Placeholder 34">
            <a:extLst>
              <a:ext uri="{FF2B5EF4-FFF2-40B4-BE49-F238E27FC236}">
                <a16:creationId xmlns:a16="http://schemas.microsoft.com/office/drawing/2014/main" id="{1B75F4F1-1CA5-4BE4-B280-E03E486890A3}"/>
              </a:ext>
            </a:extLst>
          </p:cNvPr>
          <p:cNvSpPr>
            <a:spLocks noGrp="1"/>
          </p:cNvSpPr>
          <p:nvPr>
            <p:ph type="body" sz="quarter" idx="41" hasCustomPrompt="1"/>
          </p:nvPr>
        </p:nvSpPr>
        <p:spPr>
          <a:xfrm>
            <a:off x="1497718" y="4357908"/>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9" name="Text Placeholder 45">
            <a:extLst>
              <a:ext uri="{FF2B5EF4-FFF2-40B4-BE49-F238E27FC236}">
                <a16:creationId xmlns:a16="http://schemas.microsoft.com/office/drawing/2014/main" id="{720151D8-C0B5-48DF-BEFB-E830653CD24A}"/>
              </a:ext>
            </a:extLst>
          </p:cNvPr>
          <p:cNvSpPr>
            <a:spLocks noGrp="1"/>
          </p:cNvSpPr>
          <p:nvPr>
            <p:ph type="body" sz="quarter" idx="42" hasCustomPrompt="1"/>
          </p:nvPr>
        </p:nvSpPr>
        <p:spPr>
          <a:xfrm>
            <a:off x="1497718" y="4633602"/>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60" name="Online Image Placeholder 23">
            <a:extLst>
              <a:ext uri="{FF2B5EF4-FFF2-40B4-BE49-F238E27FC236}">
                <a16:creationId xmlns:a16="http://schemas.microsoft.com/office/drawing/2014/main" id="{420DF7D8-6538-42B4-ACD5-10CB9612C2C0}"/>
              </a:ext>
            </a:extLst>
          </p:cNvPr>
          <p:cNvSpPr>
            <a:spLocks noGrp="1"/>
          </p:cNvSpPr>
          <p:nvPr>
            <p:ph type="clipArt" sz="quarter" idx="43" hasCustomPrompt="1"/>
          </p:nvPr>
        </p:nvSpPr>
        <p:spPr>
          <a:xfrm>
            <a:off x="511134" y="5384969"/>
            <a:ext cx="742950" cy="747713"/>
          </a:xfrm>
          <a:prstGeom prst="rect">
            <a:avLst/>
          </a:prstGeom>
        </p:spPr>
        <p:txBody>
          <a:bodyPr/>
          <a:lstStyle>
            <a:lvl1pPr marL="0" indent="0" algn="ctr">
              <a:buNone/>
              <a:defRPr sz="1400" b="1"/>
            </a:lvl1pPr>
          </a:lstStyle>
          <a:p>
            <a:r>
              <a:rPr lang="en-US"/>
              <a:t>ICON</a:t>
            </a:r>
          </a:p>
        </p:txBody>
      </p:sp>
      <p:sp>
        <p:nvSpPr>
          <p:cNvPr id="61" name="Text Placeholder 34">
            <a:extLst>
              <a:ext uri="{FF2B5EF4-FFF2-40B4-BE49-F238E27FC236}">
                <a16:creationId xmlns:a16="http://schemas.microsoft.com/office/drawing/2014/main" id="{F97DC3C7-1C08-42B1-97F8-8FE27976E052}"/>
              </a:ext>
            </a:extLst>
          </p:cNvPr>
          <p:cNvSpPr>
            <a:spLocks noGrp="1"/>
          </p:cNvSpPr>
          <p:nvPr>
            <p:ph type="body" sz="quarter" idx="44" hasCustomPrompt="1"/>
          </p:nvPr>
        </p:nvSpPr>
        <p:spPr>
          <a:xfrm>
            <a:off x="1496448" y="5354642"/>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62" name="Text Placeholder 45">
            <a:extLst>
              <a:ext uri="{FF2B5EF4-FFF2-40B4-BE49-F238E27FC236}">
                <a16:creationId xmlns:a16="http://schemas.microsoft.com/office/drawing/2014/main" id="{49EC9DC7-4A1F-4EA7-AED9-F2539CD7D1E1}"/>
              </a:ext>
            </a:extLst>
          </p:cNvPr>
          <p:cNvSpPr>
            <a:spLocks noGrp="1"/>
          </p:cNvSpPr>
          <p:nvPr>
            <p:ph type="body" sz="quarter" idx="45" hasCustomPrompt="1"/>
          </p:nvPr>
        </p:nvSpPr>
        <p:spPr>
          <a:xfrm>
            <a:off x="1496449" y="5630336"/>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23" name="Text Placeholder 34">
            <a:extLst>
              <a:ext uri="{FF2B5EF4-FFF2-40B4-BE49-F238E27FC236}">
                <a16:creationId xmlns:a16="http://schemas.microsoft.com/office/drawing/2014/main" id="{7C324DE0-508F-478C-8707-FEBDBEFDE767}"/>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5" name="Title 16">
            <a:extLst>
              <a:ext uri="{FF2B5EF4-FFF2-40B4-BE49-F238E27FC236}">
                <a16:creationId xmlns:a16="http://schemas.microsoft.com/office/drawing/2014/main" id="{221C4636-5275-4916-A8CD-D2442525954F}"/>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6" name="Slide Number Placeholder 3">
            <a:extLst>
              <a:ext uri="{FF2B5EF4-FFF2-40B4-BE49-F238E27FC236}">
                <a16:creationId xmlns:a16="http://schemas.microsoft.com/office/drawing/2014/main" id="{D5B5A7AD-2F4C-4C63-9802-31D3FE36AFE6}"/>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7" name="Text Placeholder 4">
            <a:extLst>
              <a:ext uri="{FF2B5EF4-FFF2-40B4-BE49-F238E27FC236}">
                <a16:creationId xmlns:a16="http://schemas.microsoft.com/office/drawing/2014/main" id="{FED5DA4D-A4DF-4177-9192-FEFB7958B038}"/>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29603756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our Sections with Chart">
    <p:spTree>
      <p:nvGrpSpPr>
        <p:cNvPr id="1" name=""/>
        <p:cNvGrpSpPr/>
        <p:nvPr/>
      </p:nvGrpSpPr>
      <p:grpSpPr>
        <a:xfrm>
          <a:off x="0" y="0"/>
          <a:ext cx="0" cy="0"/>
          <a:chOff x="0" y="0"/>
          <a:chExt cx="0" cy="0"/>
        </a:xfrm>
      </p:grpSpPr>
      <p:sp>
        <p:nvSpPr>
          <p:cNvPr id="24" name="Online Image Placeholder 23">
            <a:extLst>
              <a:ext uri="{FF2B5EF4-FFF2-40B4-BE49-F238E27FC236}">
                <a16:creationId xmlns:a16="http://schemas.microsoft.com/office/drawing/2014/main" id="{B73CEAB1-23D2-464A-B951-0B345A4EF047}"/>
              </a:ext>
            </a:extLst>
          </p:cNvPr>
          <p:cNvSpPr>
            <a:spLocks noGrp="1"/>
          </p:cNvSpPr>
          <p:nvPr>
            <p:ph type="clipArt" sz="quarter" idx="14" hasCustomPrompt="1"/>
          </p:nvPr>
        </p:nvSpPr>
        <p:spPr>
          <a:xfrm>
            <a:off x="512764" y="2362201"/>
            <a:ext cx="742950" cy="747713"/>
          </a:xfrm>
          <a:prstGeom prst="rect">
            <a:avLst/>
          </a:prstGeom>
        </p:spPr>
        <p:txBody>
          <a:bodyPr/>
          <a:lstStyle>
            <a:lvl1pPr marL="0" indent="0" algn="ctr">
              <a:buNone/>
              <a:defRPr sz="1400" b="1"/>
            </a:lvl1pPr>
          </a:lstStyle>
          <a:p>
            <a:r>
              <a:rPr lang="en-US"/>
              <a:t>ICON</a:t>
            </a:r>
          </a:p>
        </p:txBody>
      </p:sp>
      <p:sp>
        <p:nvSpPr>
          <p:cNvPr id="3" name="Rectangle 2">
            <a:extLst>
              <a:ext uri="{FF2B5EF4-FFF2-40B4-BE49-F238E27FC236}">
                <a16:creationId xmlns:a16="http://schemas.microsoft.com/office/drawing/2014/main" id="{FDEA488B-E127-466B-95B7-1D231887DA95}"/>
              </a:ext>
            </a:extLst>
          </p:cNvPr>
          <p:cNvSpPr/>
          <p:nvPr userDrawn="1"/>
        </p:nvSpPr>
        <p:spPr>
          <a:xfrm>
            <a:off x="7652061" y="1794202"/>
            <a:ext cx="3910423" cy="4366486"/>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D2519CD8-52DC-4629-A727-65F5632CCBAB}"/>
              </a:ext>
            </a:extLst>
          </p:cNvPr>
          <p:cNvCxnSpPr>
            <a:cxnSpLocks/>
          </p:cNvCxnSpPr>
          <p:nvPr userDrawn="1"/>
        </p:nvCxnSpPr>
        <p:spPr>
          <a:xfrm>
            <a:off x="539821" y="2024154"/>
            <a:ext cx="6384192" cy="0"/>
          </a:xfrm>
          <a:prstGeom prst="line">
            <a:avLst/>
          </a:prstGeom>
          <a:noFill/>
          <a:ln w="25400" cap="flat" cmpd="sng" algn="ctr">
            <a:solidFill>
              <a:srgbClr val="20558A"/>
            </a:solidFill>
            <a:prstDash val="solid"/>
          </a:ln>
          <a:effectLst/>
        </p:spPr>
      </p:cxnSp>
      <p:sp>
        <p:nvSpPr>
          <p:cNvPr id="36" name="Text Placeholder 34">
            <a:extLst>
              <a:ext uri="{FF2B5EF4-FFF2-40B4-BE49-F238E27FC236}">
                <a16:creationId xmlns:a16="http://schemas.microsoft.com/office/drawing/2014/main" id="{78CAE256-29CD-4198-839C-8F464330CF55}"/>
              </a:ext>
            </a:extLst>
          </p:cNvPr>
          <p:cNvSpPr>
            <a:spLocks noGrp="1"/>
          </p:cNvSpPr>
          <p:nvPr>
            <p:ph type="body" sz="quarter" idx="20" hasCustomPrompt="1"/>
          </p:nvPr>
        </p:nvSpPr>
        <p:spPr>
          <a:xfrm>
            <a:off x="455727" y="1651295"/>
            <a:ext cx="6492240" cy="357695"/>
          </a:xfrm>
          <a:prstGeom prst="rect">
            <a:avLst/>
          </a:prstGeom>
        </p:spPr>
        <p:txBody>
          <a:bodyPr/>
          <a:lstStyle>
            <a:lvl1pPr marL="0" indent="0" algn="l" defTabSz="914446"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Placeholder 34">
            <a:extLst>
              <a:ext uri="{FF2B5EF4-FFF2-40B4-BE49-F238E27FC236}">
                <a16:creationId xmlns:a16="http://schemas.microsoft.com/office/drawing/2014/main" id="{59648FC0-DDF7-4A89-8CEA-2665D62C5C13}"/>
              </a:ext>
            </a:extLst>
          </p:cNvPr>
          <p:cNvSpPr>
            <a:spLocks noGrp="1"/>
          </p:cNvSpPr>
          <p:nvPr>
            <p:ph type="body" sz="quarter" idx="21" hasCustomPrompt="1"/>
          </p:nvPr>
        </p:nvSpPr>
        <p:spPr>
          <a:xfrm>
            <a:off x="1498078" y="233187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46" name="Text Placeholder 45">
            <a:extLst>
              <a:ext uri="{FF2B5EF4-FFF2-40B4-BE49-F238E27FC236}">
                <a16:creationId xmlns:a16="http://schemas.microsoft.com/office/drawing/2014/main" id="{7DC456A3-D2F5-4362-B254-521E96D24895}"/>
              </a:ext>
            </a:extLst>
          </p:cNvPr>
          <p:cNvSpPr>
            <a:spLocks noGrp="1"/>
          </p:cNvSpPr>
          <p:nvPr>
            <p:ph type="body" sz="quarter" idx="29" hasCustomPrompt="1"/>
          </p:nvPr>
        </p:nvSpPr>
        <p:spPr>
          <a:xfrm>
            <a:off x="1498079" y="2607568"/>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3" name="Text Placeholder 34">
            <a:extLst>
              <a:ext uri="{FF2B5EF4-FFF2-40B4-BE49-F238E27FC236}">
                <a16:creationId xmlns:a16="http://schemas.microsoft.com/office/drawing/2014/main" id="{8194A8DC-44D6-4BFB-9683-F890328CFD57}"/>
              </a:ext>
            </a:extLst>
          </p:cNvPr>
          <p:cNvSpPr>
            <a:spLocks noGrp="1"/>
          </p:cNvSpPr>
          <p:nvPr>
            <p:ph type="body" sz="quarter" idx="36" hasCustomPrompt="1"/>
          </p:nvPr>
        </p:nvSpPr>
        <p:spPr>
          <a:xfrm>
            <a:off x="7755286" y="1935879"/>
            <a:ext cx="3589143" cy="361765"/>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Callout Title</a:t>
            </a:r>
          </a:p>
        </p:txBody>
      </p:sp>
      <p:sp>
        <p:nvSpPr>
          <p:cNvPr id="54" name="Online Image Placeholder 23">
            <a:extLst>
              <a:ext uri="{FF2B5EF4-FFF2-40B4-BE49-F238E27FC236}">
                <a16:creationId xmlns:a16="http://schemas.microsoft.com/office/drawing/2014/main" id="{26E1C26C-6971-46F3-8019-6A79511BE3A5}"/>
              </a:ext>
            </a:extLst>
          </p:cNvPr>
          <p:cNvSpPr>
            <a:spLocks noGrp="1"/>
          </p:cNvSpPr>
          <p:nvPr>
            <p:ph type="clipArt" sz="quarter" idx="37" hasCustomPrompt="1"/>
          </p:nvPr>
        </p:nvSpPr>
        <p:spPr>
          <a:xfrm>
            <a:off x="511768" y="3365739"/>
            <a:ext cx="742950" cy="747713"/>
          </a:xfrm>
          <a:prstGeom prst="rect">
            <a:avLst/>
          </a:prstGeom>
        </p:spPr>
        <p:txBody>
          <a:bodyPr/>
          <a:lstStyle>
            <a:lvl1pPr marL="0" indent="0" algn="ctr">
              <a:buNone/>
              <a:defRPr sz="1400" b="1"/>
            </a:lvl1pPr>
          </a:lstStyle>
          <a:p>
            <a:r>
              <a:rPr lang="en-US"/>
              <a:t>ICON</a:t>
            </a:r>
          </a:p>
        </p:txBody>
      </p:sp>
      <p:sp>
        <p:nvSpPr>
          <p:cNvPr id="55" name="Text Placeholder 34">
            <a:extLst>
              <a:ext uri="{FF2B5EF4-FFF2-40B4-BE49-F238E27FC236}">
                <a16:creationId xmlns:a16="http://schemas.microsoft.com/office/drawing/2014/main" id="{AF786967-E538-4F97-AF4F-A1EAD32CB986}"/>
              </a:ext>
            </a:extLst>
          </p:cNvPr>
          <p:cNvSpPr>
            <a:spLocks noGrp="1"/>
          </p:cNvSpPr>
          <p:nvPr>
            <p:ph type="body" sz="quarter" idx="38" hasCustomPrompt="1"/>
          </p:nvPr>
        </p:nvSpPr>
        <p:spPr>
          <a:xfrm>
            <a:off x="1497083" y="333541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6" name="Text Placeholder 45">
            <a:extLst>
              <a:ext uri="{FF2B5EF4-FFF2-40B4-BE49-F238E27FC236}">
                <a16:creationId xmlns:a16="http://schemas.microsoft.com/office/drawing/2014/main" id="{6C774F0B-B20F-4749-B9ED-9723CE4D30D9}"/>
              </a:ext>
            </a:extLst>
          </p:cNvPr>
          <p:cNvSpPr>
            <a:spLocks noGrp="1"/>
          </p:cNvSpPr>
          <p:nvPr>
            <p:ph type="body" sz="quarter" idx="39" hasCustomPrompt="1"/>
          </p:nvPr>
        </p:nvSpPr>
        <p:spPr>
          <a:xfrm>
            <a:off x="1497084" y="3611107"/>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7" name="Online Image Placeholder 23">
            <a:extLst>
              <a:ext uri="{FF2B5EF4-FFF2-40B4-BE49-F238E27FC236}">
                <a16:creationId xmlns:a16="http://schemas.microsoft.com/office/drawing/2014/main" id="{4AEF3FC0-879A-401F-8914-43D39404CBB9}"/>
              </a:ext>
            </a:extLst>
          </p:cNvPr>
          <p:cNvSpPr>
            <a:spLocks noGrp="1"/>
          </p:cNvSpPr>
          <p:nvPr>
            <p:ph type="clipArt" sz="quarter" idx="40" hasCustomPrompt="1"/>
          </p:nvPr>
        </p:nvSpPr>
        <p:spPr>
          <a:xfrm>
            <a:off x="512404" y="4388235"/>
            <a:ext cx="742950" cy="747713"/>
          </a:xfrm>
          <a:prstGeom prst="rect">
            <a:avLst/>
          </a:prstGeom>
        </p:spPr>
        <p:txBody>
          <a:bodyPr/>
          <a:lstStyle>
            <a:lvl1pPr marL="0" indent="0" algn="ctr">
              <a:buNone/>
              <a:defRPr sz="1400" b="1"/>
            </a:lvl1pPr>
          </a:lstStyle>
          <a:p>
            <a:r>
              <a:rPr lang="en-US"/>
              <a:t>ICON</a:t>
            </a:r>
          </a:p>
        </p:txBody>
      </p:sp>
      <p:sp>
        <p:nvSpPr>
          <p:cNvPr id="58" name="Text Placeholder 34">
            <a:extLst>
              <a:ext uri="{FF2B5EF4-FFF2-40B4-BE49-F238E27FC236}">
                <a16:creationId xmlns:a16="http://schemas.microsoft.com/office/drawing/2014/main" id="{1B75F4F1-1CA5-4BE4-B280-E03E486890A3}"/>
              </a:ext>
            </a:extLst>
          </p:cNvPr>
          <p:cNvSpPr>
            <a:spLocks noGrp="1"/>
          </p:cNvSpPr>
          <p:nvPr>
            <p:ph type="body" sz="quarter" idx="41" hasCustomPrompt="1"/>
          </p:nvPr>
        </p:nvSpPr>
        <p:spPr>
          <a:xfrm>
            <a:off x="1497718" y="4357908"/>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9" name="Text Placeholder 45">
            <a:extLst>
              <a:ext uri="{FF2B5EF4-FFF2-40B4-BE49-F238E27FC236}">
                <a16:creationId xmlns:a16="http://schemas.microsoft.com/office/drawing/2014/main" id="{720151D8-C0B5-48DF-BEFB-E830653CD24A}"/>
              </a:ext>
            </a:extLst>
          </p:cNvPr>
          <p:cNvSpPr>
            <a:spLocks noGrp="1"/>
          </p:cNvSpPr>
          <p:nvPr>
            <p:ph type="body" sz="quarter" idx="42" hasCustomPrompt="1"/>
          </p:nvPr>
        </p:nvSpPr>
        <p:spPr>
          <a:xfrm>
            <a:off x="1497718" y="4633602"/>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60" name="Online Image Placeholder 23">
            <a:extLst>
              <a:ext uri="{FF2B5EF4-FFF2-40B4-BE49-F238E27FC236}">
                <a16:creationId xmlns:a16="http://schemas.microsoft.com/office/drawing/2014/main" id="{420DF7D8-6538-42B4-ACD5-10CB9612C2C0}"/>
              </a:ext>
            </a:extLst>
          </p:cNvPr>
          <p:cNvSpPr>
            <a:spLocks noGrp="1"/>
          </p:cNvSpPr>
          <p:nvPr>
            <p:ph type="clipArt" sz="quarter" idx="43" hasCustomPrompt="1"/>
          </p:nvPr>
        </p:nvSpPr>
        <p:spPr>
          <a:xfrm>
            <a:off x="511134" y="5384969"/>
            <a:ext cx="742950" cy="747713"/>
          </a:xfrm>
          <a:prstGeom prst="rect">
            <a:avLst/>
          </a:prstGeom>
        </p:spPr>
        <p:txBody>
          <a:bodyPr/>
          <a:lstStyle>
            <a:lvl1pPr marL="0" indent="0" algn="ctr">
              <a:buNone/>
              <a:defRPr sz="1400" b="1"/>
            </a:lvl1pPr>
          </a:lstStyle>
          <a:p>
            <a:r>
              <a:rPr lang="en-US"/>
              <a:t>ICON</a:t>
            </a:r>
          </a:p>
        </p:txBody>
      </p:sp>
      <p:sp>
        <p:nvSpPr>
          <p:cNvPr id="61" name="Text Placeholder 34">
            <a:extLst>
              <a:ext uri="{FF2B5EF4-FFF2-40B4-BE49-F238E27FC236}">
                <a16:creationId xmlns:a16="http://schemas.microsoft.com/office/drawing/2014/main" id="{F97DC3C7-1C08-42B1-97F8-8FE27976E052}"/>
              </a:ext>
            </a:extLst>
          </p:cNvPr>
          <p:cNvSpPr>
            <a:spLocks noGrp="1"/>
          </p:cNvSpPr>
          <p:nvPr>
            <p:ph type="body" sz="quarter" idx="44" hasCustomPrompt="1"/>
          </p:nvPr>
        </p:nvSpPr>
        <p:spPr>
          <a:xfrm>
            <a:off x="1496448" y="5354642"/>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62" name="Text Placeholder 45">
            <a:extLst>
              <a:ext uri="{FF2B5EF4-FFF2-40B4-BE49-F238E27FC236}">
                <a16:creationId xmlns:a16="http://schemas.microsoft.com/office/drawing/2014/main" id="{49EC9DC7-4A1F-4EA7-AED9-F2539CD7D1E1}"/>
              </a:ext>
            </a:extLst>
          </p:cNvPr>
          <p:cNvSpPr>
            <a:spLocks noGrp="1"/>
          </p:cNvSpPr>
          <p:nvPr>
            <p:ph type="body" sz="quarter" idx="45" hasCustomPrompt="1"/>
          </p:nvPr>
        </p:nvSpPr>
        <p:spPr>
          <a:xfrm>
            <a:off x="1496449" y="5630336"/>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7829474" y="2362200"/>
            <a:ext cx="3505276" cy="349885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5" name="Text Placeholder 34">
            <a:extLst>
              <a:ext uri="{FF2B5EF4-FFF2-40B4-BE49-F238E27FC236}">
                <a16:creationId xmlns:a16="http://schemas.microsoft.com/office/drawing/2014/main" id="{1F916E10-49E9-4D74-B648-D01B5AB4F9BA}"/>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6" name="Title 16">
            <a:extLst>
              <a:ext uri="{FF2B5EF4-FFF2-40B4-BE49-F238E27FC236}">
                <a16:creationId xmlns:a16="http://schemas.microsoft.com/office/drawing/2014/main" id="{D844BA83-402B-439B-ADF4-D7C1CA2A21A0}"/>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lide Number Placeholder 3">
            <a:extLst>
              <a:ext uri="{FF2B5EF4-FFF2-40B4-BE49-F238E27FC236}">
                <a16:creationId xmlns:a16="http://schemas.microsoft.com/office/drawing/2014/main" id="{D11B4556-808B-4B9F-B176-7E6387544A58}"/>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8" name="Text Placeholder 4">
            <a:extLst>
              <a:ext uri="{FF2B5EF4-FFF2-40B4-BE49-F238E27FC236}">
                <a16:creationId xmlns:a16="http://schemas.microsoft.com/office/drawing/2014/main" id="{9165A1A5-073F-40C0-8431-0566B11111B8}"/>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9025856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52278" y="1496292"/>
            <a:ext cx="11151015" cy="44759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6" name="Text Placeholder 5">
            <a:extLst>
              <a:ext uri="{FF2B5EF4-FFF2-40B4-BE49-F238E27FC236}">
                <a16:creationId xmlns:a16="http://schemas.microsoft.com/office/drawing/2014/main" id="{DF9CDB5A-7143-4C4D-88F8-134E916978CA}"/>
              </a:ext>
            </a:extLst>
          </p:cNvPr>
          <p:cNvSpPr>
            <a:spLocks noGrp="1"/>
          </p:cNvSpPr>
          <p:nvPr>
            <p:ph type="body" sz="quarter" idx="49" hasCustomPrompt="1"/>
          </p:nvPr>
        </p:nvSpPr>
        <p:spPr>
          <a:xfrm>
            <a:off x="447358" y="6175376"/>
            <a:ext cx="11160599" cy="365125"/>
          </a:xfrm>
          <a:prstGeom prst="rect">
            <a:avLst/>
          </a:prstGeom>
          <a:solidFill>
            <a:schemeClr val="accent1"/>
          </a:solidFill>
          <a:ln>
            <a:noFill/>
          </a:ln>
        </p:spPr>
        <p:txBody>
          <a:bodyPr anchor="ctr"/>
          <a:lstStyle>
            <a:lvl1pPr marL="0" indent="0">
              <a:buNone/>
              <a:defRPr sz="1400">
                <a:solidFill>
                  <a:schemeClr val="bg1"/>
                </a:solidFill>
              </a:defRPr>
            </a:lvl1pPr>
          </a:lstStyle>
          <a:p>
            <a:pPr lvl="0"/>
            <a:r>
              <a:rPr lang="en-US"/>
              <a:t>One or two lines of text</a:t>
            </a:r>
          </a:p>
        </p:txBody>
      </p:sp>
      <p:sp>
        <p:nvSpPr>
          <p:cNvPr id="8" name="Text Placeholder 34">
            <a:extLst>
              <a:ext uri="{FF2B5EF4-FFF2-40B4-BE49-F238E27FC236}">
                <a16:creationId xmlns:a16="http://schemas.microsoft.com/office/drawing/2014/main" id="{229C3B56-92D3-43F7-8B6F-CD1B2711F8D1}"/>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9" name="Title 16">
            <a:extLst>
              <a:ext uri="{FF2B5EF4-FFF2-40B4-BE49-F238E27FC236}">
                <a16:creationId xmlns:a16="http://schemas.microsoft.com/office/drawing/2014/main" id="{3E8C04B0-FC12-4B51-B028-DA9A4E8E1FD9}"/>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0" name="Slide Number Placeholder 3">
            <a:extLst>
              <a:ext uri="{FF2B5EF4-FFF2-40B4-BE49-F238E27FC236}">
                <a16:creationId xmlns:a16="http://schemas.microsoft.com/office/drawing/2014/main" id="{DCA03167-15F3-4EE5-AE70-695D9C527624}"/>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1" name="Text Placeholder 4">
            <a:extLst>
              <a:ext uri="{FF2B5EF4-FFF2-40B4-BE49-F238E27FC236}">
                <a16:creationId xmlns:a16="http://schemas.microsoft.com/office/drawing/2014/main" id="{12471086-251C-40AF-8C45-4D7F64CD2380}"/>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02178225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5799B26-0D26-4AA0-842B-E13F3624E5EB}"/>
              </a:ext>
            </a:extLst>
          </p:cNvPr>
          <p:cNvSpPr/>
          <p:nvPr userDrawn="1"/>
        </p:nvSpPr>
        <p:spPr>
          <a:xfrm>
            <a:off x="452277" y="1696403"/>
            <a:ext cx="7404308"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630789" y="1865287"/>
            <a:ext cx="7052060"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5" name="Rectangle 14">
            <a:extLst>
              <a:ext uri="{FF2B5EF4-FFF2-40B4-BE49-F238E27FC236}">
                <a16:creationId xmlns:a16="http://schemas.microsoft.com/office/drawing/2014/main" id="{748C2AF2-91E8-4D0B-80B1-22C901736C3B}"/>
              </a:ext>
            </a:extLst>
          </p:cNvPr>
          <p:cNvSpPr/>
          <p:nvPr userDrawn="1"/>
        </p:nvSpPr>
        <p:spPr>
          <a:xfrm>
            <a:off x="7945693"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Placeholder 3">
            <a:extLst>
              <a:ext uri="{FF2B5EF4-FFF2-40B4-BE49-F238E27FC236}">
                <a16:creationId xmlns:a16="http://schemas.microsoft.com/office/drawing/2014/main" id="{0A063F25-1ADB-43B5-A4FF-476FAE6567AA}"/>
              </a:ext>
            </a:extLst>
          </p:cNvPr>
          <p:cNvSpPr>
            <a:spLocks noGrp="1"/>
          </p:cNvSpPr>
          <p:nvPr>
            <p:ph type="chart" sz="quarter" idx="51" hasCustomPrompt="1"/>
          </p:nvPr>
        </p:nvSpPr>
        <p:spPr>
          <a:xfrm>
            <a:off x="8119429" y="186528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0" name="Text Placeholder 34">
            <a:extLst>
              <a:ext uri="{FF2B5EF4-FFF2-40B4-BE49-F238E27FC236}">
                <a16:creationId xmlns:a16="http://schemas.microsoft.com/office/drawing/2014/main" id="{FDD49F22-6A7E-4D13-AA41-4CF26ABF616E}"/>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1" name="Title 16">
            <a:extLst>
              <a:ext uri="{FF2B5EF4-FFF2-40B4-BE49-F238E27FC236}">
                <a16:creationId xmlns:a16="http://schemas.microsoft.com/office/drawing/2014/main" id="{73F1476B-A67F-4335-A82B-A52C9342BFAA}"/>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2" name="Slide Number Placeholder 3">
            <a:extLst>
              <a:ext uri="{FF2B5EF4-FFF2-40B4-BE49-F238E27FC236}">
                <a16:creationId xmlns:a16="http://schemas.microsoft.com/office/drawing/2014/main" id="{ED8A5876-8E3D-42AA-965C-4E1FDA7CEF03}"/>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3" name="Text Placeholder 4">
            <a:extLst>
              <a:ext uri="{FF2B5EF4-FFF2-40B4-BE49-F238E27FC236}">
                <a16:creationId xmlns:a16="http://schemas.microsoft.com/office/drawing/2014/main" id="{57FA4545-9F73-478B-A107-101FECD66896}"/>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18531210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Charts with Key Takeaways">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5799B26-0D26-4AA0-842B-E13F3624E5EB}"/>
              </a:ext>
            </a:extLst>
          </p:cNvPr>
          <p:cNvSpPr/>
          <p:nvPr userDrawn="1"/>
        </p:nvSpPr>
        <p:spPr>
          <a:xfrm>
            <a:off x="4198985" y="1696403"/>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1865287"/>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0" name="Rectangle 29">
            <a:extLst>
              <a:ext uri="{FF2B5EF4-FFF2-40B4-BE49-F238E27FC236}">
                <a16:creationId xmlns:a16="http://schemas.microsoft.com/office/drawing/2014/main" id="{7C53571F-3BA4-4C18-885C-8C342DA29C35}"/>
              </a:ext>
            </a:extLst>
          </p:cNvPr>
          <p:cNvSpPr/>
          <p:nvPr userDrawn="1"/>
        </p:nvSpPr>
        <p:spPr>
          <a:xfrm>
            <a:off x="452277"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3" name="Text Placeholder 34">
            <a:extLst>
              <a:ext uri="{FF2B5EF4-FFF2-40B4-BE49-F238E27FC236}">
                <a16:creationId xmlns:a16="http://schemas.microsoft.com/office/drawing/2014/main" id="{C24B576C-7205-4D94-B177-3ACA137B3B4B}"/>
              </a:ext>
            </a:extLst>
          </p:cNvPr>
          <p:cNvSpPr>
            <a:spLocks noGrp="1"/>
          </p:cNvSpPr>
          <p:nvPr>
            <p:ph type="body" sz="quarter" idx="36" hasCustomPrompt="1"/>
          </p:nvPr>
        </p:nvSpPr>
        <p:spPr>
          <a:xfrm>
            <a:off x="527865" y="1807744"/>
            <a:ext cx="350227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a:t>
            </a:r>
          </a:p>
        </p:txBody>
      </p:sp>
      <p:sp>
        <p:nvSpPr>
          <p:cNvPr id="34" name="Text Placeholder 45">
            <a:extLst>
              <a:ext uri="{FF2B5EF4-FFF2-40B4-BE49-F238E27FC236}">
                <a16:creationId xmlns:a16="http://schemas.microsoft.com/office/drawing/2014/main" id="{F776DB62-6A46-4963-9FAB-8A7AE2E42696}"/>
              </a:ext>
            </a:extLst>
          </p:cNvPr>
          <p:cNvSpPr>
            <a:spLocks noGrp="1"/>
          </p:cNvSpPr>
          <p:nvPr>
            <p:ph type="body" sz="quarter" idx="29" hasCustomPrompt="1"/>
          </p:nvPr>
        </p:nvSpPr>
        <p:spPr>
          <a:xfrm>
            <a:off x="527865" y="2123474"/>
            <a:ext cx="349738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three lines</a:t>
            </a:r>
          </a:p>
        </p:txBody>
      </p:sp>
      <p:sp>
        <p:nvSpPr>
          <p:cNvPr id="38" name="Text Placeholder 45">
            <a:extLst>
              <a:ext uri="{FF2B5EF4-FFF2-40B4-BE49-F238E27FC236}">
                <a16:creationId xmlns:a16="http://schemas.microsoft.com/office/drawing/2014/main" id="{2C0FDF08-317F-4F80-A895-960ECABEF2AE}"/>
              </a:ext>
            </a:extLst>
          </p:cNvPr>
          <p:cNvSpPr>
            <a:spLocks noGrp="1"/>
          </p:cNvSpPr>
          <p:nvPr>
            <p:ph type="body" sz="quarter" idx="50" hasCustomPrompt="1"/>
          </p:nvPr>
        </p:nvSpPr>
        <p:spPr>
          <a:xfrm>
            <a:off x="821493" y="2784578"/>
            <a:ext cx="3203756" cy="3187694"/>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 of key takeaways</a:t>
            </a:r>
          </a:p>
        </p:txBody>
      </p:sp>
      <p:sp>
        <p:nvSpPr>
          <p:cNvPr id="15" name="Rectangle 14">
            <a:extLst>
              <a:ext uri="{FF2B5EF4-FFF2-40B4-BE49-F238E27FC236}">
                <a16:creationId xmlns:a16="http://schemas.microsoft.com/office/drawing/2014/main" id="{748C2AF2-91E8-4D0B-80B1-22C901736C3B}"/>
              </a:ext>
            </a:extLst>
          </p:cNvPr>
          <p:cNvSpPr/>
          <p:nvPr userDrawn="1"/>
        </p:nvSpPr>
        <p:spPr>
          <a:xfrm>
            <a:off x="7945693"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Placeholder 3">
            <a:extLst>
              <a:ext uri="{FF2B5EF4-FFF2-40B4-BE49-F238E27FC236}">
                <a16:creationId xmlns:a16="http://schemas.microsoft.com/office/drawing/2014/main" id="{0A063F25-1ADB-43B5-A4FF-476FAE6567AA}"/>
              </a:ext>
            </a:extLst>
          </p:cNvPr>
          <p:cNvSpPr>
            <a:spLocks noGrp="1"/>
          </p:cNvSpPr>
          <p:nvPr>
            <p:ph type="chart" sz="quarter" idx="51" hasCustomPrompt="1"/>
          </p:nvPr>
        </p:nvSpPr>
        <p:spPr>
          <a:xfrm>
            <a:off x="8119429" y="186528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4" name="Text Placeholder 34">
            <a:extLst>
              <a:ext uri="{FF2B5EF4-FFF2-40B4-BE49-F238E27FC236}">
                <a16:creationId xmlns:a16="http://schemas.microsoft.com/office/drawing/2014/main" id="{C8BB26BC-08AC-4FFA-A0B5-877B187E11D2}"/>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8" name="Title 16">
            <a:extLst>
              <a:ext uri="{FF2B5EF4-FFF2-40B4-BE49-F238E27FC236}">
                <a16:creationId xmlns:a16="http://schemas.microsoft.com/office/drawing/2014/main" id="{DD713614-FA83-47F5-B4F5-4792DBD57F41}"/>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9" name="Slide Number Placeholder 3">
            <a:extLst>
              <a:ext uri="{FF2B5EF4-FFF2-40B4-BE49-F238E27FC236}">
                <a16:creationId xmlns:a16="http://schemas.microsoft.com/office/drawing/2014/main" id="{89EEFFA7-1B4D-4490-B487-1177F2390591}"/>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0" name="Text Placeholder 4">
            <a:extLst>
              <a:ext uri="{FF2B5EF4-FFF2-40B4-BE49-F238E27FC236}">
                <a16:creationId xmlns:a16="http://schemas.microsoft.com/office/drawing/2014/main" id="{D21542D8-C489-4F8B-94BF-12A2D747DE2D}"/>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66769108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9640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6528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8" name="Rectangle 27">
            <a:extLst>
              <a:ext uri="{FF2B5EF4-FFF2-40B4-BE49-F238E27FC236}">
                <a16:creationId xmlns:a16="http://schemas.microsoft.com/office/drawing/2014/main" id="{E5799B26-0D26-4AA0-842B-E13F3624E5EB}"/>
              </a:ext>
            </a:extLst>
          </p:cNvPr>
          <p:cNvSpPr/>
          <p:nvPr userDrawn="1"/>
        </p:nvSpPr>
        <p:spPr>
          <a:xfrm>
            <a:off x="452277" y="1696403"/>
            <a:ext cx="7404308"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630789" y="1865287"/>
            <a:ext cx="7052060"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6480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13369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2" name="Text Placeholder 34">
            <a:extLst>
              <a:ext uri="{FF2B5EF4-FFF2-40B4-BE49-F238E27FC236}">
                <a16:creationId xmlns:a16="http://schemas.microsoft.com/office/drawing/2014/main" id="{4BF4BB0D-14A4-4086-93F3-403FBFD36AFD}"/>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3" name="Title 16">
            <a:extLst>
              <a:ext uri="{FF2B5EF4-FFF2-40B4-BE49-F238E27FC236}">
                <a16:creationId xmlns:a16="http://schemas.microsoft.com/office/drawing/2014/main" id="{3BFA70F1-99F0-415A-8B60-40CA7AFDA892}"/>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4" name="Slide Number Placeholder 3">
            <a:extLst>
              <a:ext uri="{FF2B5EF4-FFF2-40B4-BE49-F238E27FC236}">
                <a16:creationId xmlns:a16="http://schemas.microsoft.com/office/drawing/2014/main" id="{C82DD3D8-7A7B-4543-8ECB-5CB0F43DDE34}"/>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5" name="Text Placeholder 4">
            <a:extLst>
              <a:ext uri="{FF2B5EF4-FFF2-40B4-BE49-F238E27FC236}">
                <a16:creationId xmlns:a16="http://schemas.microsoft.com/office/drawing/2014/main" id="{5B4BF3EB-0BC2-4BBC-9A4C-32CF7D9D7213}"/>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99382645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hree Charts with Key Takeaway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9640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6528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8" name="Rectangle 27">
            <a:extLst>
              <a:ext uri="{FF2B5EF4-FFF2-40B4-BE49-F238E27FC236}">
                <a16:creationId xmlns:a16="http://schemas.microsoft.com/office/drawing/2014/main" id="{E5799B26-0D26-4AA0-842B-E13F3624E5EB}"/>
              </a:ext>
            </a:extLst>
          </p:cNvPr>
          <p:cNvSpPr/>
          <p:nvPr userDrawn="1"/>
        </p:nvSpPr>
        <p:spPr>
          <a:xfrm>
            <a:off x="4198985" y="1696403"/>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1865287"/>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0" name="Rectangle 29">
            <a:extLst>
              <a:ext uri="{FF2B5EF4-FFF2-40B4-BE49-F238E27FC236}">
                <a16:creationId xmlns:a16="http://schemas.microsoft.com/office/drawing/2014/main" id="{7C53571F-3BA4-4C18-885C-8C342DA29C35}"/>
              </a:ext>
            </a:extLst>
          </p:cNvPr>
          <p:cNvSpPr/>
          <p:nvPr userDrawn="1"/>
        </p:nvSpPr>
        <p:spPr>
          <a:xfrm>
            <a:off x="452277"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6480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13369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3" name="Text Placeholder 34">
            <a:extLst>
              <a:ext uri="{FF2B5EF4-FFF2-40B4-BE49-F238E27FC236}">
                <a16:creationId xmlns:a16="http://schemas.microsoft.com/office/drawing/2014/main" id="{C24B576C-7205-4D94-B177-3ACA137B3B4B}"/>
              </a:ext>
            </a:extLst>
          </p:cNvPr>
          <p:cNvSpPr>
            <a:spLocks noGrp="1"/>
          </p:cNvSpPr>
          <p:nvPr>
            <p:ph type="body" sz="quarter" idx="36" hasCustomPrompt="1"/>
          </p:nvPr>
        </p:nvSpPr>
        <p:spPr>
          <a:xfrm>
            <a:off x="527865" y="1807744"/>
            <a:ext cx="350227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a:t>
            </a:r>
          </a:p>
        </p:txBody>
      </p:sp>
      <p:sp>
        <p:nvSpPr>
          <p:cNvPr id="34" name="Text Placeholder 45">
            <a:extLst>
              <a:ext uri="{FF2B5EF4-FFF2-40B4-BE49-F238E27FC236}">
                <a16:creationId xmlns:a16="http://schemas.microsoft.com/office/drawing/2014/main" id="{F776DB62-6A46-4963-9FAB-8A7AE2E42696}"/>
              </a:ext>
            </a:extLst>
          </p:cNvPr>
          <p:cNvSpPr>
            <a:spLocks noGrp="1"/>
          </p:cNvSpPr>
          <p:nvPr>
            <p:ph type="body" sz="quarter" idx="29" hasCustomPrompt="1"/>
          </p:nvPr>
        </p:nvSpPr>
        <p:spPr>
          <a:xfrm>
            <a:off x="527865" y="2123474"/>
            <a:ext cx="349738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three lines</a:t>
            </a:r>
          </a:p>
        </p:txBody>
      </p:sp>
      <p:sp>
        <p:nvSpPr>
          <p:cNvPr id="38" name="Text Placeholder 45">
            <a:extLst>
              <a:ext uri="{FF2B5EF4-FFF2-40B4-BE49-F238E27FC236}">
                <a16:creationId xmlns:a16="http://schemas.microsoft.com/office/drawing/2014/main" id="{2C0FDF08-317F-4F80-A895-960ECABEF2AE}"/>
              </a:ext>
            </a:extLst>
          </p:cNvPr>
          <p:cNvSpPr>
            <a:spLocks noGrp="1"/>
          </p:cNvSpPr>
          <p:nvPr>
            <p:ph type="body" sz="quarter" idx="50" hasCustomPrompt="1"/>
          </p:nvPr>
        </p:nvSpPr>
        <p:spPr>
          <a:xfrm>
            <a:off x="821493" y="2784578"/>
            <a:ext cx="3203756" cy="3187694"/>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 of key takeaways</a:t>
            </a:r>
          </a:p>
        </p:txBody>
      </p:sp>
      <p:sp>
        <p:nvSpPr>
          <p:cNvPr id="16" name="Text Placeholder 34">
            <a:extLst>
              <a:ext uri="{FF2B5EF4-FFF2-40B4-BE49-F238E27FC236}">
                <a16:creationId xmlns:a16="http://schemas.microsoft.com/office/drawing/2014/main" id="{45B4BCA4-077B-4681-BC8D-F336667904C0}"/>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8" name="Title 16">
            <a:extLst>
              <a:ext uri="{FF2B5EF4-FFF2-40B4-BE49-F238E27FC236}">
                <a16:creationId xmlns:a16="http://schemas.microsoft.com/office/drawing/2014/main" id="{2B960683-BC86-4B28-8B54-AE5013649C00}"/>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9" name="Slide Number Placeholder 3">
            <a:extLst>
              <a:ext uri="{FF2B5EF4-FFF2-40B4-BE49-F238E27FC236}">
                <a16:creationId xmlns:a16="http://schemas.microsoft.com/office/drawing/2014/main" id="{C8A2B535-E572-4771-9DBC-1CF84FDC79CC}"/>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0" name="Text Placeholder 4">
            <a:extLst>
              <a:ext uri="{FF2B5EF4-FFF2-40B4-BE49-F238E27FC236}">
                <a16:creationId xmlns:a16="http://schemas.microsoft.com/office/drawing/2014/main" id="{A2A7EF8A-2B8A-49A7-909E-EBA37F9EF129}"/>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21004054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Four Chart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3283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0171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8" name="Rectangle 27">
            <a:extLst>
              <a:ext uri="{FF2B5EF4-FFF2-40B4-BE49-F238E27FC236}">
                <a16:creationId xmlns:a16="http://schemas.microsoft.com/office/drawing/2014/main" id="{E5799B26-0D26-4AA0-842B-E13F3624E5EB}"/>
              </a:ext>
            </a:extLst>
          </p:cNvPr>
          <p:cNvSpPr/>
          <p:nvPr userDrawn="1"/>
        </p:nvSpPr>
        <p:spPr>
          <a:xfrm>
            <a:off x="4198985" y="163283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180171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0123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07012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5" name="Rectangle 14">
            <a:extLst>
              <a:ext uri="{FF2B5EF4-FFF2-40B4-BE49-F238E27FC236}">
                <a16:creationId xmlns:a16="http://schemas.microsoft.com/office/drawing/2014/main" id="{49E2F68D-DDF1-4C4B-A7C6-DCF767C519FE}"/>
              </a:ext>
            </a:extLst>
          </p:cNvPr>
          <p:cNvSpPr/>
          <p:nvPr userDrawn="1"/>
        </p:nvSpPr>
        <p:spPr>
          <a:xfrm>
            <a:off x="452277" y="163283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Placeholder 3">
            <a:extLst>
              <a:ext uri="{FF2B5EF4-FFF2-40B4-BE49-F238E27FC236}">
                <a16:creationId xmlns:a16="http://schemas.microsoft.com/office/drawing/2014/main" id="{28F99FAF-686C-4CE5-9B4E-E64E75FFB215}"/>
              </a:ext>
            </a:extLst>
          </p:cNvPr>
          <p:cNvSpPr>
            <a:spLocks noGrp="1"/>
          </p:cNvSpPr>
          <p:nvPr>
            <p:ph type="chart" sz="quarter" idx="50" hasCustomPrompt="1"/>
          </p:nvPr>
        </p:nvSpPr>
        <p:spPr>
          <a:xfrm>
            <a:off x="626013" y="180171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4" name="Text Placeholder 34">
            <a:extLst>
              <a:ext uri="{FF2B5EF4-FFF2-40B4-BE49-F238E27FC236}">
                <a16:creationId xmlns:a16="http://schemas.microsoft.com/office/drawing/2014/main" id="{90D8D4CA-5826-4653-8FCF-CCCB44B5994C}"/>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8" name="Title 16">
            <a:extLst>
              <a:ext uri="{FF2B5EF4-FFF2-40B4-BE49-F238E27FC236}">
                <a16:creationId xmlns:a16="http://schemas.microsoft.com/office/drawing/2014/main" id="{A9A7FE1B-7D3E-489C-B7A0-59790864AEE4}"/>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9" name="Slide Number Placeholder 3">
            <a:extLst>
              <a:ext uri="{FF2B5EF4-FFF2-40B4-BE49-F238E27FC236}">
                <a16:creationId xmlns:a16="http://schemas.microsoft.com/office/drawing/2014/main" id="{8CD47FA9-0487-4B89-A339-602503AA8BA3}"/>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0" name="Text Placeholder 4">
            <a:extLst>
              <a:ext uri="{FF2B5EF4-FFF2-40B4-BE49-F238E27FC236}">
                <a16:creationId xmlns:a16="http://schemas.microsoft.com/office/drawing/2014/main" id="{1A32450C-A319-43F2-BC71-5ED92E4446D7}"/>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250967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49202B-67AE-417A-A336-DF5257FFDCF0}"/>
              </a:ext>
            </a:extLst>
          </p:cNvPr>
          <p:cNvSpPr>
            <a:spLocks noGrp="1"/>
          </p:cNvSpPr>
          <p:nvPr>
            <p:ph type="title"/>
          </p:nvPr>
        </p:nvSpPr>
        <p:spPr>
          <a:xfrm>
            <a:off x="550863" y="4508500"/>
            <a:ext cx="4500562" cy="1562959"/>
          </a:xfrm>
        </p:spPr>
        <p:txBody>
          <a:bodyPr wrap="square" anchor="t" anchorCtr="0">
            <a:noAutofit/>
          </a:bodyPr>
          <a:lstStyle/>
          <a:p>
            <a:r>
              <a:rPr lang="en-US"/>
              <a:t>Click to edit Master title style</a:t>
            </a:r>
          </a:p>
        </p:txBody>
      </p:sp>
      <p:sp>
        <p:nvSpPr>
          <p:cNvPr id="10" name="Picture Placeholder 9">
            <a:extLst>
              <a:ext uri="{FF2B5EF4-FFF2-40B4-BE49-F238E27FC236}">
                <a16:creationId xmlns:a16="http://schemas.microsoft.com/office/drawing/2014/main" id="{1786D546-2834-435F-950F-DCEFE654B3B1}"/>
              </a:ext>
            </a:extLst>
          </p:cNvPr>
          <p:cNvSpPr>
            <a:spLocks noGrp="1"/>
          </p:cNvSpPr>
          <p:nvPr>
            <p:ph type="pic" sz="quarter" idx="13"/>
          </p:nvPr>
        </p:nvSpPr>
        <p:spPr>
          <a:xfrm>
            <a:off x="0" y="0"/>
            <a:ext cx="12192000" cy="3776472"/>
          </a:xfrm>
          <a:solidFill>
            <a:schemeClr val="accent5"/>
          </a:solidFill>
        </p:spPr>
        <p:txBody>
          <a:bodyPr>
            <a:noAutofit/>
          </a:bodyPr>
          <a:lstStyle/>
          <a:p>
            <a:r>
              <a:rPr lang="en-US"/>
              <a:t>Click icon to add picture</a:t>
            </a:r>
          </a:p>
        </p:txBody>
      </p:sp>
      <p:sp>
        <p:nvSpPr>
          <p:cNvPr id="7" name="Content Placeholder 6">
            <a:extLst>
              <a:ext uri="{FF2B5EF4-FFF2-40B4-BE49-F238E27FC236}">
                <a16:creationId xmlns:a16="http://schemas.microsoft.com/office/drawing/2014/main" id="{3BD763BD-EAC5-4DB8-81AF-9743BB6A9576}"/>
              </a:ext>
            </a:extLst>
          </p:cNvPr>
          <p:cNvSpPr>
            <a:spLocks noGrp="1"/>
          </p:cNvSpPr>
          <p:nvPr>
            <p:ph sz="quarter" idx="15"/>
          </p:nvPr>
        </p:nvSpPr>
        <p:spPr>
          <a:xfrm>
            <a:off x="5262411" y="4508500"/>
            <a:ext cx="6221412" cy="1563688"/>
          </a:xfrm>
        </p:spPr>
        <p:txBody>
          <a:bodyPr>
            <a:noAutofit/>
          </a:bodyPr>
          <a:lstStyle>
            <a:lvl1pPr marL="0" indent="0">
              <a:buNone/>
              <a:defRPr sz="2000"/>
            </a:lvl1pPr>
            <a:lvl2pPr>
              <a:buNone/>
              <a:defRPr sz="1900"/>
            </a:lvl2pPr>
            <a:lvl3pPr>
              <a:buNone/>
              <a:defRPr sz="1900"/>
            </a:lvl3pPr>
            <a:lvl4pPr>
              <a:buNone/>
              <a:defRPr sz="1900"/>
            </a:lvl4pPr>
            <a:lvl5pPr>
              <a:buNone/>
              <a:defRPr sz="1900"/>
            </a:lvl5pPr>
          </a:lstStyle>
          <a:p>
            <a:pPr lvl="0"/>
            <a:r>
              <a:rPr lang="en-US"/>
              <a:t>Click to edit Master text styles</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
        <p:nvSpPr>
          <p:cNvPr id="8" name="Oval 7">
            <a:extLst>
              <a:ext uri="{FF2B5EF4-FFF2-40B4-BE49-F238E27FC236}">
                <a16:creationId xmlns:a16="http://schemas.microsoft.com/office/drawing/2014/main" id="{446AF837-10C6-44A5-B8D6-960A57487B43}"/>
              </a:ext>
              <a:ext uri="{C183D7F6-B498-43B3-948B-1728B52AA6E4}">
                <adec:decorative xmlns:adec="http://schemas.microsoft.com/office/drawing/2017/decorative" val="1"/>
              </a:ext>
            </a:extLst>
          </p:cNvPr>
          <p:cNvSpPr>
            <a:spLocks noChangeAspect="1"/>
          </p:cNvSpPr>
          <p:nvPr userDrawn="1"/>
        </p:nvSpPr>
        <p:spPr>
          <a:xfrm>
            <a:off x="1225773" y="385222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64624423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Four Charts with Key Takeaway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3283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0171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0123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07012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3" name="Rectangle 12">
            <a:extLst>
              <a:ext uri="{FF2B5EF4-FFF2-40B4-BE49-F238E27FC236}">
                <a16:creationId xmlns:a16="http://schemas.microsoft.com/office/drawing/2014/main" id="{C118740A-8798-4CB4-9922-800C23A6392E}"/>
              </a:ext>
            </a:extLst>
          </p:cNvPr>
          <p:cNvSpPr/>
          <p:nvPr userDrawn="1"/>
        </p:nvSpPr>
        <p:spPr>
          <a:xfrm>
            <a:off x="4201298" y="163283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4" name="Chart Placeholder 3">
            <a:extLst>
              <a:ext uri="{FF2B5EF4-FFF2-40B4-BE49-F238E27FC236}">
                <a16:creationId xmlns:a16="http://schemas.microsoft.com/office/drawing/2014/main" id="{B397A503-C60A-4E5B-BDB3-8EE136AA8FD3}"/>
              </a:ext>
            </a:extLst>
          </p:cNvPr>
          <p:cNvSpPr>
            <a:spLocks noGrp="1"/>
          </p:cNvSpPr>
          <p:nvPr>
            <p:ph type="chart" sz="quarter" idx="50" hasCustomPrompt="1"/>
          </p:nvPr>
        </p:nvSpPr>
        <p:spPr>
          <a:xfrm>
            <a:off x="4374889" y="180171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8" name="Rectangle 17">
            <a:extLst>
              <a:ext uri="{FF2B5EF4-FFF2-40B4-BE49-F238E27FC236}">
                <a16:creationId xmlns:a16="http://schemas.microsoft.com/office/drawing/2014/main" id="{CCD4F1D2-22BE-4A6D-80F9-97D3A925475C}"/>
              </a:ext>
            </a:extLst>
          </p:cNvPr>
          <p:cNvSpPr/>
          <p:nvPr userDrawn="1"/>
        </p:nvSpPr>
        <p:spPr>
          <a:xfrm>
            <a:off x="4201298" y="390123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9" name="Chart Placeholder 3">
            <a:extLst>
              <a:ext uri="{FF2B5EF4-FFF2-40B4-BE49-F238E27FC236}">
                <a16:creationId xmlns:a16="http://schemas.microsoft.com/office/drawing/2014/main" id="{7B4355AA-3D22-4959-886F-A5DBE1D1502D}"/>
              </a:ext>
            </a:extLst>
          </p:cNvPr>
          <p:cNvSpPr>
            <a:spLocks noGrp="1"/>
          </p:cNvSpPr>
          <p:nvPr>
            <p:ph type="chart" sz="quarter" idx="51" hasCustomPrompt="1"/>
          </p:nvPr>
        </p:nvSpPr>
        <p:spPr>
          <a:xfrm>
            <a:off x="4374889" y="407012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0" name="Rectangle 19">
            <a:extLst>
              <a:ext uri="{FF2B5EF4-FFF2-40B4-BE49-F238E27FC236}">
                <a16:creationId xmlns:a16="http://schemas.microsoft.com/office/drawing/2014/main" id="{296A29A6-D5BE-4269-9B49-2416157B9646}"/>
              </a:ext>
            </a:extLst>
          </p:cNvPr>
          <p:cNvSpPr/>
          <p:nvPr userDrawn="1"/>
        </p:nvSpPr>
        <p:spPr>
          <a:xfrm>
            <a:off x="452277" y="1632834"/>
            <a:ext cx="3657600" cy="4444752"/>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1" name="Text Placeholder 34">
            <a:extLst>
              <a:ext uri="{FF2B5EF4-FFF2-40B4-BE49-F238E27FC236}">
                <a16:creationId xmlns:a16="http://schemas.microsoft.com/office/drawing/2014/main" id="{CB6F3FAB-AC52-4359-A9AE-CB170D0D6CB7}"/>
              </a:ext>
            </a:extLst>
          </p:cNvPr>
          <p:cNvSpPr>
            <a:spLocks noGrp="1"/>
          </p:cNvSpPr>
          <p:nvPr>
            <p:ph type="body" sz="quarter" idx="36" hasCustomPrompt="1"/>
          </p:nvPr>
        </p:nvSpPr>
        <p:spPr>
          <a:xfrm>
            <a:off x="527865" y="1807744"/>
            <a:ext cx="350227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a:t>
            </a:r>
          </a:p>
        </p:txBody>
      </p:sp>
      <p:sp>
        <p:nvSpPr>
          <p:cNvPr id="23" name="Text Placeholder 45">
            <a:extLst>
              <a:ext uri="{FF2B5EF4-FFF2-40B4-BE49-F238E27FC236}">
                <a16:creationId xmlns:a16="http://schemas.microsoft.com/office/drawing/2014/main" id="{F263D592-E3BE-46C8-A59B-EC967C4F72A2}"/>
              </a:ext>
            </a:extLst>
          </p:cNvPr>
          <p:cNvSpPr>
            <a:spLocks noGrp="1"/>
          </p:cNvSpPr>
          <p:nvPr>
            <p:ph type="body" sz="quarter" idx="29" hasCustomPrompt="1"/>
          </p:nvPr>
        </p:nvSpPr>
        <p:spPr>
          <a:xfrm>
            <a:off x="527865" y="2123474"/>
            <a:ext cx="349738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three lines</a:t>
            </a:r>
          </a:p>
        </p:txBody>
      </p:sp>
      <p:sp>
        <p:nvSpPr>
          <p:cNvPr id="24" name="Text Placeholder 45">
            <a:extLst>
              <a:ext uri="{FF2B5EF4-FFF2-40B4-BE49-F238E27FC236}">
                <a16:creationId xmlns:a16="http://schemas.microsoft.com/office/drawing/2014/main" id="{E93C03C9-2495-42FD-B4C6-5929866455E0}"/>
              </a:ext>
            </a:extLst>
          </p:cNvPr>
          <p:cNvSpPr>
            <a:spLocks noGrp="1"/>
          </p:cNvSpPr>
          <p:nvPr>
            <p:ph type="body" sz="quarter" idx="52" hasCustomPrompt="1"/>
          </p:nvPr>
        </p:nvSpPr>
        <p:spPr>
          <a:xfrm>
            <a:off x="821493" y="2784578"/>
            <a:ext cx="3203756" cy="3187694"/>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 of key takeaways</a:t>
            </a:r>
          </a:p>
        </p:txBody>
      </p:sp>
      <p:sp>
        <p:nvSpPr>
          <p:cNvPr id="26" name="Text Placeholder 34">
            <a:extLst>
              <a:ext uri="{FF2B5EF4-FFF2-40B4-BE49-F238E27FC236}">
                <a16:creationId xmlns:a16="http://schemas.microsoft.com/office/drawing/2014/main" id="{D12A854D-42B6-44D5-B3C8-60CB849894B2}"/>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7" name="Title 16">
            <a:extLst>
              <a:ext uri="{FF2B5EF4-FFF2-40B4-BE49-F238E27FC236}">
                <a16:creationId xmlns:a16="http://schemas.microsoft.com/office/drawing/2014/main" id="{EC436903-37E5-486E-A8E7-5EFDD553D332}"/>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8" name="Slide Number Placeholder 3">
            <a:extLst>
              <a:ext uri="{FF2B5EF4-FFF2-40B4-BE49-F238E27FC236}">
                <a16:creationId xmlns:a16="http://schemas.microsoft.com/office/drawing/2014/main" id="{16E5FB9E-8E62-4177-9AD9-93463ECF4668}"/>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9" name="Text Placeholder 4">
            <a:extLst>
              <a:ext uri="{FF2B5EF4-FFF2-40B4-BE49-F238E27FC236}">
                <a16:creationId xmlns:a16="http://schemas.microsoft.com/office/drawing/2014/main" id="{F7F48AED-4CB8-4346-B236-5E85B04423BF}"/>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45903384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1CE1087-9AD8-41F1-A203-EA5A297CDB55}"/>
              </a:ext>
            </a:extLst>
          </p:cNvPr>
          <p:cNvSpPr>
            <a:spLocks noGrp="1"/>
          </p:cNvSpPr>
          <p:nvPr>
            <p:ph type="ctrTitle" hasCustomPrompt="1"/>
          </p:nvPr>
        </p:nvSpPr>
        <p:spPr>
          <a:xfrm>
            <a:off x="455878" y="1791905"/>
            <a:ext cx="11277532" cy="1408496"/>
          </a:xfrm>
        </p:spPr>
        <p:txBody>
          <a:bodyPr anchor="b">
            <a:normAutofit/>
          </a:bodyPr>
          <a:lstStyle>
            <a:lvl1pPr algn="ctr">
              <a:lnSpc>
                <a:spcPct val="90000"/>
              </a:lnSpc>
              <a:defRPr sz="3800" b="1" i="0" baseline="0">
                <a:solidFill>
                  <a:srgbClr val="20558A"/>
                </a:solidFill>
                <a:latin typeface="Arial" charset="0"/>
                <a:ea typeface="Arial" charset="0"/>
                <a:cs typeface="Arial" charset="0"/>
              </a:defRPr>
            </a:lvl1pPr>
          </a:lstStyle>
          <a:p>
            <a:r>
              <a:rPr lang="en-US"/>
              <a:t>Presentation Title</a:t>
            </a:r>
          </a:p>
        </p:txBody>
      </p:sp>
      <p:sp>
        <p:nvSpPr>
          <p:cNvPr id="11" name="Subtitle 2">
            <a:extLst>
              <a:ext uri="{FF2B5EF4-FFF2-40B4-BE49-F238E27FC236}">
                <a16:creationId xmlns:a16="http://schemas.microsoft.com/office/drawing/2014/main" id="{A71E2B59-3EA0-4BC0-81A6-8DFF6452016B}"/>
              </a:ext>
            </a:extLst>
          </p:cNvPr>
          <p:cNvSpPr>
            <a:spLocks noGrp="1"/>
          </p:cNvSpPr>
          <p:nvPr>
            <p:ph type="subTitle" idx="1" hasCustomPrompt="1"/>
          </p:nvPr>
        </p:nvSpPr>
        <p:spPr>
          <a:xfrm>
            <a:off x="455878" y="3657600"/>
            <a:ext cx="11277532" cy="2057400"/>
          </a:xfrm>
        </p:spPr>
        <p:txBody>
          <a:bodyPr>
            <a:normAutofit/>
          </a:bodyPr>
          <a:lstStyle>
            <a:lvl1pPr marL="0" indent="0" algn="ctr">
              <a:lnSpc>
                <a:spcPct val="90000"/>
              </a:lnSpc>
              <a:buNone/>
              <a:defRPr sz="2800" baseline="0">
                <a:solidFill>
                  <a:srgbClr val="616265"/>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Subtitle</a:t>
            </a:r>
          </a:p>
        </p:txBody>
      </p:sp>
    </p:spTree>
    <p:extLst>
      <p:ext uri="{BB962C8B-B14F-4D97-AF65-F5344CB8AC3E}">
        <p14:creationId xmlns:p14="http://schemas.microsoft.com/office/powerpoint/2010/main" val="194411890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2A3B3F8A-E6D3-489A-8891-698663C553E7}"/>
              </a:ext>
            </a:extLst>
          </p:cNvPr>
          <p:cNvSpPr>
            <a:spLocks noGrp="1"/>
          </p:cNvSpPr>
          <p:nvPr>
            <p:ph type="ftr" sz="quarter" idx="3"/>
          </p:nvPr>
        </p:nvSpPr>
        <p:spPr>
          <a:xfrm>
            <a:off x="4895273" y="6317552"/>
            <a:ext cx="4245930" cy="298628"/>
          </a:xfrm>
          <a:prstGeom prst="rect">
            <a:avLst/>
          </a:prstGeom>
        </p:spPr>
        <p:txBody>
          <a:bodyPr vert="horz" lIns="91440" tIns="45720" rIns="91440" bIns="45720" rtlCol="0" anchor="t"/>
          <a:lstStyle>
            <a:lvl1pPr algn="ctr">
              <a:defRPr sz="1200">
                <a:solidFill>
                  <a:srgbClr val="336095"/>
                </a:solidFill>
              </a:defRPr>
            </a:lvl1pPr>
          </a:lstStyle>
          <a:p>
            <a:endParaRPr lang="en-US"/>
          </a:p>
        </p:txBody>
      </p:sp>
      <p:sp>
        <p:nvSpPr>
          <p:cNvPr id="8" name="Slide Number Placeholder 5">
            <a:extLst>
              <a:ext uri="{FF2B5EF4-FFF2-40B4-BE49-F238E27FC236}">
                <a16:creationId xmlns:a16="http://schemas.microsoft.com/office/drawing/2014/main" id="{222FAA90-689D-4E34-B5A4-39A3A2BCD7A8}"/>
              </a:ext>
            </a:extLst>
          </p:cNvPr>
          <p:cNvSpPr>
            <a:spLocks noGrp="1"/>
          </p:cNvSpPr>
          <p:nvPr>
            <p:ph type="sldNum" sz="quarter" idx="4"/>
          </p:nvPr>
        </p:nvSpPr>
        <p:spPr>
          <a:xfrm>
            <a:off x="10665262" y="6328407"/>
            <a:ext cx="1315721" cy="298628"/>
          </a:xfrm>
          <a:prstGeom prst="rect">
            <a:avLst/>
          </a:prstGeom>
        </p:spPr>
        <p:txBody>
          <a:bodyPr vert="horz" lIns="91440" tIns="45720" rIns="91440" bIns="45720" rtlCol="0" anchor="ctr"/>
          <a:lstStyle>
            <a:lvl1pPr algn="r">
              <a:defRPr sz="1200" b="1">
                <a:solidFill>
                  <a:schemeClr val="accent5">
                    <a:lumMod val="75000"/>
                  </a:schemeClr>
                </a:solidFill>
              </a:defRPr>
            </a:lvl1pPr>
          </a:lstStyle>
          <a:p>
            <a:fld id="{F38DF745-7D3F-47F4-83A3-874385CFAA69}" type="slidenum">
              <a:rPr lang="en-US" smtClean="0"/>
              <a:pPr/>
              <a:t>‹#›</a:t>
            </a:fld>
            <a:endParaRPr lang="en-US"/>
          </a:p>
        </p:txBody>
      </p:sp>
      <p:cxnSp>
        <p:nvCxnSpPr>
          <p:cNvPr id="14" name="Straight Connector 13">
            <a:extLst>
              <a:ext uri="{FF2B5EF4-FFF2-40B4-BE49-F238E27FC236}">
                <a16:creationId xmlns:a16="http://schemas.microsoft.com/office/drawing/2014/main" id="{5B74463A-5E07-46EE-8AE8-EB1B62C992ED}"/>
              </a:ext>
            </a:extLst>
          </p:cNvPr>
          <p:cNvCxnSpPr/>
          <p:nvPr userDrawn="1"/>
        </p:nvCxnSpPr>
        <p:spPr>
          <a:xfrm>
            <a:off x="554182" y="1081549"/>
            <a:ext cx="11083636" cy="0"/>
          </a:xfrm>
          <a:prstGeom prst="line">
            <a:avLst/>
          </a:prstGeom>
          <a:ln>
            <a:solidFill>
              <a:srgbClr val="1F4A7F">
                <a:alpha val="40000"/>
              </a:srgb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882511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A031D7-33F0-413D-BC6A-C3D7EE223D0C}"/>
              </a:ext>
            </a:extLst>
          </p:cNvPr>
          <p:cNvSpPr/>
          <p:nvPr userDrawn="1"/>
        </p:nvSpPr>
        <p:spPr>
          <a:xfrm>
            <a:off x="0" y="2296160"/>
            <a:ext cx="12192000" cy="4582159"/>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F628440A-2523-4654-B615-C8D4FCD96C89}"/>
              </a:ext>
            </a:extLst>
          </p:cNvPr>
          <p:cNvSpPr>
            <a:spLocks noGrp="1"/>
          </p:cNvSpPr>
          <p:nvPr>
            <p:ph type="ctrTitle" hasCustomPrompt="1"/>
          </p:nvPr>
        </p:nvSpPr>
        <p:spPr>
          <a:xfrm>
            <a:off x="914400" y="1452880"/>
            <a:ext cx="10363200" cy="857255"/>
          </a:xfrm>
          <a:prstGeom prst="rect">
            <a:avLst/>
          </a:prstGeom>
        </p:spPr>
        <p:txBody>
          <a:bodyPr/>
          <a:lstStyle>
            <a:lvl1pPr algn="l">
              <a:defRPr b="1">
                <a:solidFill>
                  <a:srgbClr val="1F4A7F"/>
                </a:solidFill>
              </a:defRPr>
            </a:lvl1pPr>
          </a:lstStyle>
          <a:p>
            <a:r>
              <a:rPr lang="en-US"/>
              <a:t>CLICK TO EDIT MASTER TITLE STYLE</a:t>
            </a:r>
          </a:p>
        </p:txBody>
      </p:sp>
      <p:sp>
        <p:nvSpPr>
          <p:cNvPr id="12" name="Subtitle 2">
            <a:extLst>
              <a:ext uri="{FF2B5EF4-FFF2-40B4-BE49-F238E27FC236}">
                <a16:creationId xmlns:a16="http://schemas.microsoft.com/office/drawing/2014/main" id="{A8794B35-F3DF-4167-BF1D-C45BA683D309}"/>
              </a:ext>
            </a:extLst>
          </p:cNvPr>
          <p:cNvSpPr>
            <a:spLocks noGrp="1"/>
          </p:cNvSpPr>
          <p:nvPr>
            <p:ph type="subTitle" idx="1"/>
          </p:nvPr>
        </p:nvSpPr>
        <p:spPr>
          <a:xfrm>
            <a:off x="914400" y="2388209"/>
            <a:ext cx="10363200" cy="584775"/>
          </a:xfrm>
          <a:prstGeom prst="rect">
            <a:avLst/>
          </a:prstGeom>
        </p:spPr>
        <p:txBody>
          <a:bodyPr/>
          <a:lstStyle>
            <a:lvl1pPr marL="0" indent="0" algn="l">
              <a:buNone/>
              <a:defRPr>
                <a:solidFill>
                  <a:schemeClr val="tx1">
                    <a:lumMod val="65000"/>
                    <a:lumOff val="3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cxnSp>
        <p:nvCxnSpPr>
          <p:cNvPr id="18" name="Straight Connector 17">
            <a:extLst>
              <a:ext uri="{FF2B5EF4-FFF2-40B4-BE49-F238E27FC236}">
                <a16:creationId xmlns:a16="http://schemas.microsoft.com/office/drawing/2014/main" id="{9A8F3668-BAD3-42CA-A752-FB06C1EB6155}"/>
              </a:ext>
            </a:extLst>
          </p:cNvPr>
          <p:cNvCxnSpPr/>
          <p:nvPr userDrawn="1"/>
        </p:nvCxnSpPr>
        <p:spPr>
          <a:xfrm>
            <a:off x="914400" y="2310134"/>
            <a:ext cx="10363200" cy="0"/>
          </a:xfrm>
          <a:prstGeom prst="line">
            <a:avLst/>
          </a:prstGeom>
          <a:ln w="571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pic>
        <p:nvPicPr>
          <p:cNvPr id="8" name="Picture 7" descr="National Institutes of Health (NIH) logo">
            <a:extLst>
              <a:ext uri="{FF2B5EF4-FFF2-40B4-BE49-F238E27FC236}">
                <a16:creationId xmlns:a16="http://schemas.microsoft.com/office/drawing/2014/main" id="{6394F3D9-645D-4613-8BCF-B1CB5DFA9C9F}"/>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tretch>
            <a:fillRect/>
          </a:stretch>
        </p:blipFill>
        <p:spPr>
          <a:xfrm>
            <a:off x="968589" y="4827238"/>
            <a:ext cx="1655794" cy="1655794"/>
          </a:xfrm>
          <a:prstGeom prst="rect">
            <a:avLst/>
          </a:prstGeom>
        </p:spPr>
      </p:pic>
      <p:sp>
        <p:nvSpPr>
          <p:cNvPr id="10" name="TextBox 9">
            <a:extLst>
              <a:ext uri="{FF2B5EF4-FFF2-40B4-BE49-F238E27FC236}">
                <a16:creationId xmlns:a16="http://schemas.microsoft.com/office/drawing/2014/main" id="{4D4B4318-23C9-4522-81E5-8B80B7EE7DD1}"/>
              </a:ext>
            </a:extLst>
          </p:cNvPr>
          <p:cNvSpPr txBox="1"/>
          <p:nvPr userDrawn="1"/>
        </p:nvSpPr>
        <p:spPr>
          <a:xfrm>
            <a:off x="2544949" y="5706282"/>
            <a:ext cx="7227123" cy="353943"/>
          </a:xfrm>
          <a:prstGeom prst="rect">
            <a:avLst/>
          </a:prstGeom>
          <a:noFill/>
        </p:spPr>
        <p:txBody>
          <a:bodyPr wrap="square" rtlCol="0">
            <a:spAutoFit/>
          </a:bodyPr>
          <a:lstStyle/>
          <a:p>
            <a:r>
              <a:rPr lang="en-US" sz="1650" b="1" i="1">
                <a:solidFill>
                  <a:srgbClr val="4786C3"/>
                </a:solidFill>
                <a:latin typeface="Arial" panose="020B0604020202020204" pitchFamily="34" charset="0"/>
                <a:cs typeface="Arial" panose="020B0604020202020204" pitchFamily="34" charset="0"/>
              </a:rPr>
              <a:t>Office of the Director, Office of the Chief Information Officer</a:t>
            </a:r>
          </a:p>
        </p:txBody>
      </p:sp>
      <p:sp>
        <p:nvSpPr>
          <p:cNvPr id="14" name="TextBox 13">
            <a:extLst>
              <a:ext uri="{FF2B5EF4-FFF2-40B4-BE49-F238E27FC236}">
                <a16:creationId xmlns:a16="http://schemas.microsoft.com/office/drawing/2014/main" id="{1A724613-97FD-46E6-9BC7-399BD37A6B22}"/>
              </a:ext>
            </a:extLst>
          </p:cNvPr>
          <p:cNvSpPr txBox="1"/>
          <p:nvPr userDrawn="1"/>
        </p:nvSpPr>
        <p:spPr>
          <a:xfrm>
            <a:off x="2549566" y="5156722"/>
            <a:ext cx="7194797" cy="646331"/>
          </a:xfrm>
          <a:prstGeom prst="rect">
            <a:avLst/>
          </a:prstGeom>
          <a:noFill/>
        </p:spPr>
        <p:txBody>
          <a:bodyPr wrap="square" rtlCol="0">
            <a:spAutoFit/>
          </a:bodyPr>
          <a:lstStyle/>
          <a:p>
            <a:r>
              <a:rPr lang="en-US" sz="3600" b="1">
                <a:solidFill>
                  <a:srgbClr val="4786C3"/>
                </a:solidFill>
                <a:latin typeface="Arial" panose="020B0604020202020204" pitchFamily="34" charset="0"/>
                <a:cs typeface="Arial" panose="020B0604020202020204" pitchFamily="34" charset="0"/>
              </a:rPr>
              <a:t>National Institutes of Health</a:t>
            </a:r>
          </a:p>
        </p:txBody>
      </p:sp>
    </p:spTree>
    <p:extLst>
      <p:ext uri="{BB962C8B-B14F-4D97-AF65-F5344CB8AC3E}">
        <p14:creationId xmlns:p14="http://schemas.microsoft.com/office/powerpoint/2010/main" val="413057378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78AE2547-12D8-4A42-B04E-331948C2A007}"/>
              </a:ext>
            </a:extLst>
          </p:cNvPr>
          <p:cNvSpPr>
            <a:spLocks noGrp="1"/>
          </p:cNvSpPr>
          <p:nvPr>
            <p:ph type="body" sz="quarter" idx="11" hasCustomPrompt="1"/>
          </p:nvPr>
        </p:nvSpPr>
        <p:spPr>
          <a:xfrm>
            <a:off x="506560" y="381334"/>
            <a:ext cx="3520017" cy="329142"/>
          </a:xfrm>
          <a:prstGeom prst="rect">
            <a:avLst/>
          </a:prstGeom>
        </p:spPr>
        <p:txBody>
          <a:bodyPr>
            <a:normAutofit/>
          </a:bodyPr>
          <a:lstStyle>
            <a:lvl1pPr marL="0" marR="0" indent="0" algn="l" defTabSz="609600" rtl="0" eaLnBrk="1" fontAlgn="auto" latinLnBrk="0" hangingPunct="1">
              <a:lnSpc>
                <a:spcPct val="100000"/>
              </a:lnSpc>
              <a:spcBef>
                <a:spcPct val="20000"/>
              </a:spcBef>
              <a:spcAft>
                <a:spcPts val="0"/>
              </a:spcAft>
              <a:buClrTx/>
              <a:buSzTx/>
              <a:buFont typeface="Arial" pitchFamily="34" charset="0"/>
              <a:buNone/>
              <a:tabLst/>
              <a:defRPr sz="1200" spc="200">
                <a:solidFill>
                  <a:schemeClr val="tx1">
                    <a:lumMod val="65000"/>
                    <a:lumOff val="35000"/>
                  </a:schemeClr>
                </a:solidFill>
              </a:defRPr>
            </a:lvl1pPr>
          </a:lstStyle>
          <a:p>
            <a:pPr marL="0" marR="0" lvl="0" indent="0" algn="l" defTabSz="609600" rtl="0" eaLnBrk="1" fontAlgn="auto" latinLnBrk="0" hangingPunct="1">
              <a:lnSpc>
                <a:spcPct val="100000"/>
              </a:lnSpc>
              <a:spcBef>
                <a:spcPct val="20000"/>
              </a:spcBef>
              <a:spcAft>
                <a:spcPts val="0"/>
              </a:spcAft>
              <a:buClrTx/>
              <a:buSzTx/>
              <a:buFont typeface="Arial" pitchFamily="34" charset="0"/>
              <a:buNone/>
              <a:tabLst/>
              <a:defRPr/>
            </a:pPr>
            <a:r>
              <a:rPr lang="en-US"/>
              <a:t>PRESENTATION TITLE</a:t>
            </a:r>
          </a:p>
        </p:txBody>
      </p:sp>
    </p:spTree>
    <p:extLst>
      <p:ext uri="{BB962C8B-B14F-4D97-AF65-F5344CB8AC3E}">
        <p14:creationId xmlns:p14="http://schemas.microsoft.com/office/powerpoint/2010/main" val="196747542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1_Divider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8" y="1791905"/>
            <a:ext cx="11277532" cy="1408496"/>
          </a:xfrm>
          <a:prstGeom prst="rect">
            <a:avLst/>
          </a:prstGeom>
        </p:spPr>
        <p:txBody>
          <a:bodyPr anchor="b">
            <a:normAutofit/>
          </a:bodyPr>
          <a:lstStyle>
            <a:lvl1pPr algn="l">
              <a:lnSpc>
                <a:spcPct val="90000"/>
              </a:lnSpc>
              <a:defRPr sz="3800" b="1" i="0" baseline="0">
                <a:solidFill>
                  <a:schemeClr val="bg1"/>
                </a:solidFill>
                <a:latin typeface="Arial" charset="0"/>
                <a:ea typeface="Arial" charset="0"/>
                <a:cs typeface="Arial" charset="0"/>
              </a:defRPr>
            </a:lvl1pPr>
          </a:lstStyle>
          <a:p>
            <a:r>
              <a:rPr lang="en-US"/>
              <a:t>Section Title</a:t>
            </a:r>
          </a:p>
        </p:txBody>
      </p:sp>
      <p:sp>
        <p:nvSpPr>
          <p:cNvPr id="3" name="Subtitle 2"/>
          <p:cNvSpPr>
            <a:spLocks noGrp="1"/>
          </p:cNvSpPr>
          <p:nvPr>
            <p:ph type="subTitle" idx="1" hasCustomPrompt="1"/>
          </p:nvPr>
        </p:nvSpPr>
        <p:spPr>
          <a:xfrm>
            <a:off x="455878" y="3657600"/>
            <a:ext cx="11277532" cy="2057400"/>
          </a:xfrm>
          <a:prstGeom prst="rect">
            <a:avLst/>
          </a:prstGeom>
        </p:spPr>
        <p:txBody>
          <a:bodyPr>
            <a:normAutofit/>
          </a:bodyPr>
          <a:lstStyle>
            <a:lvl1pPr marL="0" indent="0" algn="l">
              <a:lnSpc>
                <a:spcPct val="90000"/>
              </a:lnSpc>
              <a:buNone/>
              <a:defRPr sz="2800" baseline="0">
                <a:solidFill>
                  <a:schemeClr val="bg1"/>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Subtitle</a:t>
            </a:r>
          </a:p>
        </p:txBody>
      </p:sp>
      <p:cxnSp>
        <p:nvCxnSpPr>
          <p:cNvPr id="4" name="Straight Connector 3"/>
          <p:cNvCxnSpPr/>
          <p:nvPr userDrawn="1"/>
        </p:nvCxnSpPr>
        <p:spPr>
          <a:xfrm>
            <a:off x="455878" y="3429000"/>
            <a:ext cx="1127753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userDrawn="1"/>
        </p:nvSpPr>
        <p:spPr>
          <a:xfrm>
            <a:off x="1" y="1"/>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Picture 11" descr="A picture containing shape&#10;&#10;Description automatically generated">
            <a:extLst>
              <a:ext uri="{FF2B5EF4-FFF2-40B4-BE49-F238E27FC236}">
                <a16:creationId xmlns:a16="http://schemas.microsoft.com/office/drawing/2014/main" id="{6F0553D6-B6F5-4F07-AC12-9265B78578F1}"/>
              </a:ext>
            </a:extLst>
          </p:cNvPr>
          <p:cNvPicPr>
            <a:picLocks noChangeAspect="1"/>
          </p:cNvPicPr>
          <p:nvPr userDrawn="1"/>
        </p:nvPicPr>
        <p:blipFill>
          <a:blip r:embed="rId2" cstate="email">
            <a:biLevel thresh="25000"/>
            <a:extLst>
              <a:ext uri="{28A0092B-C50C-407E-A947-70E740481C1C}">
                <a14:useLocalDpi xmlns:a14="http://schemas.microsoft.com/office/drawing/2010/main"/>
              </a:ext>
            </a:extLst>
          </a:blip>
          <a:stretch>
            <a:fillRect/>
          </a:stretch>
        </p:blipFill>
        <p:spPr>
          <a:xfrm>
            <a:off x="10377428" y="483376"/>
            <a:ext cx="1392265" cy="445694"/>
          </a:xfrm>
          <a:prstGeom prst="rect">
            <a:avLst/>
          </a:prstGeom>
        </p:spPr>
      </p:pic>
      <p:sp>
        <p:nvSpPr>
          <p:cNvPr id="13" name="Slide Number Placeholder 3">
            <a:extLst>
              <a:ext uri="{FF2B5EF4-FFF2-40B4-BE49-F238E27FC236}">
                <a16:creationId xmlns:a16="http://schemas.microsoft.com/office/drawing/2014/main" id="{71CB9674-4F5E-4B86-98EE-26326F4470F7}"/>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4" name="Text Placeholder 4">
            <a:extLst>
              <a:ext uri="{FF2B5EF4-FFF2-40B4-BE49-F238E27FC236}">
                <a16:creationId xmlns:a16="http://schemas.microsoft.com/office/drawing/2014/main" id="{61A0323D-0169-442C-9B3C-C9C76326651F}"/>
              </a:ext>
            </a:extLst>
          </p:cNvPr>
          <p:cNvSpPr>
            <a:spLocks noGrp="1"/>
          </p:cNvSpPr>
          <p:nvPr>
            <p:ph type="body" sz="quarter" idx="11" hasCustomPrompt="1"/>
          </p:nvPr>
        </p:nvSpPr>
        <p:spPr>
          <a:xfrm>
            <a:off x="450850" y="2227764"/>
            <a:ext cx="4236653" cy="222070"/>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51970372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_Bulleted List">
    <p:spTree>
      <p:nvGrpSpPr>
        <p:cNvPr id="1" name=""/>
        <p:cNvGrpSpPr/>
        <p:nvPr/>
      </p:nvGrpSpPr>
      <p:grpSpPr>
        <a:xfrm>
          <a:off x="0" y="0"/>
          <a:ext cx="0" cy="0"/>
          <a:chOff x="0" y="0"/>
          <a:chExt cx="0" cy="0"/>
        </a:xfrm>
      </p:grpSpPr>
      <p:sp>
        <p:nvSpPr>
          <p:cNvPr id="35" name="Text Placeholder 34">
            <a:extLst>
              <a:ext uri="{FF2B5EF4-FFF2-40B4-BE49-F238E27FC236}">
                <a16:creationId xmlns:a16="http://schemas.microsoft.com/office/drawing/2014/main" id="{BD989B20-9375-48EE-AC64-5FAC425F20AB}"/>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7" name="Title 16">
            <a:extLst>
              <a:ext uri="{FF2B5EF4-FFF2-40B4-BE49-F238E27FC236}">
                <a16:creationId xmlns:a16="http://schemas.microsoft.com/office/drawing/2014/main" id="{106CCE00-51CD-4946-AA44-F8A7380E748F}"/>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2" name="Text Placeholder 45">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47612" y="1970605"/>
            <a:ext cx="11323109" cy="4415007"/>
          </a:xfrm>
          <a:prstGeom prst="rect">
            <a:avLst/>
          </a:prstGeom>
        </p:spPr>
        <p:txBody>
          <a:bodyPr/>
          <a:lstStyle>
            <a:lvl1pPr marL="285764" indent="-285764">
              <a:lnSpc>
                <a:spcPct val="100000"/>
              </a:lnSpc>
              <a:spcBef>
                <a:spcPts val="0"/>
              </a:spcBef>
              <a:spcAft>
                <a:spcPts val="600"/>
              </a:spcAft>
              <a:buFont typeface="Arial" panose="020B0604020202020204" pitchFamily="34" charset="0"/>
              <a:buChar char="•"/>
              <a:defRPr sz="1800" b="1">
                <a:solidFill>
                  <a:srgbClr val="000000"/>
                </a:solidFill>
              </a:defRPr>
            </a:lvl1pPr>
            <a:lvl2pPr marL="800140" indent="-342917">
              <a:lnSpc>
                <a:spcPct val="100000"/>
              </a:lnSpc>
              <a:spcBef>
                <a:spcPts val="0"/>
              </a:spcBef>
              <a:spcAft>
                <a:spcPts val="1200"/>
              </a:spcAft>
              <a:buFont typeface="Courier New" panose="02070309020205020404" pitchFamily="49" charset="0"/>
              <a:buChar char="o"/>
              <a:defRPr sz="1400"/>
            </a:lvl2pPr>
          </a:lstStyle>
          <a:p>
            <a:pPr lvl="0"/>
            <a:r>
              <a:rPr lang="en-US"/>
              <a:t>Bulleted list</a:t>
            </a:r>
          </a:p>
          <a:p>
            <a:pPr lvl="1"/>
            <a:r>
              <a:rPr lang="en-US"/>
              <a:t>Bulleted list</a:t>
            </a:r>
          </a:p>
        </p:txBody>
      </p:sp>
      <p:sp>
        <p:nvSpPr>
          <p:cNvPr id="16" name="Text Placeholder 4">
            <a:extLst>
              <a:ext uri="{FF2B5EF4-FFF2-40B4-BE49-F238E27FC236}">
                <a16:creationId xmlns:a16="http://schemas.microsoft.com/office/drawing/2014/main" id="{F81BBA38-F575-4110-91FC-AA1141E7E037}"/>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74714496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2_Bulleted List">
    <p:spTree>
      <p:nvGrpSpPr>
        <p:cNvPr id="1" name=""/>
        <p:cNvGrpSpPr/>
        <p:nvPr/>
      </p:nvGrpSpPr>
      <p:grpSpPr>
        <a:xfrm>
          <a:off x="0" y="0"/>
          <a:ext cx="0" cy="0"/>
          <a:chOff x="0" y="0"/>
          <a:chExt cx="0" cy="0"/>
        </a:xfrm>
      </p:grpSpPr>
      <p:sp>
        <p:nvSpPr>
          <p:cNvPr id="35" name="Text Placeholder 34">
            <a:extLst>
              <a:ext uri="{FF2B5EF4-FFF2-40B4-BE49-F238E27FC236}">
                <a16:creationId xmlns:a16="http://schemas.microsoft.com/office/drawing/2014/main" id="{BD989B20-9375-48EE-AC64-5FAC425F20AB}"/>
              </a:ext>
            </a:extLst>
          </p:cNvPr>
          <p:cNvSpPr>
            <a:spLocks noGrp="1"/>
          </p:cNvSpPr>
          <p:nvPr>
            <p:ph type="body" sz="quarter" idx="19" hasCustomPrompt="1"/>
          </p:nvPr>
        </p:nvSpPr>
        <p:spPr>
          <a:xfrm>
            <a:off x="456141" y="1035528"/>
            <a:ext cx="11323109" cy="487169"/>
          </a:xfrm>
          <a:prstGeom prst="rect">
            <a:avLst/>
          </a:prstGeom>
        </p:spPr>
        <p:txBody>
          <a:bodyPr/>
          <a:lstStyle>
            <a:lvl1pPr marL="0" indent="0">
              <a:lnSpc>
                <a:spcPct val="100000"/>
              </a:lnSpc>
              <a:buNone/>
              <a:defRPr lang="en-US" sz="1800" b="1" kern="1200" dirty="0" smtClean="0">
                <a:solidFill>
                  <a:schemeClr val="tx1"/>
                </a:solidFill>
                <a:latin typeface="+mn-lt"/>
                <a:ea typeface="+mn-ea"/>
                <a:cs typeface="Calibri" panose="020F0502020204030204" pitchFamily="34" charset="0"/>
              </a:defRPr>
            </a:lvl1pPr>
          </a:lstStyle>
          <a:p>
            <a:pPr lvl="0"/>
            <a:r>
              <a:rPr lang="en-US"/>
              <a:t>Status:</a:t>
            </a:r>
          </a:p>
        </p:txBody>
      </p:sp>
      <p:sp>
        <p:nvSpPr>
          <p:cNvPr id="17" name="Title 16">
            <a:extLst>
              <a:ext uri="{FF2B5EF4-FFF2-40B4-BE49-F238E27FC236}">
                <a16:creationId xmlns:a16="http://schemas.microsoft.com/office/drawing/2014/main" id="{106CCE00-51CD-4946-AA44-F8A7380E748F}"/>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2" name="Text Placeholder 45">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47611" y="1970604"/>
            <a:ext cx="11323109" cy="4415007"/>
          </a:xfrm>
          <a:prstGeom prst="rect">
            <a:avLst/>
          </a:prstGeom>
        </p:spPr>
        <p:txBody>
          <a:bodyPr/>
          <a:lstStyle>
            <a:lvl1pPr marL="285750" indent="-285750">
              <a:lnSpc>
                <a:spcPct val="100000"/>
              </a:lnSpc>
              <a:spcBef>
                <a:spcPts val="0"/>
              </a:spcBef>
              <a:spcAft>
                <a:spcPts val="600"/>
              </a:spcAft>
              <a:buFont typeface="Arial" panose="020B0604020202020204" pitchFamily="34" charset="0"/>
              <a:buChar char="•"/>
              <a:defRPr sz="1800" b="0">
                <a:solidFill>
                  <a:srgbClr val="000000"/>
                </a:solidFill>
              </a:defRPr>
            </a:lvl1pPr>
            <a:lvl2pPr marL="800100" indent="-342900">
              <a:lnSpc>
                <a:spcPct val="100000"/>
              </a:lnSpc>
              <a:spcBef>
                <a:spcPts val="0"/>
              </a:spcBef>
              <a:spcAft>
                <a:spcPts val="1200"/>
              </a:spcAft>
              <a:buFont typeface="Courier New" panose="02070309020205020404" pitchFamily="49" charset="0"/>
              <a:buChar char="o"/>
              <a:defRPr sz="1400"/>
            </a:lvl2pPr>
          </a:lstStyle>
          <a:p>
            <a:pPr lvl="0"/>
            <a:r>
              <a:rPr lang="en-US"/>
              <a:t>Bulleted list</a:t>
            </a:r>
          </a:p>
          <a:p>
            <a:pPr lvl="1"/>
            <a:r>
              <a:rPr lang="en-US"/>
              <a:t>Bulleted list</a:t>
            </a:r>
          </a:p>
        </p:txBody>
      </p:sp>
      <p:sp>
        <p:nvSpPr>
          <p:cNvPr id="13" name="Slide Number Placeholder 3">
            <a:extLst>
              <a:ext uri="{FF2B5EF4-FFF2-40B4-BE49-F238E27FC236}">
                <a16:creationId xmlns:a16="http://schemas.microsoft.com/office/drawing/2014/main" id="{D36B9703-E8CD-4820-92D1-3A3A1F04835B}"/>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
        <p:nvSpPr>
          <p:cNvPr id="16" name="Text Placeholder 4">
            <a:extLst>
              <a:ext uri="{FF2B5EF4-FFF2-40B4-BE49-F238E27FC236}">
                <a16:creationId xmlns:a16="http://schemas.microsoft.com/office/drawing/2014/main" id="{F81BBA38-F575-4110-91FC-AA1141E7E037}"/>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43398843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1CE1087-9AD8-41F1-A203-EA5A297CDB55}"/>
              </a:ext>
            </a:extLst>
          </p:cNvPr>
          <p:cNvSpPr>
            <a:spLocks noGrp="1"/>
          </p:cNvSpPr>
          <p:nvPr>
            <p:ph type="ctrTitle" hasCustomPrompt="1"/>
          </p:nvPr>
        </p:nvSpPr>
        <p:spPr>
          <a:xfrm>
            <a:off x="455878" y="1791905"/>
            <a:ext cx="11277532" cy="1408496"/>
          </a:xfrm>
        </p:spPr>
        <p:txBody>
          <a:bodyPr anchor="b">
            <a:normAutofit/>
          </a:bodyPr>
          <a:lstStyle>
            <a:lvl1pPr algn="ctr">
              <a:lnSpc>
                <a:spcPct val="90000"/>
              </a:lnSpc>
              <a:defRPr sz="3800" b="1" i="0" baseline="0">
                <a:solidFill>
                  <a:srgbClr val="20558A"/>
                </a:solidFill>
                <a:latin typeface="Arial" charset="0"/>
                <a:ea typeface="Arial" charset="0"/>
                <a:cs typeface="Arial" charset="0"/>
              </a:defRPr>
            </a:lvl1pPr>
          </a:lstStyle>
          <a:p>
            <a:r>
              <a:rPr lang="en-US"/>
              <a:t>Presentation Title</a:t>
            </a:r>
          </a:p>
        </p:txBody>
      </p:sp>
      <p:sp>
        <p:nvSpPr>
          <p:cNvPr id="11" name="Subtitle 2">
            <a:extLst>
              <a:ext uri="{FF2B5EF4-FFF2-40B4-BE49-F238E27FC236}">
                <a16:creationId xmlns:a16="http://schemas.microsoft.com/office/drawing/2014/main" id="{A71E2B59-3EA0-4BC0-81A6-8DFF6452016B}"/>
              </a:ext>
            </a:extLst>
          </p:cNvPr>
          <p:cNvSpPr>
            <a:spLocks noGrp="1"/>
          </p:cNvSpPr>
          <p:nvPr>
            <p:ph type="subTitle" idx="1" hasCustomPrompt="1"/>
          </p:nvPr>
        </p:nvSpPr>
        <p:spPr>
          <a:xfrm>
            <a:off x="455878" y="3657600"/>
            <a:ext cx="11277532" cy="2057400"/>
          </a:xfrm>
        </p:spPr>
        <p:txBody>
          <a:bodyPr>
            <a:normAutofit/>
          </a:bodyPr>
          <a:lstStyle>
            <a:lvl1pPr marL="0" indent="0" algn="ctr">
              <a:lnSpc>
                <a:spcPct val="90000"/>
              </a:lnSpc>
              <a:buNone/>
              <a:defRPr sz="2800" baseline="0">
                <a:solidFill>
                  <a:srgbClr val="616265"/>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Subtitle</a:t>
            </a:r>
          </a:p>
        </p:txBody>
      </p:sp>
      <p:sp>
        <p:nvSpPr>
          <p:cNvPr id="12" name="Text Placeholder 8">
            <a:extLst>
              <a:ext uri="{FF2B5EF4-FFF2-40B4-BE49-F238E27FC236}">
                <a16:creationId xmlns:a16="http://schemas.microsoft.com/office/drawing/2014/main" id="{60C3CFD7-3B14-411A-A8C2-E67AF1D97F2C}"/>
              </a:ext>
            </a:extLst>
          </p:cNvPr>
          <p:cNvSpPr>
            <a:spLocks noGrp="1"/>
          </p:cNvSpPr>
          <p:nvPr>
            <p:ph type="body" sz="quarter" idx="11" hasCustomPrompt="1"/>
          </p:nvPr>
        </p:nvSpPr>
        <p:spPr>
          <a:xfrm>
            <a:off x="8888609" y="6172202"/>
            <a:ext cx="2844800" cy="365125"/>
          </a:xfrm>
        </p:spPr>
        <p:txBody>
          <a:bodyPr/>
          <a:lstStyle>
            <a:lvl1pPr marL="0" indent="0" algn="r">
              <a:buFontTx/>
              <a:buNone/>
              <a:defRPr sz="1800" baseline="0">
                <a:solidFill>
                  <a:srgbClr val="616265"/>
                </a:solidFill>
              </a:defRPr>
            </a:lvl1pPr>
          </a:lstStyle>
          <a:p>
            <a:pPr lvl="0"/>
            <a:r>
              <a:rPr lang="en-US"/>
              <a:t>Month, Year</a:t>
            </a:r>
          </a:p>
        </p:txBody>
      </p:sp>
    </p:spTree>
    <p:extLst>
      <p:ext uri="{BB962C8B-B14F-4D97-AF65-F5344CB8AC3E}">
        <p14:creationId xmlns:p14="http://schemas.microsoft.com/office/powerpoint/2010/main" val="45342213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C1626E9-E194-4EF0-83CD-DA1CE8F1E3C6}"/>
              </a:ext>
            </a:extLst>
          </p:cNvPr>
          <p:cNvSpPr>
            <a:spLocks noGrp="1"/>
          </p:cNvSpPr>
          <p:nvPr>
            <p:ph type="title" hasCustomPrompt="1"/>
          </p:nvPr>
        </p:nvSpPr>
        <p:spPr>
          <a:xfrm>
            <a:off x="450984" y="1925256"/>
            <a:ext cx="10515600" cy="505266"/>
          </a:xfrm>
          <a:prstGeom prst="rect">
            <a:avLst/>
          </a:prstGeom>
        </p:spPr>
        <p:txBody>
          <a:bodyPr anchor="ctr"/>
          <a:lstStyle>
            <a:lvl1pPr>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Agenda</a:t>
            </a:r>
          </a:p>
        </p:txBody>
      </p:sp>
      <p:sp>
        <p:nvSpPr>
          <p:cNvPr id="13" name="Text Placeholder 12">
            <a:extLst>
              <a:ext uri="{FF2B5EF4-FFF2-40B4-BE49-F238E27FC236}">
                <a16:creationId xmlns:a16="http://schemas.microsoft.com/office/drawing/2014/main" id="{3C8A3CA2-E55A-41C2-BFAD-45B3CDBE0067}"/>
              </a:ext>
            </a:extLst>
          </p:cNvPr>
          <p:cNvSpPr>
            <a:spLocks noGrp="1"/>
          </p:cNvSpPr>
          <p:nvPr>
            <p:ph type="body" sz="quarter" idx="10" hasCustomPrompt="1"/>
          </p:nvPr>
        </p:nvSpPr>
        <p:spPr>
          <a:xfrm>
            <a:off x="519444" y="2606642"/>
            <a:ext cx="10834356" cy="3432311"/>
          </a:xfrm>
          <a:prstGeom prst="rect">
            <a:avLst/>
          </a:prstGeom>
        </p:spPr>
        <p:txBody>
          <a:bodyPr/>
          <a:lstStyle>
            <a:lvl1pPr marL="457223" indent="-457223" algn="l" defTabSz="457223" rtl="0" eaLnBrk="0" fontAlgn="base" latinLnBrk="0" hangingPunct="0">
              <a:lnSpc>
                <a:spcPct val="150000"/>
              </a:lnSpc>
              <a:spcBef>
                <a:spcPct val="20000"/>
              </a:spcBef>
              <a:spcAft>
                <a:spcPct val="0"/>
              </a:spcAft>
              <a:buClr>
                <a:schemeClr val="accent3"/>
              </a:buClr>
              <a:buFont typeface="+mj-lt"/>
              <a:buAutoNum type="arabicPeriod"/>
              <a:defRPr lang="en-US" sz="2000" b="1" kern="1200" dirty="0" smtClean="0">
                <a:solidFill>
                  <a:srgbClr val="616265"/>
                </a:solidFill>
                <a:latin typeface="+mn-lt"/>
                <a:ea typeface="Arial" charset="0"/>
                <a:cs typeface="Calibri" panose="020F0502020204030204" pitchFamily="34" charset="0"/>
              </a:defRPr>
            </a:lvl1pPr>
            <a:lvl2pPr marL="457223" indent="0">
              <a:buNone/>
              <a:defRPr/>
            </a:lvl2pPr>
          </a:lstStyle>
          <a:p>
            <a:pPr lvl="0"/>
            <a:r>
              <a:rPr lang="en-US"/>
              <a:t>Title of Section 1</a:t>
            </a:r>
          </a:p>
          <a:p>
            <a:pPr lvl="0"/>
            <a:endParaRPr lang="en-US"/>
          </a:p>
        </p:txBody>
      </p:sp>
      <p:sp>
        <p:nvSpPr>
          <p:cNvPr id="4" name="Slide Number Placeholder 3">
            <a:extLst>
              <a:ext uri="{FF2B5EF4-FFF2-40B4-BE49-F238E27FC236}">
                <a16:creationId xmlns:a16="http://schemas.microsoft.com/office/drawing/2014/main" id="{2D63E412-C8C2-4803-A644-0245E2433D32}"/>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5" name="Text Placeholder 4">
            <a:extLst>
              <a:ext uri="{FF2B5EF4-FFF2-40B4-BE49-F238E27FC236}">
                <a16:creationId xmlns:a16="http://schemas.microsoft.com/office/drawing/2014/main" id="{CE200A55-16AF-44AB-B768-D3460BFBF6B5}"/>
              </a:ext>
            </a:extLst>
          </p:cNvPr>
          <p:cNvSpPr>
            <a:spLocks noGrp="1"/>
          </p:cNvSpPr>
          <p:nvPr>
            <p:ph type="body" sz="quarter" idx="11" hasCustomPrompt="1"/>
          </p:nvPr>
        </p:nvSpPr>
        <p:spPr>
          <a:xfrm>
            <a:off x="450850" y="1703186"/>
            <a:ext cx="4236653" cy="222070"/>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793152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Closing">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97246E34-E6EE-4BF3-A0D3-A20868B5A594}"/>
              </a:ext>
            </a:extLst>
          </p:cNvPr>
          <p:cNvSpPr>
            <a:spLocks noGrp="1"/>
          </p:cNvSpPr>
          <p:nvPr>
            <p:ph type="ctrTitle"/>
          </p:nvPr>
        </p:nvSpPr>
        <p:spPr>
          <a:xfrm>
            <a:off x="550863" y="549275"/>
            <a:ext cx="5437187" cy="2986234"/>
          </a:xfrm>
        </p:spPr>
        <p:txBody>
          <a:bodyPr anchor="b" anchorCtr="0">
            <a:noAutofit/>
          </a:bodyPr>
          <a:lstStyle/>
          <a:p>
            <a:r>
              <a:rPr lang="en-US"/>
              <a:t>Click to edit Master title style</a:t>
            </a:r>
          </a:p>
        </p:txBody>
      </p:sp>
      <p:sp>
        <p:nvSpPr>
          <p:cNvPr id="31" name="Subtitle 2">
            <a:extLst>
              <a:ext uri="{FF2B5EF4-FFF2-40B4-BE49-F238E27FC236}">
                <a16:creationId xmlns:a16="http://schemas.microsoft.com/office/drawing/2014/main" id="{45BE5FFB-47D1-4474-B6CA-C3C936DF285E}"/>
              </a:ext>
            </a:extLst>
          </p:cNvPr>
          <p:cNvSpPr>
            <a:spLocks noGrp="1"/>
          </p:cNvSpPr>
          <p:nvPr>
            <p:ph type="subTitle" idx="1"/>
          </p:nvPr>
        </p:nvSpPr>
        <p:spPr>
          <a:xfrm>
            <a:off x="550863" y="3827610"/>
            <a:ext cx="5437187" cy="2265216"/>
          </a:xfrm>
        </p:spPr>
        <p:txBody>
          <a:bodyPr>
            <a:noAutofit/>
          </a:bodyPr>
          <a:lstStyle>
            <a:lvl1pPr>
              <a:buNone/>
              <a:defRPr sz="2400"/>
            </a:lvl1pPr>
          </a:lstStyle>
          <a:p>
            <a:r>
              <a:rPr lang="en-US">
                <a:solidFill>
                  <a:schemeClr val="tx1">
                    <a:alpha val="60000"/>
                  </a:schemeClr>
                </a:solidFill>
              </a:rPr>
              <a:t>Click to edit Master subtitle style</a:t>
            </a:r>
          </a:p>
        </p:txBody>
      </p:sp>
      <p:sp>
        <p:nvSpPr>
          <p:cNvPr id="40" name="Picture Placeholder 39">
            <a:extLst>
              <a:ext uri="{FF2B5EF4-FFF2-40B4-BE49-F238E27FC236}">
                <a16:creationId xmlns:a16="http://schemas.microsoft.com/office/drawing/2014/main" id="{008D9209-1A62-4AC3-BF92-94348A9BC06B}"/>
              </a:ext>
            </a:extLst>
          </p:cNvPr>
          <p:cNvSpPr>
            <a:spLocks noGrp="1"/>
          </p:cNvSpPr>
          <p:nvPr>
            <p:ph type="pic" sz="quarter" idx="15"/>
          </p:nvPr>
        </p:nvSpPr>
        <p:spPr>
          <a:xfrm>
            <a:off x="6556248" y="548640"/>
            <a:ext cx="5084064" cy="2880360"/>
          </a:xfrm>
          <a:solidFill>
            <a:schemeClr val="accent5"/>
          </a:solidFill>
        </p:spPr>
        <p:txBody>
          <a:bodyPr>
            <a:noAutofit/>
          </a:bodyPr>
          <a:lstStyle/>
          <a:p>
            <a:r>
              <a:rPr lang="en-US"/>
              <a:t>Click icon to add picture</a:t>
            </a:r>
          </a:p>
        </p:txBody>
      </p:sp>
      <p:sp>
        <p:nvSpPr>
          <p:cNvPr id="42" name="Picture Placeholder 41">
            <a:extLst>
              <a:ext uri="{FF2B5EF4-FFF2-40B4-BE49-F238E27FC236}">
                <a16:creationId xmlns:a16="http://schemas.microsoft.com/office/drawing/2014/main" id="{FADBFB6B-1787-4549-91B6-D748C66B13C6}"/>
              </a:ext>
            </a:extLst>
          </p:cNvPr>
          <p:cNvSpPr>
            <a:spLocks noGrp="1"/>
          </p:cNvSpPr>
          <p:nvPr>
            <p:ph type="pic" sz="quarter" idx="16"/>
          </p:nvPr>
        </p:nvSpPr>
        <p:spPr>
          <a:xfrm>
            <a:off x="6556248" y="3429000"/>
            <a:ext cx="5084064" cy="2880360"/>
          </a:xfrm>
          <a:solidFill>
            <a:schemeClr val="accent5"/>
          </a:solidFill>
        </p:spPr>
        <p:txBody>
          <a:bodyPr>
            <a:noAutofit/>
          </a:bodyPr>
          <a:lstStyle/>
          <a:p>
            <a:r>
              <a:rPr lang="en-US"/>
              <a:t>Click icon to add picture</a:t>
            </a:r>
          </a:p>
        </p:txBody>
      </p:sp>
      <p:grpSp>
        <p:nvGrpSpPr>
          <p:cNvPr id="43" name="Group 42">
            <a:extLst>
              <a:ext uri="{FF2B5EF4-FFF2-40B4-BE49-F238E27FC236}">
                <a16:creationId xmlns:a16="http://schemas.microsoft.com/office/drawing/2014/main" id="{06966E3E-9B30-4375-AC9A-23256CC87D25}"/>
              </a:ext>
              <a:ext uri="{C183D7F6-B498-43B3-948B-1728B52AA6E4}">
                <adec:decorative xmlns:adec="http://schemas.microsoft.com/office/drawing/2017/decorative" val="1"/>
              </a:ext>
            </a:extLst>
          </p:cNvPr>
          <p:cNvGrpSpPr/>
          <p:nvPr userDrawn="1"/>
        </p:nvGrpSpPr>
        <p:grpSpPr>
          <a:xfrm>
            <a:off x="11161347" y="125399"/>
            <a:ext cx="1404698" cy="1155641"/>
            <a:chOff x="11161347" y="125399"/>
            <a:chExt cx="1404698" cy="1155641"/>
          </a:xfrm>
        </p:grpSpPr>
        <p:sp>
          <p:nvSpPr>
            <p:cNvPr id="44" name="Freeform: Shape 43">
              <a:extLst>
                <a:ext uri="{FF2B5EF4-FFF2-40B4-BE49-F238E27FC236}">
                  <a16:creationId xmlns:a16="http://schemas.microsoft.com/office/drawing/2014/main" id="{4EBBC5A2-A37E-47DF-9230-9A75067F1883}"/>
                </a:ext>
              </a:extLst>
            </p:cNvPr>
            <p:cNvSpPr>
              <a:spLocks noChangeAspect="1"/>
            </p:cNvSpPr>
            <p:nvPr/>
          </p:nvSpPr>
          <p:spPr>
            <a:xfrm rot="18900000">
              <a:off x="11161347" y="125399"/>
              <a:ext cx="1341675" cy="926985"/>
            </a:xfrm>
            <a:custGeom>
              <a:avLst/>
              <a:gdLst>
                <a:gd name="connsiteX0" fmla="*/ 1049126 w 1341675"/>
                <a:gd name="connsiteY0" fmla="*/ 8962 h 926985"/>
                <a:gd name="connsiteX1" fmla="*/ 1341675 w 1341675"/>
                <a:gd name="connsiteY1" fmla="*/ 301511 h 926985"/>
                <a:gd name="connsiteX2" fmla="*/ 1130649 w 1341675"/>
                <a:gd name="connsiteY2" fmla="*/ 512537 h 926985"/>
                <a:gd name="connsiteX3" fmla="*/ 1107397 w 1341675"/>
                <a:gd name="connsiteY3" fmla="*/ 499917 h 926985"/>
                <a:gd name="connsiteX4" fmla="*/ 926985 w 1341675"/>
                <a:gd name="connsiteY4" fmla="*/ 463493 h 926985"/>
                <a:gd name="connsiteX5" fmla="*/ 463493 w 1341675"/>
                <a:gd name="connsiteY5" fmla="*/ 926985 h 926985"/>
                <a:gd name="connsiteX6" fmla="*/ 0 w 1341675"/>
                <a:gd name="connsiteY6" fmla="*/ 926985 h 926985"/>
                <a:gd name="connsiteX7" fmla="*/ 926985 w 1341675"/>
                <a:gd name="connsiteY7" fmla="*/ 0 h 926985"/>
                <a:gd name="connsiteX8" fmla="*/ 1021763 w 1341675"/>
                <a:gd name="connsiteY8" fmla="*/ 4786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675" h="926985">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5" name="Oval 44">
              <a:extLst>
                <a:ext uri="{FF2B5EF4-FFF2-40B4-BE49-F238E27FC236}">
                  <a16:creationId xmlns:a16="http://schemas.microsoft.com/office/drawing/2014/main" id="{11781B9A-C230-4FFC-90A8-E0571B1DEDA7}"/>
                </a:ext>
              </a:extLst>
            </p:cNvPr>
            <p:cNvSpPr/>
            <p:nvPr/>
          </p:nvSpPr>
          <p:spPr>
            <a:xfrm rot="2700000">
              <a:off x="11798454" y="994196"/>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6" name="Freeform: Shape 45">
              <a:extLst>
                <a:ext uri="{FF2B5EF4-FFF2-40B4-BE49-F238E27FC236}">
                  <a16:creationId xmlns:a16="http://schemas.microsoft.com/office/drawing/2014/main" id="{3295925C-3570-40F1-B3CE-07D947ED4643}"/>
                </a:ext>
              </a:extLst>
            </p:cNvPr>
            <p:cNvSpPr>
              <a:spLocks noChangeAspect="1"/>
            </p:cNvSpPr>
            <p:nvPr/>
          </p:nvSpPr>
          <p:spPr>
            <a:xfrm rot="18900000">
              <a:off x="11228590" y="129580"/>
              <a:ext cx="1337455" cy="1042921"/>
            </a:xfrm>
            <a:custGeom>
              <a:avLst/>
              <a:gdLst>
                <a:gd name="connsiteX0" fmla="*/ 1084058 w 1337455"/>
                <a:gd name="connsiteY0" fmla="*/ 16081 h 1042921"/>
                <a:gd name="connsiteX1" fmla="*/ 1337455 w 1337455"/>
                <a:gd name="connsiteY1" fmla="*/ 269477 h 1042921"/>
                <a:gd name="connsiteX2" fmla="*/ 1060775 w 1337455"/>
                <a:gd name="connsiteY2" fmla="*/ 546158 h 1042921"/>
                <a:gd name="connsiteX3" fmla="*/ 1020394 w 1337455"/>
                <a:gd name="connsiteY3" fmla="*/ 532055 h 1042921"/>
                <a:gd name="connsiteX4" fmla="*/ 926985 w 1337455"/>
                <a:gd name="connsiteY4" fmla="*/ 521461 h 1042921"/>
                <a:gd name="connsiteX5" fmla="*/ 463492 w 1337455"/>
                <a:gd name="connsiteY5" fmla="*/ 1042921 h 1042921"/>
                <a:gd name="connsiteX6" fmla="*/ 0 w 1337455"/>
                <a:gd name="connsiteY6" fmla="*/ 1042921 h 1042921"/>
                <a:gd name="connsiteX7" fmla="*/ 926984 w 1337455"/>
                <a:gd name="connsiteY7" fmla="*/ 0 h 1042921"/>
                <a:gd name="connsiteX8" fmla="*/ 1021763 w 1337455"/>
                <a:gd name="connsiteY8" fmla="*/ 5384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455" h="1042921">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grpSp>
      <p:grpSp>
        <p:nvGrpSpPr>
          <p:cNvPr id="15" name="Group 14">
            <a:extLst>
              <a:ext uri="{FF2B5EF4-FFF2-40B4-BE49-F238E27FC236}">
                <a16:creationId xmlns:a16="http://schemas.microsoft.com/office/drawing/2014/main" id="{394664AE-6DC5-428F-9AC4-5A8F67571F72}"/>
              </a:ext>
              <a:ext uri="{C183D7F6-B498-43B3-948B-1728B52AA6E4}">
                <adec:decorative xmlns:adec="http://schemas.microsoft.com/office/drawing/2017/decorative" val="1"/>
              </a:ext>
            </a:extLst>
          </p:cNvPr>
          <p:cNvGrpSpPr/>
          <p:nvPr userDrawn="1"/>
        </p:nvGrpSpPr>
        <p:grpSpPr>
          <a:xfrm>
            <a:off x="594036" y="5610392"/>
            <a:ext cx="667802" cy="631474"/>
            <a:chOff x="10478914" y="1506691"/>
            <a:chExt cx="667802" cy="631474"/>
          </a:xfrm>
        </p:grpSpPr>
        <p:sp>
          <p:nvSpPr>
            <p:cNvPr id="16" name="Freeform: Shape 15">
              <a:extLst>
                <a:ext uri="{FF2B5EF4-FFF2-40B4-BE49-F238E27FC236}">
                  <a16:creationId xmlns:a16="http://schemas.microsoft.com/office/drawing/2014/main" id="{8288F304-7DF7-42FB-BD6F-D575128A1DDE}"/>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104835D9-7DE9-4DDD-A6C2-1C526822700A}"/>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
        <p:nvSpPr>
          <p:cNvPr id="17" name="Oval 16">
            <a:extLst>
              <a:ext uri="{FF2B5EF4-FFF2-40B4-BE49-F238E27FC236}">
                <a16:creationId xmlns:a16="http://schemas.microsoft.com/office/drawing/2014/main" id="{83C43C1C-00B3-40E0-B073-B8C56206D07D}"/>
              </a:ext>
              <a:ext uri="{C183D7F6-B498-43B3-948B-1728B52AA6E4}">
                <adec:decorative xmlns:adec="http://schemas.microsoft.com/office/drawing/2017/decorative" val="1"/>
              </a:ext>
            </a:extLst>
          </p:cNvPr>
          <p:cNvSpPr>
            <a:spLocks noChangeAspect="1"/>
          </p:cNvSpPr>
          <p:nvPr userDrawn="1"/>
        </p:nvSpPr>
        <p:spPr>
          <a:xfrm>
            <a:off x="5303845" y="54272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94272377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8" y="1791905"/>
            <a:ext cx="11277532" cy="1408496"/>
          </a:xfrm>
        </p:spPr>
        <p:txBody>
          <a:bodyPr anchor="b">
            <a:normAutofit/>
          </a:bodyPr>
          <a:lstStyle>
            <a:lvl1pPr algn="l">
              <a:lnSpc>
                <a:spcPct val="90000"/>
              </a:lnSpc>
              <a:defRPr sz="3800" b="1" i="0" baseline="0">
                <a:solidFill>
                  <a:schemeClr val="bg1"/>
                </a:solidFill>
                <a:latin typeface="Arial" charset="0"/>
                <a:ea typeface="Arial" charset="0"/>
                <a:cs typeface="Arial" charset="0"/>
              </a:defRPr>
            </a:lvl1pPr>
          </a:lstStyle>
          <a:p>
            <a:r>
              <a:rPr lang="en-US"/>
              <a:t>Section Title</a:t>
            </a:r>
          </a:p>
        </p:txBody>
      </p:sp>
      <p:sp>
        <p:nvSpPr>
          <p:cNvPr id="3" name="Subtitle 2"/>
          <p:cNvSpPr>
            <a:spLocks noGrp="1"/>
          </p:cNvSpPr>
          <p:nvPr>
            <p:ph type="subTitle" idx="1" hasCustomPrompt="1"/>
          </p:nvPr>
        </p:nvSpPr>
        <p:spPr>
          <a:xfrm>
            <a:off x="455878" y="3657600"/>
            <a:ext cx="11277532" cy="2057400"/>
          </a:xfrm>
        </p:spPr>
        <p:txBody>
          <a:bodyPr>
            <a:normAutofit/>
          </a:bodyPr>
          <a:lstStyle>
            <a:lvl1pPr marL="0" indent="0" algn="l">
              <a:lnSpc>
                <a:spcPct val="90000"/>
              </a:lnSpc>
              <a:buNone/>
              <a:defRPr sz="2800" baseline="0">
                <a:solidFill>
                  <a:schemeClr val="bg1"/>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Subtitle</a:t>
            </a:r>
          </a:p>
        </p:txBody>
      </p:sp>
      <p:cxnSp>
        <p:nvCxnSpPr>
          <p:cNvPr id="4" name="Straight Connector 3"/>
          <p:cNvCxnSpPr/>
          <p:nvPr userDrawn="1"/>
        </p:nvCxnSpPr>
        <p:spPr>
          <a:xfrm>
            <a:off x="455878" y="3429000"/>
            <a:ext cx="1127753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userDrawn="1"/>
        </p:nvSpPr>
        <p:spPr>
          <a:xfrm>
            <a:off x="1" y="1"/>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Picture 11" descr="A picture containing shape&#10;&#10;Description automatically generated">
            <a:extLst>
              <a:ext uri="{FF2B5EF4-FFF2-40B4-BE49-F238E27FC236}">
                <a16:creationId xmlns:a16="http://schemas.microsoft.com/office/drawing/2014/main" id="{6F0553D6-B6F5-4F07-AC12-9265B78578F1}"/>
              </a:ext>
            </a:extLst>
          </p:cNvPr>
          <p:cNvPicPr>
            <a:picLocks noChangeAspect="1"/>
          </p:cNvPicPr>
          <p:nvPr userDrawn="1"/>
        </p:nvPicPr>
        <p:blipFill>
          <a:blip r:embed="rId2" cstate="email">
            <a:biLevel thresh="25000"/>
            <a:extLst>
              <a:ext uri="{28A0092B-C50C-407E-A947-70E740481C1C}">
                <a14:useLocalDpi xmlns:a14="http://schemas.microsoft.com/office/drawing/2010/main"/>
              </a:ext>
            </a:extLst>
          </a:blip>
          <a:stretch>
            <a:fillRect/>
          </a:stretch>
        </p:blipFill>
        <p:spPr>
          <a:xfrm>
            <a:off x="10377428" y="483376"/>
            <a:ext cx="1392265" cy="445694"/>
          </a:xfrm>
          <a:prstGeom prst="rect">
            <a:avLst/>
          </a:prstGeom>
        </p:spPr>
      </p:pic>
      <p:sp>
        <p:nvSpPr>
          <p:cNvPr id="13" name="Slide Number Placeholder 3">
            <a:extLst>
              <a:ext uri="{FF2B5EF4-FFF2-40B4-BE49-F238E27FC236}">
                <a16:creationId xmlns:a16="http://schemas.microsoft.com/office/drawing/2014/main" id="{71CB9674-4F5E-4B86-98EE-26326F4470F7}"/>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4" name="Text Placeholder 4">
            <a:extLst>
              <a:ext uri="{FF2B5EF4-FFF2-40B4-BE49-F238E27FC236}">
                <a16:creationId xmlns:a16="http://schemas.microsoft.com/office/drawing/2014/main" id="{61A0323D-0169-442C-9B3C-C9C76326651F}"/>
              </a:ext>
            </a:extLst>
          </p:cNvPr>
          <p:cNvSpPr>
            <a:spLocks noGrp="1"/>
          </p:cNvSpPr>
          <p:nvPr>
            <p:ph type="body" sz="quarter" idx="11" hasCustomPrompt="1"/>
          </p:nvPr>
        </p:nvSpPr>
        <p:spPr>
          <a:xfrm>
            <a:off x="450850" y="2227764"/>
            <a:ext cx="4236653" cy="222070"/>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40639164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35" name="Text Placeholder 34">
            <a:extLst>
              <a:ext uri="{FF2B5EF4-FFF2-40B4-BE49-F238E27FC236}">
                <a16:creationId xmlns:a16="http://schemas.microsoft.com/office/drawing/2014/main" id="{BD989B20-9375-48EE-AC64-5FAC425F20AB}"/>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7" name="Title 16">
            <a:extLst>
              <a:ext uri="{FF2B5EF4-FFF2-40B4-BE49-F238E27FC236}">
                <a16:creationId xmlns:a16="http://schemas.microsoft.com/office/drawing/2014/main" id="{106CCE00-51CD-4946-AA44-F8A7380E748F}"/>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2" name="Text Placeholder 45">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47612" y="1970605"/>
            <a:ext cx="11323109" cy="4415007"/>
          </a:xfrm>
          <a:prstGeom prst="rect">
            <a:avLst/>
          </a:prstGeom>
        </p:spPr>
        <p:txBody>
          <a:bodyPr/>
          <a:lstStyle>
            <a:lvl1pPr marL="285764" indent="-285764">
              <a:lnSpc>
                <a:spcPct val="100000"/>
              </a:lnSpc>
              <a:spcBef>
                <a:spcPts val="0"/>
              </a:spcBef>
              <a:spcAft>
                <a:spcPts val="600"/>
              </a:spcAft>
              <a:buFont typeface="Arial" panose="020B0604020202020204" pitchFamily="34" charset="0"/>
              <a:buChar char="•"/>
              <a:defRPr sz="1800" b="1">
                <a:solidFill>
                  <a:srgbClr val="000000"/>
                </a:solidFill>
              </a:defRPr>
            </a:lvl1pPr>
            <a:lvl2pPr marL="800140" indent="-342917">
              <a:lnSpc>
                <a:spcPct val="100000"/>
              </a:lnSpc>
              <a:spcBef>
                <a:spcPts val="0"/>
              </a:spcBef>
              <a:spcAft>
                <a:spcPts val="1200"/>
              </a:spcAft>
              <a:buFont typeface="Courier New" panose="02070309020205020404" pitchFamily="49" charset="0"/>
              <a:buChar char="o"/>
              <a:defRPr sz="1400"/>
            </a:lvl2pPr>
          </a:lstStyle>
          <a:p>
            <a:pPr lvl="0"/>
            <a:r>
              <a:rPr lang="en-US"/>
              <a:t>Bulleted list</a:t>
            </a:r>
          </a:p>
          <a:p>
            <a:pPr lvl="1"/>
            <a:r>
              <a:rPr lang="en-US"/>
              <a:t>Bulleted list</a:t>
            </a:r>
          </a:p>
        </p:txBody>
      </p:sp>
      <p:sp>
        <p:nvSpPr>
          <p:cNvPr id="13" name="Slide Number Placeholder 3">
            <a:extLst>
              <a:ext uri="{FF2B5EF4-FFF2-40B4-BE49-F238E27FC236}">
                <a16:creationId xmlns:a16="http://schemas.microsoft.com/office/drawing/2014/main" id="{D36B9703-E8CD-4820-92D1-3A3A1F04835B}"/>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6" name="Text Placeholder 4">
            <a:extLst>
              <a:ext uri="{FF2B5EF4-FFF2-40B4-BE49-F238E27FC236}">
                <a16:creationId xmlns:a16="http://schemas.microsoft.com/office/drawing/2014/main" id="{F81BBA38-F575-4110-91FC-AA1141E7E037}"/>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10870638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wo Bulleted Lists">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AE092BC-1D7E-403B-B3EC-FFA497B33819}"/>
              </a:ext>
            </a:extLst>
          </p:cNvPr>
          <p:cNvSpPr/>
          <p:nvPr userDrawn="1"/>
        </p:nvSpPr>
        <p:spPr>
          <a:xfrm>
            <a:off x="452277" y="1857768"/>
            <a:ext cx="3657600" cy="4606532"/>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6" name="Text Placeholder 34">
            <a:extLst>
              <a:ext uri="{FF2B5EF4-FFF2-40B4-BE49-F238E27FC236}">
                <a16:creationId xmlns:a16="http://schemas.microsoft.com/office/drawing/2014/main" id="{AB3A5235-C18D-4A51-968D-22BB77BD47C9}"/>
              </a:ext>
            </a:extLst>
          </p:cNvPr>
          <p:cNvSpPr>
            <a:spLocks noGrp="1"/>
          </p:cNvSpPr>
          <p:nvPr>
            <p:ph type="body" sz="quarter" idx="36" hasCustomPrompt="1"/>
          </p:nvPr>
        </p:nvSpPr>
        <p:spPr>
          <a:xfrm>
            <a:off x="527865" y="1969111"/>
            <a:ext cx="342655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Placeholder 45">
            <a:extLst>
              <a:ext uri="{FF2B5EF4-FFF2-40B4-BE49-F238E27FC236}">
                <a16:creationId xmlns:a16="http://schemas.microsoft.com/office/drawing/2014/main" id="{01ECAAD3-36D4-4CD8-8BAC-A1762CE5EE7B}"/>
              </a:ext>
            </a:extLst>
          </p:cNvPr>
          <p:cNvSpPr>
            <a:spLocks noGrp="1"/>
          </p:cNvSpPr>
          <p:nvPr>
            <p:ph type="body" sz="quarter" idx="29" hasCustomPrompt="1"/>
          </p:nvPr>
        </p:nvSpPr>
        <p:spPr>
          <a:xfrm>
            <a:off x="527865" y="2284841"/>
            <a:ext cx="3421771"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two lines</a:t>
            </a:r>
          </a:p>
        </p:txBody>
      </p:sp>
      <p:sp>
        <p:nvSpPr>
          <p:cNvPr id="38" name="Text Placeholder 45">
            <a:extLst>
              <a:ext uri="{FF2B5EF4-FFF2-40B4-BE49-F238E27FC236}">
                <a16:creationId xmlns:a16="http://schemas.microsoft.com/office/drawing/2014/main" id="{53A8B516-ABBB-4895-9D29-2C0C280749B8}"/>
              </a:ext>
            </a:extLst>
          </p:cNvPr>
          <p:cNvSpPr>
            <a:spLocks noGrp="1"/>
          </p:cNvSpPr>
          <p:nvPr>
            <p:ph type="body" sz="quarter" idx="50" hasCustomPrompt="1"/>
          </p:nvPr>
        </p:nvSpPr>
        <p:spPr>
          <a:xfrm>
            <a:off x="821494" y="2945944"/>
            <a:ext cx="3134490" cy="3359606"/>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a:t>
            </a:r>
          </a:p>
        </p:txBody>
      </p:sp>
      <p:sp>
        <p:nvSpPr>
          <p:cNvPr id="9" name="Text Placeholder 8">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4479093" y="2327636"/>
            <a:ext cx="7124200" cy="487555"/>
          </a:xfrm>
          <a:prstGeom prst="rect">
            <a:avLst/>
          </a:prstGeom>
        </p:spPr>
        <p:txBody>
          <a:bodyPr/>
          <a:lstStyle>
            <a:lvl1pPr marL="0" indent="0">
              <a:lnSpc>
                <a:spcPct val="100000"/>
              </a:lnSpc>
              <a:spcBef>
                <a:spcPts val="0"/>
              </a:spcBef>
              <a:spcAft>
                <a:spcPts val="1200"/>
              </a:spcAft>
              <a:buNone/>
              <a:defRPr sz="1400">
                <a:solidFill>
                  <a:srgbClr val="000000"/>
                </a:solidFill>
              </a:defRPr>
            </a:lvl1pPr>
            <a:lvl2pPr>
              <a:lnSpc>
                <a:spcPct val="100000"/>
              </a:lnSpc>
              <a:spcBef>
                <a:spcPts val="0"/>
              </a:spcBef>
              <a:spcAft>
                <a:spcPts val="600"/>
              </a:spcAft>
              <a:defRPr sz="1400">
                <a:solidFill>
                  <a:srgbClr val="000000"/>
                </a:solidFill>
              </a:defRPr>
            </a:lvl2pPr>
            <a:lvl3pPr marL="1143057" indent="-228611">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Introduction to this section, which can be one to two lines</a:t>
            </a:r>
          </a:p>
        </p:txBody>
      </p:sp>
      <p:sp>
        <p:nvSpPr>
          <p:cNvPr id="39" name="Text Placeholder 34">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4479094" y="1968570"/>
            <a:ext cx="1251799" cy="316271"/>
          </a:xfrm>
          <a:prstGeom prst="rect">
            <a:avLst/>
          </a:prstGeom>
          <a:solidFill>
            <a:schemeClr val="bg1"/>
          </a:solidFill>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cxnSp>
        <p:nvCxnSpPr>
          <p:cNvPr id="15" name="Straight Connector 14">
            <a:extLst>
              <a:ext uri="{FF2B5EF4-FFF2-40B4-BE49-F238E27FC236}">
                <a16:creationId xmlns:a16="http://schemas.microsoft.com/office/drawing/2014/main" id="{A8D4178E-DF7E-4C9A-BCC9-00B222F9E6F1}"/>
              </a:ext>
            </a:extLst>
          </p:cNvPr>
          <p:cNvCxnSpPr>
            <a:cxnSpLocks/>
            <a:stCxn id="39" idx="3"/>
          </p:cNvCxnSpPr>
          <p:nvPr userDrawn="1"/>
        </p:nvCxnSpPr>
        <p:spPr>
          <a:xfrm flipV="1">
            <a:off x="5730893" y="2098899"/>
            <a:ext cx="5872401" cy="2780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45">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792043" y="2945944"/>
            <a:ext cx="6811248" cy="3518356"/>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a:t>
            </a:r>
          </a:p>
        </p:txBody>
      </p:sp>
      <p:sp>
        <p:nvSpPr>
          <p:cNvPr id="13" name="Text Placeholder 34">
            <a:extLst>
              <a:ext uri="{FF2B5EF4-FFF2-40B4-BE49-F238E27FC236}">
                <a16:creationId xmlns:a16="http://schemas.microsoft.com/office/drawing/2014/main" id="{A61FE931-556B-4711-A7D9-B87B9C4EDC0F}"/>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4" name="Title 16">
            <a:extLst>
              <a:ext uri="{FF2B5EF4-FFF2-40B4-BE49-F238E27FC236}">
                <a16:creationId xmlns:a16="http://schemas.microsoft.com/office/drawing/2014/main" id="{7ADBD36E-EE4A-4A36-9A26-561F9B6932BE}"/>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6" name="Slide Number Placeholder 3">
            <a:extLst>
              <a:ext uri="{FF2B5EF4-FFF2-40B4-BE49-F238E27FC236}">
                <a16:creationId xmlns:a16="http://schemas.microsoft.com/office/drawing/2014/main" id="{B482DAE9-1BCD-4CE6-B874-1D2C33C639DC}"/>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8" name="Text Placeholder 4">
            <a:extLst>
              <a:ext uri="{FF2B5EF4-FFF2-40B4-BE49-F238E27FC236}">
                <a16:creationId xmlns:a16="http://schemas.microsoft.com/office/drawing/2014/main" id="{7A4357C8-6386-4B36-A2EC-426BDD121873}"/>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52078551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Screenshot or Image with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6554804" y="2166269"/>
            <a:ext cx="5048489" cy="4399569"/>
          </a:xfrm>
          <a:prstGeom prst="rect">
            <a:avLst/>
          </a:prstGeom>
        </p:spPr>
        <p:txBody>
          <a:bodyPr/>
          <a:lstStyle>
            <a:lvl1pPr marL="0" indent="0">
              <a:lnSpc>
                <a:spcPct val="100000"/>
              </a:lnSpc>
              <a:spcBef>
                <a:spcPts val="0"/>
              </a:spcBef>
              <a:spcAft>
                <a:spcPts val="1200"/>
              </a:spcAft>
              <a:buNone/>
              <a:defRPr sz="1400">
                <a:solidFill>
                  <a:srgbClr val="000000"/>
                </a:solidFill>
              </a:defRPr>
            </a:lvl1pPr>
            <a:lvl2pPr>
              <a:lnSpc>
                <a:spcPct val="100000"/>
              </a:lnSpc>
              <a:spcBef>
                <a:spcPts val="0"/>
              </a:spcBef>
              <a:spcAft>
                <a:spcPts val="600"/>
              </a:spcAft>
              <a:defRPr sz="1400">
                <a:solidFill>
                  <a:srgbClr val="000000"/>
                </a:solidFill>
              </a:defRPr>
            </a:lvl2pPr>
            <a:lvl3pPr marL="1143057" indent="-228611">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Description of image</a:t>
            </a:r>
          </a:p>
          <a:p>
            <a:pPr lvl="1"/>
            <a:r>
              <a:rPr lang="en-US"/>
              <a:t>Bullet level one</a:t>
            </a:r>
          </a:p>
          <a:p>
            <a:pPr lvl="2"/>
            <a:r>
              <a:rPr lang="en-US"/>
              <a:t>Bullet level two</a:t>
            </a:r>
          </a:p>
        </p:txBody>
      </p:sp>
      <p:sp>
        <p:nvSpPr>
          <p:cNvPr id="39" name="Text Placeholder 34">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6442649" y="1807203"/>
            <a:ext cx="1494987"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Image Title</a:t>
            </a:r>
          </a:p>
        </p:txBody>
      </p:sp>
      <p:cxnSp>
        <p:nvCxnSpPr>
          <p:cNvPr id="15" name="Straight Connector 14">
            <a:extLst>
              <a:ext uri="{FF2B5EF4-FFF2-40B4-BE49-F238E27FC236}">
                <a16:creationId xmlns:a16="http://schemas.microsoft.com/office/drawing/2014/main" id="{A8D4178E-DF7E-4C9A-BCC9-00B222F9E6F1}"/>
              </a:ext>
            </a:extLst>
          </p:cNvPr>
          <p:cNvCxnSpPr>
            <a:cxnSpLocks/>
            <a:stCxn id="39" idx="3"/>
          </p:cNvCxnSpPr>
          <p:nvPr userDrawn="1"/>
        </p:nvCxnSpPr>
        <p:spPr>
          <a:xfrm>
            <a:off x="7937636" y="1937532"/>
            <a:ext cx="366565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C3098E84-38C6-4C6E-AFCA-906B1EC1329B}"/>
              </a:ext>
            </a:extLst>
          </p:cNvPr>
          <p:cNvSpPr>
            <a:spLocks noGrp="1"/>
          </p:cNvSpPr>
          <p:nvPr>
            <p:ph type="pic" sz="quarter" idx="53" hasCustomPrompt="1"/>
          </p:nvPr>
        </p:nvSpPr>
        <p:spPr>
          <a:xfrm>
            <a:off x="452438" y="1807201"/>
            <a:ext cx="5765800" cy="4758641"/>
          </a:xfrm>
          <a:prstGeom prst="rect">
            <a:avLst/>
          </a:prstGeom>
          <a:effectLst>
            <a:outerShdw blurRad="76200" dir="13500000" sy="23000" kx="1200000" algn="br" rotWithShape="0">
              <a:prstClr val="black">
                <a:alpha val="20000"/>
              </a:prstClr>
            </a:outerShdw>
          </a:effectLst>
        </p:spPr>
        <p:txBody>
          <a:bodyPr/>
          <a:lstStyle>
            <a:lvl1pPr marL="0" indent="0" algn="ctr">
              <a:buNone/>
              <a:defRPr sz="1400" b="1"/>
            </a:lvl1pPr>
          </a:lstStyle>
          <a:p>
            <a:r>
              <a:rPr lang="en-US"/>
              <a:t>SCREENSHOT OR IMAGE</a:t>
            </a:r>
          </a:p>
        </p:txBody>
      </p:sp>
      <p:sp>
        <p:nvSpPr>
          <p:cNvPr id="11" name="Text Placeholder 34">
            <a:extLst>
              <a:ext uri="{FF2B5EF4-FFF2-40B4-BE49-F238E27FC236}">
                <a16:creationId xmlns:a16="http://schemas.microsoft.com/office/drawing/2014/main" id="{E9773F35-3CEB-4F94-8035-9AA1E44D09E9}"/>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2" name="Title 16">
            <a:extLst>
              <a:ext uri="{FF2B5EF4-FFF2-40B4-BE49-F238E27FC236}">
                <a16:creationId xmlns:a16="http://schemas.microsoft.com/office/drawing/2014/main" id="{F8D1FD08-A2E9-468C-934D-695BDEBAD882}"/>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3" name="Slide Number Placeholder 3">
            <a:extLst>
              <a:ext uri="{FF2B5EF4-FFF2-40B4-BE49-F238E27FC236}">
                <a16:creationId xmlns:a16="http://schemas.microsoft.com/office/drawing/2014/main" id="{2A08A184-117B-4561-889E-53980734232A}"/>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4" name="Text Placeholder 4">
            <a:extLst>
              <a:ext uri="{FF2B5EF4-FFF2-40B4-BE49-F238E27FC236}">
                <a16:creationId xmlns:a16="http://schemas.microsoft.com/office/drawing/2014/main" id="{2C777CAC-D197-434F-B733-647A796AAA4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44859025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hree Phases">
    <p:spTree>
      <p:nvGrpSpPr>
        <p:cNvPr id="1" name=""/>
        <p:cNvGrpSpPr/>
        <p:nvPr/>
      </p:nvGrpSpPr>
      <p:grpSpPr>
        <a:xfrm>
          <a:off x="0" y="0"/>
          <a:ext cx="0" cy="0"/>
          <a:chOff x="0" y="0"/>
          <a:chExt cx="0" cy="0"/>
        </a:xfrm>
      </p:grpSpPr>
      <p:sp>
        <p:nvSpPr>
          <p:cNvPr id="25" name="Pentagon 71">
            <a:extLst>
              <a:ext uri="{FF2B5EF4-FFF2-40B4-BE49-F238E27FC236}">
                <a16:creationId xmlns:a16="http://schemas.microsoft.com/office/drawing/2014/main" id="{0519B961-5F90-4839-8D83-4A70F5103D1B}"/>
              </a:ext>
            </a:extLst>
          </p:cNvPr>
          <p:cNvSpPr/>
          <p:nvPr/>
        </p:nvSpPr>
        <p:spPr bwMode="gray">
          <a:xfrm rot="5400000">
            <a:off x="-175513" y="2927041"/>
            <a:ext cx="4749608" cy="2533649"/>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200" b="1" kern="0">
              <a:solidFill>
                <a:prstClr val="white"/>
              </a:solidFill>
            </a:endParaRPr>
          </a:p>
        </p:txBody>
      </p:sp>
      <p:grpSp>
        <p:nvGrpSpPr>
          <p:cNvPr id="27" name="Group 26">
            <a:extLst>
              <a:ext uri="{FF2B5EF4-FFF2-40B4-BE49-F238E27FC236}">
                <a16:creationId xmlns:a16="http://schemas.microsoft.com/office/drawing/2014/main" id="{A34D04AD-8320-4E7C-9751-4F5E7120511B}"/>
              </a:ext>
            </a:extLst>
          </p:cNvPr>
          <p:cNvGrpSpPr/>
          <p:nvPr userDrawn="1"/>
        </p:nvGrpSpPr>
        <p:grpSpPr>
          <a:xfrm>
            <a:off x="743179" y="1683164"/>
            <a:ext cx="2874353" cy="1068832"/>
            <a:chOff x="228600" y="1575587"/>
            <a:chExt cx="2874353" cy="1068832"/>
          </a:xfrm>
        </p:grpSpPr>
        <p:sp>
          <p:nvSpPr>
            <p:cNvPr id="29" name="Rectangle 28">
              <a:extLst>
                <a:ext uri="{FF2B5EF4-FFF2-40B4-BE49-F238E27FC236}">
                  <a16:creationId xmlns:a16="http://schemas.microsoft.com/office/drawing/2014/main" id="{148ADE09-FE51-426C-9811-0A1EE799CE43}"/>
                </a:ext>
              </a:extLst>
            </p:cNvPr>
            <p:cNvSpPr/>
            <p:nvPr/>
          </p:nvSpPr>
          <p:spPr bwMode="gray">
            <a:xfrm>
              <a:off x="232419" y="1575587"/>
              <a:ext cx="2870534" cy="859134"/>
            </a:xfrm>
            <a:prstGeom prst="rect">
              <a:avLst/>
            </a:prstGeom>
            <a:solidFill>
              <a:srgbClr val="178481"/>
            </a:solidFill>
            <a:ln w="19050" algn="ctr">
              <a:noFill/>
              <a:miter lim="800000"/>
              <a:headEnd/>
              <a:tailEnd/>
            </a:ln>
          </p:spPr>
          <p:txBody>
            <a:bodyPr wrap="square" lIns="88900" tIns="88900" rIns="88900" bIns="88900" rtlCol="0" anchor="t"/>
            <a:lstStyle/>
            <a:p>
              <a:pPr defTabSz="1219231">
                <a:lnSpc>
                  <a:spcPct val="106000"/>
                </a:lnSpc>
              </a:pPr>
              <a:endParaRPr lang="en-GB" sz="1600" b="1">
                <a:solidFill>
                  <a:prstClr val="white"/>
                </a:solidFill>
              </a:endParaRPr>
            </a:p>
          </p:txBody>
        </p:sp>
        <p:sp>
          <p:nvSpPr>
            <p:cNvPr id="30" name="Right Triangle 29">
              <a:extLst>
                <a:ext uri="{FF2B5EF4-FFF2-40B4-BE49-F238E27FC236}">
                  <a16:creationId xmlns:a16="http://schemas.microsoft.com/office/drawing/2014/main" id="{37C67775-FEB8-4497-875F-B3698D79354E}"/>
                </a:ext>
              </a:extLst>
            </p:cNvPr>
            <p:cNvSpPr/>
            <p:nvPr/>
          </p:nvSpPr>
          <p:spPr bwMode="gray">
            <a:xfrm flipV="1">
              <a:off x="2953906" y="2434107"/>
              <a:ext cx="149047" cy="210312"/>
            </a:xfrm>
            <a:prstGeom prst="rtTriangle">
              <a:avLst/>
            </a:prstGeom>
            <a:solidFill>
              <a:schemeClr val="accent1">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sp>
          <p:nvSpPr>
            <p:cNvPr id="31" name="Right Triangle 30">
              <a:extLst>
                <a:ext uri="{FF2B5EF4-FFF2-40B4-BE49-F238E27FC236}">
                  <a16:creationId xmlns:a16="http://schemas.microsoft.com/office/drawing/2014/main" id="{DBF0AB72-8FCA-4B44-8EC5-DF5B29D117D2}"/>
                </a:ext>
              </a:extLst>
            </p:cNvPr>
            <p:cNvSpPr/>
            <p:nvPr/>
          </p:nvSpPr>
          <p:spPr bwMode="gray">
            <a:xfrm flipH="1" flipV="1">
              <a:off x="228600" y="2434107"/>
              <a:ext cx="166428" cy="210312"/>
            </a:xfrm>
            <a:prstGeom prst="rtTriangle">
              <a:avLst/>
            </a:prstGeom>
            <a:solidFill>
              <a:schemeClr val="accent1">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grpSp>
      <p:sp>
        <p:nvSpPr>
          <p:cNvPr id="34" name="Pentagon 71">
            <a:extLst>
              <a:ext uri="{FF2B5EF4-FFF2-40B4-BE49-F238E27FC236}">
                <a16:creationId xmlns:a16="http://schemas.microsoft.com/office/drawing/2014/main" id="{EA9EC692-A116-411A-A598-B9749B554B2F}"/>
              </a:ext>
            </a:extLst>
          </p:cNvPr>
          <p:cNvSpPr/>
          <p:nvPr/>
        </p:nvSpPr>
        <p:spPr bwMode="gray">
          <a:xfrm rot="5400000">
            <a:off x="3744279" y="2930224"/>
            <a:ext cx="4741319" cy="2533648"/>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200" b="1" kern="0">
              <a:solidFill>
                <a:prstClr val="white"/>
              </a:solidFill>
            </a:endParaRPr>
          </a:p>
        </p:txBody>
      </p:sp>
      <p:grpSp>
        <p:nvGrpSpPr>
          <p:cNvPr id="37" name="Group 36">
            <a:extLst>
              <a:ext uri="{FF2B5EF4-FFF2-40B4-BE49-F238E27FC236}">
                <a16:creationId xmlns:a16="http://schemas.microsoft.com/office/drawing/2014/main" id="{A6954D6A-C6C7-4952-82F4-04E015FB20F3}"/>
              </a:ext>
            </a:extLst>
          </p:cNvPr>
          <p:cNvGrpSpPr/>
          <p:nvPr userDrawn="1"/>
        </p:nvGrpSpPr>
        <p:grpSpPr>
          <a:xfrm>
            <a:off x="4658825" y="1686844"/>
            <a:ext cx="2874353" cy="1069446"/>
            <a:chOff x="3181101" y="1579266"/>
            <a:chExt cx="2874353" cy="1069446"/>
          </a:xfrm>
        </p:grpSpPr>
        <p:sp>
          <p:nvSpPr>
            <p:cNvPr id="50" name="Rectangle 49">
              <a:extLst>
                <a:ext uri="{FF2B5EF4-FFF2-40B4-BE49-F238E27FC236}">
                  <a16:creationId xmlns:a16="http://schemas.microsoft.com/office/drawing/2014/main" id="{C6F304C1-439D-4C77-AD32-E2B96FFB7603}"/>
                </a:ext>
              </a:extLst>
            </p:cNvPr>
            <p:cNvSpPr/>
            <p:nvPr/>
          </p:nvSpPr>
          <p:spPr bwMode="gray">
            <a:xfrm>
              <a:off x="3184920" y="1579266"/>
              <a:ext cx="2870534" cy="859134"/>
            </a:xfrm>
            <a:prstGeom prst="rect">
              <a:avLst/>
            </a:prstGeom>
            <a:solidFill>
              <a:srgbClr val="20558A"/>
            </a:solidFill>
            <a:ln w="19050" algn="ctr">
              <a:noFill/>
              <a:miter lim="800000"/>
              <a:headEnd/>
              <a:tailEnd/>
            </a:ln>
          </p:spPr>
          <p:txBody>
            <a:bodyPr wrap="square" lIns="88900" tIns="88900" rIns="88900" bIns="88900" rtlCol="0" anchor="t"/>
            <a:lstStyle/>
            <a:p>
              <a:pPr defTabSz="1219231">
                <a:lnSpc>
                  <a:spcPct val="106000"/>
                </a:lnSpc>
              </a:pPr>
              <a:endParaRPr lang="en-GB" sz="1600" b="1">
                <a:solidFill>
                  <a:prstClr val="white"/>
                </a:solidFill>
              </a:endParaRPr>
            </a:p>
          </p:txBody>
        </p:sp>
        <p:sp>
          <p:nvSpPr>
            <p:cNvPr id="51" name="Right Triangle 50">
              <a:extLst>
                <a:ext uri="{FF2B5EF4-FFF2-40B4-BE49-F238E27FC236}">
                  <a16:creationId xmlns:a16="http://schemas.microsoft.com/office/drawing/2014/main" id="{66E6518B-4991-41C5-833F-BA49AF0F7286}"/>
                </a:ext>
              </a:extLst>
            </p:cNvPr>
            <p:cNvSpPr/>
            <p:nvPr/>
          </p:nvSpPr>
          <p:spPr bwMode="gray">
            <a:xfrm flipV="1">
              <a:off x="5906407" y="2438400"/>
              <a:ext cx="149047" cy="210312"/>
            </a:xfrm>
            <a:prstGeom prst="rtTriangle">
              <a:avLst/>
            </a:prstGeom>
            <a:solidFill>
              <a:schemeClr val="tx2">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sp>
          <p:nvSpPr>
            <p:cNvPr id="52" name="Right Triangle 51">
              <a:extLst>
                <a:ext uri="{FF2B5EF4-FFF2-40B4-BE49-F238E27FC236}">
                  <a16:creationId xmlns:a16="http://schemas.microsoft.com/office/drawing/2014/main" id="{878121D8-F5F5-4B1A-B728-53018E811883}"/>
                </a:ext>
              </a:extLst>
            </p:cNvPr>
            <p:cNvSpPr/>
            <p:nvPr/>
          </p:nvSpPr>
          <p:spPr bwMode="gray">
            <a:xfrm flipH="1" flipV="1">
              <a:off x="3181101" y="2438400"/>
              <a:ext cx="166428" cy="210312"/>
            </a:xfrm>
            <a:prstGeom prst="rtTriangle">
              <a:avLst/>
            </a:prstGeom>
            <a:solidFill>
              <a:schemeClr val="tx2">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grpSp>
      <p:sp>
        <p:nvSpPr>
          <p:cNvPr id="54" name="Pentagon 71">
            <a:extLst>
              <a:ext uri="{FF2B5EF4-FFF2-40B4-BE49-F238E27FC236}">
                <a16:creationId xmlns:a16="http://schemas.microsoft.com/office/drawing/2014/main" id="{C1C9B2C6-49AA-4551-9406-A7026AD38EBF}"/>
              </a:ext>
            </a:extLst>
          </p:cNvPr>
          <p:cNvSpPr/>
          <p:nvPr/>
        </p:nvSpPr>
        <p:spPr bwMode="gray">
          <a:xfrm rot="5400000">
            <a:off x="7650623" y="2936147"/>
            <a:ext cx="4725865" cy="2533648"/>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200" b="1" kern="0">
              <a:solidFill>
                <a:prstClr val="white"/>
              </a:solidFill>
            </a:endParaRPr>
          </a:p>
        </p:txBody>
      </p:sp>
      <p:grpSp>
        <p:nvGrpSpPr>
          <p:cNvPr id="56" name="Group 55">
            <a:extLst>
              <a:ext uri="{FF2B5EF4-FFF2-40B4-BE49-F238E27FC236}">
                <a16:creationId xmlns:a16="http://schemas.microsoft.com/office/drawing/2014/main" id="{AD0754BE-D644-4BC6-B35A-B47A1B9FB1E8}"/>
              </a:ext>
            </a:extLst>
          </p:cNvPr>
          <p:cNvGrpSpPr/>
          <p:nvPr userDrawn="1"/>
        </p:nvGrpSpPr>
        <p:grpSpPr>
          <a:xfrm>
            <a:off x="8574470" y="1690581"/>
            <a:ext cx="2874353" cy="1065709"/>
            <a:chOff x="6152868" y="1583003"/>
            <a:chExt cx="2874353" cy="1065709"/>
          </a:xfrm>
        </p:grpSpPr>
        <p:sp>
          <p:nvSpPr>
            <p:cNvPr id="57" name="Rectangle 56">
              <a:extLst>
                <a:ext uri="{FF2B5EF4-FFF2-40B4-BE49-F238E27FC236}">
                  <a16:creationId xmlns:a16="http://schemas.microsoft.com/office/drawing/2014/main" id="{F35E3CDA-EECD-4D39-A7E1-2EE2275AD094}"/>
                </a:ext>
              </a:extLst>
            </p:cNvPr>
            <p:cNvSpPr/>
            <p:nvPr userDrawn="1"/>
          </p:nvSpPr>
          <p:spPr bwMode="gray">
            <a:xfrm>
              <a:off x="6156687" y="1583003"/>
              <a:ext cx="2870534" cy="859134"/>
            </a:xfrm>
            <a:prstGeom prst="rect">
              <a:avLst/>
            </a:prstGeom>
            <a:solidFill>
              <a:schemeClr val="accent3"/>
            </a:solidFill>
            <a:ln w="19050" algn="ctr">
              <a:noFill/>
              <a:miter lim="800000"/>
              <a:headEnd/>
              <a:tailEnd/>
            </a:ln>
          </p:spPr>
          <p:txBody>
            <a:bodyPr wrap="square" lIns="88900" tIns="88900" rIns="88900" bIns="88900" rtlCol="0" anchor="ctr"/>
            <a:lstStyle/>
            <a:p>
              <a:pPr defTabSz="1219231">
                <a:lnSpc>
                  <a:spcPct val="106000"/>
                </a:lnSpc>
              </a:pPr>
              <a:endParaRPr lang="en-GB" sz="1600" b="1">
                <a:solidFill>
                  <a:prstClr val="white"/>
                </a:solidFill>
              </a:endParaRPr>
            </a:p>
          </p:txBody>
        </p:sp>
        <p:sp>
          <p:nvSpPr>
            <p:cNvPr id="58" name="Right Triangle 57">
              <a:extLst>
                <a:ext uri="{FF2B5EF4-FFF2-40B4-BE49-F238E27FC236}">
                  <a16:creationId xmlns:a16="http://schemas.microsoft.com/office/drawing/2014/main" id="{BF1FDD28-1B2E-4A6D-B6D3-EBF08A3180D6}"/>
                </a:ext>
              </a:extLst>
            </p:cNvPr>
            <p:cNvSpPr/>
            <p:nvPr/>
          </p:nvSpPr>
          <p:spPr bwMode="gray">
            <a:xfrm flipV="1">
              <a:off x="8878174" y="2438400"/>
              <a:ext cx="149047" cy="210312"/>
            </a:xfrm>
            <a:prstGeom prst="rtTriangle">
              <a:avLst/>
            </a:prstGeom>
            <a:solidFill>
              <a:srgbClr val="353537"/>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sp>
          <p:nvSpPr>
            <p:cNvPr id="59" name="Right Triangle 58">
              <a:extLst>
                <a:ext uri="{FF2B5EF4-FFF2-40B4-BE49-F238E27FC236}">
                  <a16:creationId xmlns:a16="http://schemas.microsoft.com/office/drawing/2014/main" id="{E1DC30F6-A40B-480D-AF3B-543E38AAF55B}"/>
                </a:ext>
              </a:extLst>
            </p:cNvPr>
            <p:cNvSpPr/>
            <p:nvPr/>
          </p:nvSpPr>
          <p:spPr bwMode="gray">
            <a:xfrm flipH="1" flipV="1">
              <a:off x="6152868" y="2438400"/>
              <a:ext cx="166428" cy="210312"/>
            </a:xfrm>
            <a:prstGeom prst="rtTriangle">
              <a:avLst/>
            </a:prstGeom>
            <a:solidFill>
              <a:srgbClr val="353537"/>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grpSp>
      <p:sp>
        <p:nvSpPr>
          <p:cNvPr id="11" name="Text Placeholder 10">
            <a:extLst>
              <a:ext uri="{FF2B5EF4-FFF2-40B4-BE49-F238E27FC236}">
                <a16:creationId xmlns:a16="http://schemas.microsoft.com/office/drawing/2014/main" id="{B474801C-BDB5-46DE-9DF1-70809F007EE1}"/>
              </a:ext>
            </a:extLst>
          </p:cNvPr>
          <p:cNvSpPr>
            <a:spLocks noGrp="1"/>
          </p:cNvSpPr>
          <p:nvPr userDrawn="1">
            <p:ph type="body" sz="quarter" idx="20" hasCustomPrompt="1"/>
          </p:nvPr>
        </p:nvSpPr>
        <p:spPr>
          <a:xfrm>
            <a:off x="865188" y="1782110"/>
            <a:ext cx="2600325" cy="297722"/>
          </a:xfrm>
          <a:prstGeom prst="rect">
            <a:avLst/>
          </a:prstGeom>
        </p:spPr>
        <p:txBody>
          <a:bodyPr/>
          <a:lstStyle>
            <a:lvl1pPr marL="0" indent="0">
              <a:buNone/>
              <a:defRPr sz="1400" b="1" spc="300">
                <a:solidFill>
                  <a:schemeClr val="bg1"/>
                </a:solidFill>
                <a:latin typeface="+mj-lt"/>
              </a:defRPr>
            </a:lvl1pPr>
          </a:lstStyle>
          <a:p>
            <a:pPr lvl="0"/>
            <a:r>
              <a:rPr lang="en-US"/>
              <a:t>PHASE #</a:t>
            </a:r>
          </a:p>
        </p:txBody>
      </p:sp>
      <p:sp>
        <p:nvSpPr>
          <p:cNvPr id="60" name="Text Placeholder 10">
            <a:extLst>
              <a:ext uri="{FF2B5EF4-FFF2-40B4-BE49-F238E27FC236}">
                <a16:creationId xmlns:a16="http://schemas.microsoft.com/office/drawing/2014/main" id="{DAE17325-F404-4903-8B7B-7B2769E2093D}"/>
              </a:ext>
            </a:extLst>
          </p:cNvPr>
          <p:cNvSpPr>
            <a:spLocks noGrp="1"/>
          </p:cNvSpPr>
          <p:nvPr userDrawn="1">
            <p:ph type="body" sz="quarter" idx="21" hasCustomPrompt="1"/>
          </p:nvPr>
        </p:nvSpPr>
        <p:spPr>
          <a:xfrm>
            <a:off x="863406" y="2104166"/>
            <a:ext cx="2600325"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13" name="Text Placeholder 12">
            <a:extLst>
              <a:ext uri="{FF2B5EF4-FFF2-40B4-BE49-F238E27FC236}">
                <a16:creationId xmlns:a16="http://schemas.microsoft.com/office/drawing/2014/main" id="{49156C3B-E1C1-43E3-9529-B6475E12456C}"/>
              </a:ext>
            </a:extLst>
          </p:cNvPr>
          <p:cNvSpPr>
            <a:spLocks noGrp="1"/>
          </p:cNvSpPr>
          <p:nvPr>
            <p:ph type="body" sz="quarter" idx="26" hasCustomPrompt="1"/>
          </p:nvPr>
        </p:nvSpPr>
        <p:spPr>
          <a:xfrm>
            <a:off x="1136462" y="2649539"/>
            <a:ext cx="2125662" cy="299035"/>
          </a:xfrm>
          <a:prstGeom prst="rect">
            <a:avLst/>
          </a:prstGeom>
        </p:spPr>
        <p:txBody>
          <a:bodyPr/>
          <a:lstStyle>
            <a:lvl1pPr marL="0" indent="0" algn="ctr">
              <a:buNone/>
              <a:defRPr sz="1200" b="1"/>
            </a:lvl1pPr>
          </a:lstStyle>
          <a:p>
            <a:pPr lvl="0"/>
            <a:r>
              <a:rPr lang="en-US"/>
              <a:t>TIMEFRAME – ONE LINE ONLY</a:t>
            </a:r>
          </a:p>
        </p:txBody>
      </p:sp>
      <p:sp>
        <p:nvSpPr>
          <p:cNvPr id="15" name="Text Placeholder 14">
            <a:extLst>
              <a:ext uri="{FF2B5EF4-FFF2-40B4-BE49-F238E27FC236}">
                <a16:creationId xmlns:a16="http://schemas.microsoft.com/office/drawing/2014/main" id="{AA3D024D-644D-4806-B348-799A4022488A}"/>
              </a:ext>
            </a:extLst>
          </p:cNvPr>
          <p:cNvSpPr>
            <a:spLocks noGrp="1"/>
          </p:cNvSpPr>
          <p:nvPr>
            <p:ph type="body" sz="quarter" idx="27" hasCustomPrompt="1"/>
          </p:nvPr>
        </p:nvSpPr>
        <p:spPr>
          <a:xfrm>
            <a:off x="1078150" y="3090864"/>
            <a:ext cx="2242289" cy="3341686"/>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86" name="Text Placeholder 12">
            <a:extLst>
              <a:ext uri="{FF2B5EF4-FFF2-40B4-BE49-F238E27FC236}">
                <a16:creationId xmlns:a16="http://schemas.microsoft.com/office/drawing/2014/main" id="{3F9D1B7E-9D1D-4D05-8133-5546DD7DBC6C}"/>
              </a:ext>
            </a:extLst>
          </p:cNvPr>
          <p:cNvSpPr>
            <a:spLocks noGrp="1"/>
          </p:cNvSpPr>
          <p:nvPr>
            <p:ph type="body" sz="quarter" idx="28" hasCustomPrompt="1"/>
          </p:nvPr>
        </p:nvSpPr>
        <p:spPr>
          <a:xfrm>
            <a:off x="5039800" y="2649539"/>
            <a:ext cx="2125662" cy="299035"/>
          </a:xfrm>
          <a:prstGeom prst="rect">
            <a:avLst/>
          </a:prstGeom>
        </p:spPr>
        <p:txBody>
          <a:bodyPr/>
          <a:lstStyle>
            <a:lvl1pPr marL="0" indent="0" algn="ctr">
              <a:buNone/>
              <a:defRPr sz="1200" b="1"/>
            </a:lvl1pPr>
          </a:lstStyle>
          <a:p>
            <a:pPr lvl="0"/>
            <a:r>
              <a:rPr lang="en-US"/>
              <a:t>TIMEFRAME – ONE LINE ONLY</a:t>
            </a:r>
          </a:p>
        </p:txBody>
      </p:sp>
      <p:sp>
        <p:nvSpPr>
          <p:cNvPr id="87" name="Text Placeholder 14">
            <a:extLst>
              <a:ext uri="{FF2B5EF4-FFF2-40B4-BE49-F238E27FC236}">
                <a16:creationId xmlns:a16="http://schemas.microsoft.com/office/drawing/2014/main" id="{426CEBAB-06B9-45D4-BEC5-37528949DC1B}"/>
              </a:ext>
            </a:extLst>
          </p:cNvPr>
          <p:cNvSpPr>
            <a:spLocks noGrp="1"/>
          </p:cNvSpPr>
          <p:nvPr>
            <p:ph type="body" sz="quarter" idx="29" hasCustomPrompt="1"/>
          </p:nvPr>
        </p:nvSpPr>
        <p:spPr>
          <a:xfrm>
            <a:off x="4981488" y="3090864"/>
            <a:ext cx="2242289" cy="3341687"/>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88" name="Text Placeholder 12">
            <a:extLst>
              <a:ext uri="{FF2B5EF4-FFF2-40B4-BE49-F238E27FC236}">
                <a16:creationId xmlns:a16="http://schemas.microsoft.com/office/drawing/2014/main" id="{CA515810-E213-4E76-B120-326257B82FBE}"/>
              </a:ext>
            </a:extLst>
          </p:cNvPr>
          <p:cNvSpPr>
            <a:spLocks noGrp="1"/>
          </p:cNvSpPr>
          <p:nvPr>
            <p:ph type="body" sz="quarter" idx="30" hasCustomPrompt="1"/>
          </p:nvPr>
        </p:nvSpPr>
        <p:spPr>
          <a:xfrm>
            <a:off x="8929876" y="2649539"/>
            <a:ext cx="2125662" cy="299035"/>
          </a:xfrm>
          <a:prstGeom prst="rect">
            <a:avLst/>
          </a:prstGeom>
        </p:spPr>
        <p:txBody>
          <a:bodyPr/>
          <a:lstStyle>
            <a:lvl1pPr marL="0" indent="0" algn="ctr">
              <a:buNone/>
              <a:defRPr sz="1200" b="1"/>
            </a:lvl1pPr>
          </a:lstStyle>
          <a:p>
            <a:pPr lvl="0"/>
            <a:r>
              <a:rPr lang="en-US"/>
              <a:t>TIMEFRAME – ONE LINE ONLY</a:t>
            </a:r>
          </a:p>
        </p:txBody>
      </p:sp>
      <p:sp>
        <p:nvSpPr>
          <p:cNvPr id="89" name="Text Placeholder 14">
            <a:extLst>
              <a:ext uri="{FF2B5EF4-FFF2-40B4-BE49-F238E27FC236}">
                <a16:creationId xmlns:a16="http://schemas.microsoft.com/office/drawing/2014/main" id="{7D09A239-82FE-44EC-B173-E82CD4C773F2}"/>
              </a:ext>
            </a:extLst>
          </p:cNvPr>
          <p:cNvSpPr>
            <a:spLocks noGrp="1"/>
          </p:cNvSpPr>
          <p:nvPr>
            <p:ph type="body" sz="quarter" idx="31" hasCustomPrompt="1"/>
          </p:nvPr>
        </p:nvSpPr>
        <p:spPr>
          <a:xfrm>
            <a:off x="8871563" y="3090864"/>
            <a:ext cx="2242289" cy="3341687"/>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92" name="Text Placeholder 10">
            <a:extLst>
              <a:ext uri="{FF2B5EF4-FFF2-40B4-BE49-F238E27FC236}">
                <a16:creationId xmlns:a16="http://schemas.microsoft.com/office/drawing/2014/main" id="{C0EE5748-EA4B-4CDE-8BC8-A31626184474}"/>
              </a:ext>
            </a:extLst>
          </p:cNvPr>
          <p:cNvSpPr>
            <a:spLocks noGrp="1"/>
          </p:cNvSpPr>
          <p:nvPr>
            <p:ph type="body" sz="quarter" idx="32" hasCustomPrompt="1"/>
          </p:nvPr>
        </p:nvSpPr>
        <p:spPr>
          <a:xfrm>
            <a:off x="4797621" y="1782110"/>
            <a:ext cx="2600325" cy="297722"/>
          </a:xfrm>
          <a:prstGeom prst="rect">
            <a:avLst/>
          </a:prstGeom>
        </p:spPr>
        <p:txBody>
          <a:bodyPr/>
          <a:lstStyle>
            <a:lvl1pPr marL="0" indent="0">
              <a:buNone/>
              <a:defRPr sz="1400" b="1" spc="300">
                <a:solidFill>
                  <a:schemeClr val="bg1"/>
                </a:solidFill>
                <a:latin typeface="+mj-lt"/>
              </a:defRPr>
            </a:lvl1pPr>
          </a:lstStyle>
          <a:p>
            <a:pPr lvl="0"/>
            <a:r>
              <a:rPr lang="en-US"/>
              <a:t>PHASE #</a:t>
            </a:r>
          </a:p>
        </p:txBody>
      </p:sp>
      <p:sp>
        <p:nvSpPr>
          <p:cNvPr id="93" name="Text Placeholder 10">
            <a:extLst>
              <a:ext uri="{FF2B5EF4-FFF2-40B4-BE49-F238E27FC236}">
                <a16:creationId xmlns:a16="http://schemas.microsoft.com/office/drawing/2014/main" id="{CB8CE32F-2B5E-4920-B3D7-3990F91CD102}"/>
              </a:ext>
            </a:extLst>
          </p:cNvPr>
          <p:cNvSpPr>
            <a:spLocks noGrp="1"/>
          </p:cNvSpPr>
          <p:nvPr>
            <p:ph type="body" sz="quarter" idx="33" hasCustomPrompt="1"/>
          </p:nvPr>
        </p:nvSpPr>
        <p:spPr>
          <a:xfrm>
            <a:off x="4795838" y="2104166"/>
            <a:ext cx="2600325"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94" name="Text Placeholder 10">
            <a:extLst>
              <a:ext uri="{FF2B5EF4-FFF2-40B4-BE49-F238E27FC236}">
                <a16:creationId xmlns:a16="http://schemas.microsoft.com/office/drawing/2014/main" id="{0AC2958F-B210-46F2-A6AB-96BD4BFD4F2B}"/>
              </a:ext>
            </a:extLst>
          </p:cNvPr>
          <p:cNvSpPr>
            <a:spLocks noGrp="1"/>
          </p:cNvSpPr>
          <p:nvPr>
            <p:ph type="body" sz="quarter" idx="34" hasCustomPrompt="1"/>
          </p:nvPr>
        </p:nvSpPr>
        <p:spPr>
          <a:xfrm>
            <a:off x="8706928" y="1782110"/>
            <a:ext cx="2600325" cy="297722"/>
          </a:xfrm>
          <a:prstGeom prst="rect">
            <a:avLst/>
          </a:prstGeom>
        </p:spPr>
        <p:txBody>
          <a:bodyPr/>
          <a:lstStyle>
            <a:lvl1pPr marL="0" indent="0">
              <a:buNone/>
              <a:defRPr sz="1400" b="1" spc="300">
                <a:solidFill>
                  <a:schemeClr val="bg1"/>
                </a:solidFill>
                <a:latin typeface="+mj-lt"/>
              </a:defRPr>
            </a:lvl1pPr>
          </a:lstStyle>
          <a:p>
            <a:pPr lvl="0"/>
            <a:r>
              <a:rPr lang="en-US"/>
              <a:t>PHASE #</a:t>
            </a:r>
          </a:p>
        </p:txBody>
      </p:sp>
      <p:sp>
        <p:nvSpPr>
          <p:cNvPr id="95" name="Text Placeholder 10">
            <a:extLst>
              <a:ext uri="{FF2B5EF4-FFF2-40B4-BE49-F238E27FC236}">
                <a16:creationId xmlns:a16="http://schemas.microsoft.com/office/drawing/2014/main" id="{DB5805E1-3B72-4229-80D8-D0831446C440}"/>
              </a:ext>
            </a:extLst>
          </p:cNvPr>
          <p:cNvSpPr>
            <a:spLocks noGrp="1"/>
          </p:cNvSpPr>
          <p:nvPr>
            <p:ph type="body" sz="quarter" idx="35" hasCustomPrompt="1"/>
          </p:nvPr>
        </p:nvSpPr>
        <p:spPr>
          <a:xfrm>
            <a:off x="8705145" y="2104166"/>
            <a:ext cx="2600325"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96" name="Text Placeholder 34">
            <a:extLst>
              <a:ext uri="{FF2B5EF4-FFF2-40B4-BE49-F238E27FC236}">
                <a16:creationId xmlns:a16="http://schemas.microsoft.com/office/drawing/2014/main" id="{FDC50F7C-EF5E-4EE5-A4F9-21C4734D5DBA}"/>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97" name="Title 16">
            <a:extLst>
              <a:ext uri="{FF2B5EF4-FFF2-40B4-BE49-F238E27FC236}">
                <a16:creationId xmlns:a16="http://schemas.microsoft.com/office/drawing/2014/main" id="{E9A93F58-B86B-461D-A8A8-5E53BCCFCAE3}"/>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98" name="Slide Number Placeholder 3">
            <a:extLst>
              <a:ext uri="{FF2B5EF4-FFF2-40B4-BE49-F238E27FC236}">
                <a16:creationId xmlns:a16="http://schemas.microsoft.com/office/drawing/2014/main" id="{5303E24E-6A24-4106-B3AE-6BEA81CD38C3}"/>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99" name="Text Placeholder 4">
            <a:extLst>
              <a:ext uri="{FF2B5EF4-FFF2-40B4-BE49-F238E27FC236}">
                <a16:creationId xmlns:a16="http://schemas.microsoft.com/office/drawing/2014/main" id="{A4C3B069-7605-4F61-B830-DA265CA16203}"/>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17127427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hree Bulleted List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56967A3-197E-4019-BCB6-039176D1A070}"/>
              </a:ext>
              <a:ext uri="{C183D7F6-B498-43B3-948B-1728B52AA6E4}">
                <adec:decorative xmlns:adec="http://schemas.microsoft.com/office/drawing/2017/decorative" val="1"/>
              </a:ext>
            </a:extLst>
          </p:cNvPr>
          <p:cNvCxnSpPr>
            <a:cxnSpLocks/>
          </p:cNvCxnSpPr>
          <p:nvPr userDrawn="1"/>
        </p:nvCxnSpPr>
        <p:spPr>
          <a:xfrm>
            <a:off x="452278" y="2181471"/>
            <a:ext cx="110926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nline Image Placeholder 23">
            <a:extLst>
              <a:ext uri="{FF2B5EF4-FFF2-40B4-BE49-F238E27FC236}">
                <a16:creationId xmlns:a16="http://schemas.microsoft.com/office/drawing/2014/main" id="{8AC0D091-8382-4C38-8062-9A58EED521E1}"/>
              </a:ext>
            </a:extLst>
          </p:cNvPr>
          <p:cNvSpPr>
            <a:spLocks noGrp="1"/>
          </p:cNvSpPr>
          <p:nvPr>
            <p:ph type="clipArt" sz="quarter" idx="14" hasCustomPrompt="1"/>
          </p:nvPr>
        </p:nvSpPr>
        <p:spPr>
          <a:xfrm>
            <a:off x="517954" y="2336207"/>
            <a:ext cx="742950" cy="654424"/>
          </a:xfrm>
          <a:prstGeom prst="rect">
            <a:avLst/>
          </a:prstGeom>
        </p:spPr>
        <p:txBody>
          <a:bodyPr/>
          <a:lstStyle>
            <a:lvl1pPr marL="0" indent="0" algn="ctr">
              <a:buNone/>
              <a:defRPr sz="1400" b="1"/>
            </a:lvl1pPr>
          </a:lstStyle>
          <a:p>
            <a:r>
              <a:rPr lang="en-US"/>
              <a:t>ICON</a:t>
            </a:r>
          </a:p>
        </p:txBody>
      </p:sp>
      <p:sp>
        <p:nvSpPr>
          <p:cNvPr id="3" name="Text Placeholder 2">
            <a:extLst>
              <a:ext uri="{FF2B5EF4-FFF2-40B4-BE49-F238E27FC236}">
                <a16:creationId xmlns:a16="http://schemas.microsoft.com/office/drawing/2014/main" id="{08502F3D-C222-48A3-9391-6F7B5FCB8141}"/>
              </a:ext>
            </a:extLst>
          </p:cNvPr>
          <p:cNvSpPr>
            <a:spLocks noGrp="1"/>
          </p:cNvSpPr>
          <p:nvPr>
            <p:ph type="body" sz="quarter" idx="44" hasCustomPrompt="1"/>
          </p:nvPr>
        </p:nvSpPr>
        <p:spPr>
          <a:xfrm>
            <a:off x="452278" y="1853874"/>
            <a:ext cx="2706559" cy="338325"/>
          </a:xfrm>
          <a:prstGeom prst="rect">
            <a:avLst/>
          </a:prstGeom>
          <a:solidFill>
            <a:schemeClr val="accent1"/>
          </a:solidFill>
          <a:ln>
            <a:noFill/>
          </a:ln>
        </p:spPr>
        <p:txBody>
          <a:bodyPr anchor="ctr"/>
          <a:lstStyle>
            <a:lvl1pPr marL="0" indent="0">
              <a:lnSpc>
                <a:spcPct val="100000"/>
              </a:lnSpc>
              <a:buNone/>
              <a:defRPr sz="1600" b="1">
                <a:solidFill>
                  <a:schemeClr val="bg1"/>
                </a:solidFill>
              </a:defRPr>
            </a:lvl1pPr>
          </a:lstStyle>
          <a:p>
            <a:pPr lvl="0"/>
            <a:r>
              <a:rPr lang="en-US"/>
              <a:t>Section Title</a:t>
            </a:r>
          </a:p>
        </p:txBody>
      </p:sp>
      <p:sp>
        <p:nvSpPr>
          <p:cNvPr id="33" name="Text Placeholder 32">
            <a:extLst>
              <a:ext uri="{FF2B5EF4-FFF2-40B4-BE49-F238E27FC236}">
                <a16:creationId xmlns:a16="http://schemas.microsoft.com/office/drawing/2014/main" id="{7AC422F8-EBE3-4F89-BA92-6BDF4A5D7A0F}"/>
              </a:ext>
            </a:extLst>
          </p:cNvPr>
          <p:cNvSpPr>
            <a:spLocks noGrp="1"/>
          </p:cNvSpPr>
          <p:nvPr>
            <p:ph type="body" sz="quarter" idx="45" hasCustomPrompt="1"/>
          </p:nvPr>
        </p:nvSpPr>
        <p:spPr>
          <a:xfrm>
            <a:off x="601083" y="3095799"/>
            <a:ext cx="2743200"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One</a:t>
            </a:r>
          </a:p>
        </p:txBody>
      </p:sp>
      <p:sp>
        <p:nvSpPr>
          <p:cNvPr id="36" name="Text Placeholder 32">
            <a:extLst>
              <a:ext uri="{FF2B5EF4-FFF2-40B4-BE49-F238E27FC236}">
                <a16:creationId xmlns:a16="http://schemas.microsoft.com/office/drawing/2014/main" id="{60584F3B-1624-4481-A305-A94E911D41C7}"/>
              </a:ext>
            </a:extLst>
          </p:cNvPr>
          <p:cNvSpPr>
            <a:spLocks noGrp="1"/>
          </p:cNvSpPr>
          <p:nvPr>
            <p:ph type="body" sz="quarter" idx="46" hasCustomPrompt="1"/>
          </p:nvPr>
        </p:nvSpPr>
        <p:spPr>
          <a:xfrm>
            <a:off x="601084" y="3413101"/>
            <a:ext cx="2743200"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38" name="Text Placeholder 37">
            <a:extLst>
              <a:ext uri="{FF2B5EF4-FFF2-40B4-BE49-F238E27FC236}">
                <a16:creationId xmlns:a16="http://schemas.microsoft.com/office/drawing/2014/main" id="{2D96DC43-A62D-4728-B668-D3EDE6881FF2}"/>
              </a:ext>
            </a:extLst>
          </p:cNvPr>
          <p:cNvSpPr>
            <a:spLocks noGrp="1"/>
          </p:cNvSpPr>
          <p:nvPr>
            <p:ph type="body" sz="quarter" idx="47" hasCustomPrompt="1"/>
          </p:nvPr>
        </p:nvSpPr>
        <p:spPr>
          <a:xfrm>
            <a:off x="601085" y="4219750"/>
            <a:ext cx="2743200"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39" name="Text Placeholder 37">
            <a:extLst>
              <a:ext uri="{FF2B5EF4-FFF2-40B4-BE49-F238E27FC236}">
                <a16:creationId xmlns:a16="http://schemas.microsoft.com/office/drawing/2014/main" id="{894DD192-96F6-4F78-8E29-B973BB85AD6F}"/>
              </a:ext>
            </a:extLst>
          </p:cNvPr>
          <p:cNvSpPr>
            <a:spLocks noGrp="1"/>
          </p:cNvSpPr>
          <p:nvPr>
            <p:ph type="body" sz="quarter" idx="48" hasCustomPrompt="1"/>
          </p:nvPr>
        </p:nvSpPr>
        <p:spPr>
          <a:xfrm>
            <a:off x="601083" y="4499063"/>
            <a:ext cx="2743200"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0" name="Online Image Placeholder 23">
            <a:extLst>
              <a:ext uri="{FF2B5EF4-FFF2-40B4-BE49-F238E27FC236}">
                <a16:creationId xmlns:a16="http://schemas.microsoft.com/office/drawing/2014/main" id="{4B6C103C-EF3C-48BD-82A0-8F6B5BA450CF}"/>
              </a:ext>
            </a:extLst>
          </p:cNvPr>
          <p:cNvSpPr>
            <a:spLocks noGrp="1"/>
          </p:cNvSpPr>
          <p:nvPr>
            <p:ph type="clipArt" sz="quarter" idx="49" hasCustomPrompt="1"/>
          </p:nvPr>
        </p:nvSpPr>
        <p:spPr>
          <a:xfrm>
            <a:off x="4680028" y="2336207"/>
            <a:ext cx="742950" cy="654424"/>
          </a:xfrm>
          <a:prstGeom prst="rect">
            <a:avLst/>
          </a:prstGeom>
        </p:spPr>
        <p:txBody>
          <a:bodyPr/>
          <a:lstStyle>
            <a:lvl1pPr marL="0" indent="0" algn="ctr">
              <a:buNone/>
              <a:defRPr sz="1400" b="1"/>
            </a:lvl1pPr>
          </a:lstStyle>
          <a:p>
            <a:r>
              <a:rPr lang="en-US"/>
              <a:t>CLICK FOR ICON</a:t>
            </a:r>
          </a:p>
        </p:txBody>
      </p:sp>
      <p:sp>
        <p:nvSpPr>
          <p:cNvPr id="41" name="Text Placeholder 32">
            <a:extLst>
              <a:ext uri="{FF2B5EF4-FFF2-40B4-BE49-F238E27FC236}">
                <a16:creationId xmlns:a16="http://schemas.microsoft.com/office/drawing/2014/main" id="{BFF99631-30FA-458A-8F30-71F8392C3748}"/>
              </a:ext>
            </a:extLst>
          </p:cNvPr>
          <p:cNvSpPr>
            <a:spLocks noGrp="1"/>
          </p:cNvSpPr>
          <p:nvPr>
            <p:ph type="body" sz="quarter" idx="50" hasCustomPrompt="1"/>
          </p:nvPr>
        </p:nvSpPr>
        <p:spPr>
          <a:xfrm>
            <a:off x="4763156" y="3095799"/>
            <a:ext cx="2743200"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Two</a:t>
            </a:r>
          </a:p>
        </p:txBody>
      </p:sp>
      <p:sp>
        <p:nvSpPr>
          <p:cNvPr id="42" name="Text Placeholder 32">
            <a:extLst>
              <a:ext uri="{FF2B5EF4-FFF2-40B4-BE49-F238E27FC236}">
                <a16:creationId xmlns:a16="http://schemas.microsoft.com/office/drawing/2014/main" id="{3D8B132E-695B-4932-A5CA-149CB7E4EDD8}"/>
              </a:ext>
            </a:extLst>
          </p:cNvPr>
          <p:cNvSpPr>
            <a:spLocks noGrp="1"/>
          </p:cNvSpPr>
          <p:nvPr>
            <p:ph type="body" sz="quarter" idx="51" hasCustomPrompt="1"/>
          </p:nvPr>
        </p:nvSpPr>
        <p:spPr>
          <a:xfrm>
            <a:off x="4763157" y="3413101"/>
            <a:ext cx="2743200"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3" name="Text Placeholder 37">
            <a:extLst>
              <a:ext uri="{FF2B5EF4-FFF2-40B4-BE49-F238E27FC236}">
                <a16:creationId xmlns:a16="http://schemas.microsoft.com/office/drawing/2014/main" id="{0ACC23F1-933E-47F7-A0BD-61287FF47CEB}"/>
              </a:ext>
            </a:extLst>
          </p:cNvPr>
          <p:cNvSpPr>
            <a:spLocks noGrp="1"/>
          </p:cNvSpPr>
          <p:nvPr>
            <p:ph type="body" sz="quarter" idx="52" hasCustomPrompt="1"/>
          </p:nvPr>
        </p:nvSpPr>
        <p:spPr>
          <a:xfrm>
            <a:off x="4763158" y="4219750"/>
            <a:ext cx="2743200"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4" name="Text Placeholder 37">
            <a:extLst>
              <a:ext uri="{FF2B5EF4-FFF2-40B4-BE49-F238E27FC236}">
                <a16:creationId xmlns:a16="http://schemas.microsoft.com/office/drawing/2014/main" id="{4545289C-D1F7-45EC-8D12-D485A71F2288}"/>
              </a:ext>
            </a:extLst>
          </p:cNvPr>
          <p:cNvSpPr>
            <a:spLocks noGrp="1"/>
          </p:cNvSpPr>
          <p:nvPr>
            <p:ph type="body" sz="quarter" idx="53" hasCustomPrompt="1"/>
          </p:nvPr>
        </p:nvSpPr>
        <p:spPr>
          <a:xfrm>
            <a:off x="4763156" y="4499063"/>
            <a:ext cx="2743200"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5" name="Online Image Placeholder 23">
            <a:extLst>
              <a:ext uri="{FF2B5EF4-FFF2-40B4-BE49-F238E27FC236}">
                <a16:creationId xmlns:a16="http://schemas.microsoft.com/office/drawing/2014/main" id="{032CC6A5-E53A-482D-A176-A94A9C1D09F9}"/>
              </a:ext>
            </a:extLst>
          </p:cNvPr>
          <p:cNvSpPr>
            <a:spLocks noGrp="1"/>
          </p:cNvSpPr>
          <p:nvPr>
            <p:ph type="clipArt" sz="quarter" idx="54" hasCustomPrompt="1"/>
          </p:nvPr>
        </p:nvSpPr>
        <p:spPr>
          <a:xfrm>
            <a:off x="8851370" y="2336207"/>
            <a:ext cx="742950" cy="654424"/>
          </a:xfrm>
          <a:prstGeom prst="rect">
            <a:avLst/>
          </a:prstGeom>
        </p:spPr>
        <p:txBody>
          <a:bodyPr/>
          <a:lstStyle>
            <a:lvl1pPr marL="0" indent="0" algn="ctr">
              <a:buNone/>
              <a:defRPr sz="1400" b="1"/>
            </a:lvl1pPr>
          </a:lstStyle>
          <a:p>
            <a:r>
              <a:rPr lang="en-US"/>
              <a:t>ICON</a:t>
            </a:r>
          </a:p>
        </p:txBody>
      </p:sp>
      <p:sp>
        <p:nvSpPr>
          <p:cNvPr id="46" name="Text Placeholder 32">
            <a:extLst>
              <a:ext uri="{FF2B5EF4-FFF2-40B4-BE49-F238E27FC236}">
                <a16:creationId xmlns:a16="http://schemas.microsoft.com/office/drawing/2014/main" id="{20657877-89DB-4BCB-8EA4-C0ECFB560DF6}"/>
              </a:ext>
            </a:extLst>
          </p:cNvPr>
          <p:cNvSpPr>
            <a:spLocks noGrp="1"/>
          </p:cNvSpPr>
          <p:nvPr>
            <p:ph type="body" sz="quarter" idx="55" hasCustomPrompt="1"/>
          </p:nvPr>
        </p:nvSpPr>
        <p:spPr>
          <a:xfrm>
            <a:off x="8934498" y="3095799"/>
            <a:ext cx="2743200"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Three</a:t>
            </a:r>
          </a:p>
        </p:txBody>
      </p:sp>
      <p:sp>
        <p:nvSpPr>
          <p:cNvPr id="47" name="Text Placeholder 32">
            <a:extLst>
              <a:ext uri="{FF2B5EF4-FFF2-40B4-BE49-F238E27FC236}">
                <a16:creationId xmlns:a16="http://schemas.microsoft.com/office/drawing/2014/main" id="{44AF84C2-641F-43DF-8BD6-ABC07486F009}"/>
              </a:ext>
            </a:extLst>
          </p:cNvPr>
          <p:cNvSpPr>
            <a:spLocks noGrp="1"/>
          </p:cNvSpPr>
          <p:nvPr>
            <p:ph type="body" sz="quarter" idx="56" hasCustomPrompt="1"/>
          </p:nvPr>
        </p:nvSpPr>
        <p:spPr>
          <a:xfrm>
            <a:off x="8934499" y="3413101"/>
            <a:ext cx="2743200"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8" name="Text Placeholder 37">
            <a:extLst>
              <a:ext uri="{FF2B5EF4-FFF2-40B4-BE49-F238E27FC236}">
                <a16:creationId xmlns:a16="http://schemas.microsoft.com/office/drawing/2014/main" id="{45548E7C-C0C4-491F-BB5E-4112EABD0C41}"/>
              </a:ext>
            </a:extLst>
          </p:cNvPr>
          <p:cNvSpPr>
            <a:spLocks noGrp="1"/>
          </p:cNvSpPr>
          <p:nvPr>
            <p:ph type="body" sz="quarter" idx="57" hasCustomPrompt="1"/>
          </p:nvPr>
        </p:nvSpPr>
        <p:spPr>
          <a:xfrm>
            <a:off x="8934500" y="4219750"/>
            <a:ext cx="2743200"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9" name="Text Placeholder 37">
            <a:extLst>
              <a:ext uri="{FF2B5EF4-FFF2-40B4-BE49-F238E27FC236}">
                <a16:creationId xmlns:a16="http://schemas.microsoft.com/office/drawing/2014/main" id="{01B26AD4-D3E1-4A99-898D-AB1E71772E41}"/>
              </a:ext>
            </a:extLst>
          </p:cNvPr>
          <p:cNvSpPr>
            <a:spLocks noGrp="1"/>
          </p:cNvSpPr>
          <p:nvPr>
            <p:ph type="body" sz="quarter" idx="58" hasCustomPrompt="1"/>
          </p:nvPr>
        </p:nvSpPr>
        <p:spPr>
          <a:xfrm>
            <a:off x="8934498" y="4499063"/>
            <a:ext cx="2743200"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23" name="Text Placeholder 34">
            <a:extLst>
              <a:ext uri="{FF2B5EF4-FFF2-40B4-BE49-F238E27FC236}">
                <a16:creationId xmlns:a16="http://schemas.microsoft.com/office/drawing/2014/main" id="{DE7F3D24-7D74-4B2B-ADA6-C00C84D3D323}"/>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4" name="Title 16">
            <a:extLst>
              <a:ext uri="{FF2B5EF4-FFF2-40B4-BE49-F238E27FC236}">
                <a16:creationId xmlns:a16="http://schemas.microsoft.com/office/drawing/2014/main" id="{D5D15F06-8E5A-4E32-9C68-F1AE4BFC953B}"/>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5" name="Slide Number Placeholder 3">
            <a:extLst>
              <a:ext uri="{FF2B5EF4-FFF2-40B4-BE49-F238E27FC236}">
                <a16:creationId xmlns:a16="http://schemas.microsoft.com/office/drawing/2014/main" id="{C984CA6F-C09D-4A34-A8C7-2D0822B7902C}"/>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6" name="Text Placeholder 4">
            <a:extLst>
              <a:ext uri="{FF2B5EF4-FFF2-40B4-BE49-F238E27FC236}">
                <a16:creationId xmlns:a16="http://schemas.microsoft.com/office/drawing/2014/main" id="{C0800F84-46EA-4151-9964-A01A8535A6B2}"/>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27578997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Four Bulleted List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56967A3-197E-4019-BCB6-039176D1A070}"/>
              </a:ext>
              <a:ext uri="{C183D7F6-B498-43B3-948B-1728B52AA6E4}">
                <adec:decorative xmlns:adec="http://schemas.microsoft.com/office/drawing/2017/decorative" val="1"/>
              </a:ext>
            </a:extLst>
          </p:cNvPr>
          <p:cNvCxnSpPr>
            <a:cxnSpLocks/>
          </p:cNvCxnSpPr>
          <p:nvPr userDrawn="1"/>
        </p:nvCxnSpPr>
        <p:spPr>
          <a:xfrm>
            <a:off x="452278" y="2029884"/>
            <a:ext cx="110926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nline Image Placeholder 23">
            <a:extLst>
              <a:ext uri="{FF2B5EF4-FFF2-40B4-BE49-F238E27FC236}">
                <a16:creationId xmlns:a16="http://schemas.microsoft.com/office/drawing/2014/main" id="{8AC0D091-8382-4C38-8062-9A58EED521E1}"/>
              </a:ext>
            </a:extLst>
          </p:cNvPr>
          <p:cNvSpPr>
            <a:spLocks noGrp="1"/>
          </p:cNvSpPr>
          <p:nvPr>
            <p:ph type="clipArt" sz="quarter" idx="14" hasCustomPrompt="1"/>
          </p:nvPr>
        </p:nvSpPr>
        <p:spPr>
          <a:xfrm>
            <a:off x="684211" y="2336207"/>
            <a:ext cx="742950" cy="654424"/>
          </a:xfrm>
          <a:prstGeom prst="rect">
            <a:avLst/>
          </a:prstGeom>
        </p:spPr>
        <p:txBody>
          <a:bodyPr/>
          <a:lstStyle>
            <a:lvl1pPr marL="0" indent="0" algn="ctr">
              <a:buNone/>
              <a:defRPr sz="1400" b="1"/>
            </a:lvl1pPr>
          </a:lstStyle>
          <a:p>
            <a:r>
              <a:rPr lang="en-US"/>
              <a:t>ICON</a:t>
            </a:r>
          </a:p>
        </p:txBody>
      </p:sp>
      <p:sp>
        <p:nvSpPr>
          <p:cNvPr id="3" name="Text Placeholder 2">
            <a:extLst>
              <a:ext uri="{FF2B5EF4-FFF2-40B4-BE49-F238E27FC236}">
                <a16:creationId xmlns:a16="http://schemas.microsoft.com/office/drawing/2014/main" id="{08502F3D-C222-48A3-9391-6F7B5FCB8141}"/>
              </a:ext>
            </a:extLst>
          </p:cNvPr>
          <p:cNvSpPr>
            <a:spLocks noGrp="1"/>
          </p:cNvSpPr>
          <p:nvPr>
            <p:ph type="body" sz="quarter" idx="44" hasCustomPrompt="1"/>
          </p:nvPr>
        </p:nvSpPr>
        <p:spPr>
          <a:xfrm>
            <a:off x="452278" y="1702288"/>
            <a:ext cx="2706559" cy="338325"/>
          </a:xfrm>
          <a:prstGeom prst="rect">
            <a:avLst/>
          </a:prstGeom>
          <a:solidFill>
            <a:schemeClr val="accent1"/>
          </a:solidFill>
          <a:ln>
            <a:noFill/>
          </a:ln>
        </p:spPr>
        <p:txBody>
          <a:bodyPr anchor="ctr"/>
          <a:lstStyle>
            <a:lvl1pPr marL="0" indent="0">
              <a:lnSpc>
                <a:spcPct val="100000"/>
              </a:lnSpc>
              <a:buNone/>
              <a:defRPr sz="1600" b="1">
                <a:solidFill>
                  <a:schemeClr val="bg1"/>
                </a:solidFill>
              </a:defRPr>
            </a:lvl1pPr>
          </a:lstStyle>
          <a:p>
            <a:pPr lvl="0"/>
            <a:r>
              <a:rPr lang="en-US"/>
              <a:t>Section Title</a:t>
            </a:r>
          </a:p>
        </p:txBody>
      </p:sp>
      <p:sp>
        <p:nvSpPr>
          <p:cNvPr id="33" name="Text Placeholder 32">
            <a:extLst>
              <a:ext uri="{FF2B5EF4-FFF2-40B4-BE49-F238E27FC236}">
                <a16:creationId xmlns:a16="http://schemas.microsoft.com/office/drawing/2014/main" id="{7AC422F8-EBE3-4F89-BA92-6BDF4A5D7A0F}"/>
              </a:ext>
            </a:extLst>
          </p:cNvPr>
          <p:cNvSpPr>
            <a:spLocks noGrp="1"/>
          </p:cNvSpPr>
          <p:nvPr>
            <p:ph type="body" sz="quarter" idx="45" hasCustomPrompt="1"/>
          </p:nvPr>
        </p:nvSpPr>
        <p:spPr>
          <a:xfrm>
            <a:off x="733112"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One</a:t>
            </a:r>
          </a:p>
        </p:txBody>
      </p:sp>
      <p:sp>
        <p:nvSpPr>
          <p:cNvPr id="36" name="Text Placeholder 32">
            <a:extLst>
              <a:ext uri="{FF2B5EF4-FFF2-40B4-BE49-F238E27FC236}">
                <a16:creationId xmlns:a16="http://schemas.microsoft.com/office/drawing/2014/main" id="{60584F3B-1624-4481-A305-A94E911D41C7}"/>
              </a:ext>
            </a:extLst>
          </p:cNvPr>
          <p:cNvSpPr>
            <a:spLocks noGrp="1"/>
          </p:cNvSpPr>
          <p:nvPr>
            <p:ph type="body" sz="quarter" idx="46" hasCustomPrompt="1"/>
          </p:nvPr>
        </p:nvSpPr>
        <p:spPr>
          <a:xfrm>
            <a:off x="733111"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38" name="Text Placeholder 37">
            <a:extLst>
              <a:ext uri="{FF2B5EF4-FFF2-40B4-BE49-F238E27FC236}">
                <a16:creationId xmlns:a16="http://schemas.microsoft.com/office/drawing/2014/main" id="{2D96DC43-A62D-4728-B668-D3EDE6881FF2}"/>
              </a:ext>
            </a:extLst>
          </p:cNvPr>
          <p:cNvSpPr>
            <a:spLocks noGrp="1"/>
          </p:cNvSpPr>
          <p:nvPr>
            <p:ph type="body" sz="quarter" idx="47" hasCustomPrompt="1"/>
          </p:nvPr>
        </p:nvSpPr>
        <p:spPr>
          <a:xfrm>
            <a:off x="733114"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39" name="Text Placeholder 37">
            <a:extLst>
              <a:ext uri="{FF2B5EF4-FFF2-40B4-BE49-F238E27FC236}">
                <a16:creationId xmlns:a16="http://schemas.microsoft.com/office/drawing/2014/main" id="{894DD192-96F6-4F78-8E29-B973BB85AD6F}"/>
              </a:ext>
            </a:extLst>
          </p:cNvPr>
          <p:cNvSpPr>
            <a:spLocks noGrp="1"/>
          </p:cNvSpPr>
          <p:nvPr>
            <p:ph type="body" sz="quarter" idx="48" hasCustomPrompt="1"/>
          </p:nvPr>
        </p:nvSpPr>
        <p:spPr>
          <a:xfrm>
            <a:off x="733112"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0" name="Online Image Placeholder 23">
            <a:extLst>
              <a:ext uri="{FF2B5EF4-FFF2-40B4-BE49-F238E27FC236}">
                <a16:creationId xmlns:a16="http://schemas.microsoft.com/office/drawing/2014/main" id="{4B6C103C-EF3C-48BD-82A0-8F6B5BA450CF}"/>
              </a:ext>
            </a:extLst>
          </p:cNvPr>
          <p:cNvSpPr>
            <a:spLocks noGrp="1"/>
          </p:cNvSpPr>
          <p:nvPr>
            <p:ph type="clipArt" sz="quarter" idx="49" hasCustomPrompt="1"/>
          </p:nvPr>
        </p:nvSpPr>
        <p:spPr>
          <a:xfrm>
            <a:off x="3521134" y="2336207"/>
            <a:ext cx="742950" cy="654424"/>
          </a:xfrm>
          <a:prstGeom prst="rect">
            <a:avLst/>
          </a:prstGeom>
        </p:spPr>
        <p:txBody>
          <a:bodyPr/>
          <a:lstStyle>
            <a:lvl1pPr marL="0" indent="0" algn="ctr">
              <a:buNone/>
              <a:defRPr sz="1400" b="1"/>
            </a:lvl1pPr>
          </a:lstStyle>
          <a:p>
            <a:r>
              <a:rPr lang="en-US"/>
              <a:t>ICON</a:t>
            </a:r>
          </a:p>
        </p:txBody>
      </p:sp>
      <p:sp>
        <p:nvSpPr>
          <p:cNvPr id="41" name="Text Placeholder 32">
            <a:extLst>
              <a:ext uri="{FF2B5EF4-FFF2-40B4-BE49-F238E27FC236}">
                <a16:creationId xmlns:a16="http://schemas.microsoft.com/office/drawing/2014/main" id="{BFF99631-30FA-458A-8F30-71F8392C3748}"/>
              </a:ext>
            </a:extLst>
          </p:cNvPr>
          <p:cNvSpPr>
            <a:spLocks noGrp="1"/>
          </p:cNvSpPr>
          <p:nvPr>
            <p:ph type="body" sz="quarter" idx="50" hasCustomPrompt="1"/>
          </p:nvPr>
        </p:nvSpPr>
        <p:spPr>
          <a:xfrm>
            <a:off x="3570034"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Two</a:t>
            </a:r>
          </a:p>
        </p:txBody>
      </p:sp>
      <p:sp>
        <p:nvSpPr>
          <p:cNvPr id="42" name="Text Placeholder 32">
            <a:extLst>
              <a:ext uri="{FF2B5EF4-FFF2-40B4-BE49-F238E27FC236}">
                <a16:creationId xmlns:a16="http://schemas.microsoft.com/office/drawing/2014/main" id="{3D8B132E-695B-4932-A5CA-149CB7E4EDD8}"/>
              </a:ext>
            </a:extLst>
          </p:cNvPr>
          <p:cNvSpPr>
            <a:spLocks noGrp="1"/>
          </p:cNvSpPr>
          <p:nvPr>
            <p:ph type="body" sz="quarter" idx="51" hasCustomPrompt="1"/>
          </p:nvPr>
        </p:nvSpPr>
        <p:spPr>
          <a:xfrm>
            <a:off x="3570033"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3" name="Text Placeholder 37">
            <a:extLst>
              <a:ext uri="{FF2B5EF4-FFF2-40B4-BE49-F238E27FC236}">
                <a16:creationId xmlns:a16="http://schemas.microsoft.com/office/drawing/2014/main" id="{0ACC23F1-933E-47F7-A0BD-61287FF47CEB}"/>
              </a:ext>
            </a:extLst>
          </p:cNvPr>
          <p:cNvSpPr>
            <a:spLocks noGrp="1"/>
          </p:cNvSpPr>
          <p:nvPr>
            <p:ph type="body" sz="quarter" idx="52" hasCustomPrompt="1"/>
          </p:nvPr>
        </p:nvSpPr>
        <p:spPr>
          <a:xfrm>
            <a:off x="3570036"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4" name="Text Placeholder 37">
            <a:extLst>
              <a:ext uri="{FF2B5EF4-FFF2-40B4-BE49-F238E27FC236}">
                <a16:creationId xmlns:a16="http://schemas.microsoft.com/office/drawing/2014/main" id="{4545289C-D1F7-45EC-8D12-D485A71F2288}"/>
              </a:ext>
            </a:extLst>
          </p:cNvPr>
          <p:cNvSpPr>
            <a:spLocks noGrp="1"/>
          </p:cNvSpPr>
          <p:nvPr>
            <p:ph type="body" sz="quarter" idx="53" hasCustomPrompt="1"/>
          </p:nvPr>
        </p:nvSpPr>
        <p:spPr>
          <a:xfrm>
            <a:off x="3570034"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5" name="Online Image Placeholder 23">
            <a:extLst>
              <a:ext uri="{FF2B5EF4-FFF2-40B4-BE49-F238E27FC236}">
                <a16:creationId xmlns:a16="http://schemas.microsoft.com/office/drawing/2014/main" id="{032CC6A5-E53A-482D-A176-A94A9C1D09F9}"/>
              </a:ext>
            </a:extLst>
          </p:cNvPr>
          <p:cNvSpPr>
            <a:spLocks noGrp="1"/>
          </p:cNvSpPr>
          <p:nvPr>
            <p:ph type="clipArt" sz="quarter" idx="54" hasCustomPrompt="1"/>
          </p:nvPr>
        </p:nvSpPr>
        <p:spPr>
          <a:xfrm>
            <a:off x="6357556" y="2336207"/>
            <a:ext cx="742950" cy="654424"/>
          </a:xfrm>
          <a:prstGeom prst="rect">
            <a:avLst/>
          </a:prstGeom>
        </p:spPr>
        <p:txBody>
          <a:bodyPr/>
          <a:lstStyle>
            <a:lvl1pPr marL="0" indent="0" algn="ctr">
              <a:buNone/>
              <a:defRPr sz="1400" b="1"/>
            </a:lvl1pPr>
          </a:lstStyle>
          <a:p>
            <a:r>
              <a:rPr lang="en-US"/>
              <a:t>ICON</a:t>
            </a:r>
          </a:p>
        </p:txBody>
      </p:sp>
      <p:sp>
        <p:nvSpPr>
          <p:cNvPr id="46" name="Text Placeholder 32">
            <a:extLst>
              <a:ext uri="{FF2B5EF4-FFF2-40B4-BE49-F238E27FC236}">
                <a16:creationId xmlns:a16="http://schemas.microsoft.com/office/drawing/2014/main" id="{20657877-89DB-4BCB-8EA4-C0ECFB560DF6}"/>
              </a:ext>
            </a:extLst>
          </p:cNvPr>
          <p:cNvSpPr>
            <a:spLocks noGrp="1"/>
          </p:cNvSpPr>
          <p:nvPr>
            <p:ph type="body" sz="quarter" idx="55" hasCustomPrompt="1"/>
          </p:nvPr>
        </p:nvSpPr>
        <p:spPr>
          <a:xfrm>
            <a:off x="6406456"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Three</a:t>
            </a:r>
          </a:p>
        </p:txBody>
      </p:sp>
      <p:sp>
        <p:nvSpPr>
          <p:cNvPr id="47" name="Text Placeholder 32">
            <a:extLst>
              <a:ext uri="{FF2B5EF4-FFF2-40B4-BE49-F238E27FC236}">
                <a16:creationId xmlns:a16="http://schemas.microsoft.com/office/drawing/2014/main" id="{44AF84C2-641F-43DF-8BD6-ABC07486F009}"/>
              </a:ext>
            </a:extLst>
          </p:cNvPr>
          <p:cNvSpPr>
            <a:spLocks noGrp="1"/>
          </p:cNvSpPr>
          <p:nvPr>
            <p:ph type="body" sz="quarter" idx="56" hasCustomPrompt="1"/>
          </p:nvPr>
        </p:nvSpPr>
        <p:spPr>
          <a:xfrm>
            <a:off x="6406455"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8" name="Text Placeholder 37">
            <a:extLst>
              <a:ext uri="{FF2B5EF4-FFF2-40B4-BE49-F238E27FC236}">
                <a16:creationId xmlns:a16="http://schemas.microsoft.com/office/drawing/2014/main" id="{45548E7C-C0C4-491F-BB5E-4112EABD0C41}"/>
              </a:ext>
            </a:extLst>
          </p:cNvPr>
          <p:cNvSpPr>
            <a:spLocks noGrp="1"/>
          </p:cNvSpPr>
          <p:nvPr>
            <p:ph type="body" sz="quarter" idx="57" hasCustomPrompt="1"/>
          </p:nvPr>
        </p:nvSpPr>
        <p:spPr>
          <a:xfrm>
            <a:off x="6406458"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9" name="Text Placeholder 37">
            <a:extLst>
              <a:ext uri="{FF2B5EF4-FFF2-40B4-BE49-F238E27FC236}">
                <a16:creationId xmlns:a16="http://schemas.microsoft.com/office/drawing/2014/main" id="{01B26AD4-D3E1-4A99-898D-AB1E71772E41}"/>
              </a:ext>
            </a:extLst>
          </p:cNvPr>
          <p:cNvSpPr>
            <a:spLocks noGrp="1"/>
          </p:cNvSpPr>
          <p:nvPr>
            <p:ph type="body" sz="quarter" idx="58" hasCustomPrompt="1"/>
          </p:nvPr>
        </p:nvSpPr>
        <p:spPr>
          <a:xfrm>
            <a:off x="6406456"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50" name="Online Image Placeholder 23">
            <a:extLst>
              <a:ext uri="{FF2B5EF4-FFF2-40B4-BE49-F238E27FC236}">
                <a16:creationId xmlns:a16="http://schemas.microsoft.com/office/drawing/2014/main" id="{D24D25A5-7A79-45CF-959F-6A560398E424}"/>
              </a:ext>
            </a:extLst>
          </p:cNvPr>
          <p:cNvSpPr>
            <a:spLocks noGrp="1"/>
          </p:cNvSpPr>
          <p:nvPr>
            <p:ph type="clipArt" sz="quarter" idx="59" hasCustomPrompt="1"/>
          </p:nvPr>
        </p:nvSpPr>
        <p:spPr>
          <a:xfrm>
            <a:off x="9194478" y="2336207"/>
            <a:ext cx="742950" cy="654424"/>
          </a:xfrm>
          <a:prstGeom prst="rect">
            <a:avLst/>
          </a:prstGeom>
        </p:spPr>
        <p:txBody>
          <a:bodyPr/>
          <a:lstStyle>
            <a:lvl1pPr marL="0" indent="0" algn="ctr">
              <a:buNone/>
              <a:defRPr sz="1400" b="1"/>
            </a:lvl1pPr>
          </a:lstStyle>
          <a:p>
            <a:r>
              <a:rPr lang="en-US"/>
              <a:t>ICON</a:t>
            </a:r>
          </a:p>
        </p:txBody>
      </p:sp>
      <p:sp>
        <p:nvSpPr>
          <p:cNvPr id="51" name="Text Placeholder 32">
            <a:extLst>
              <a:ext uri="{FF2B5EF4-FFF2-40B4-BE49-F238E27FC236}">
                <a16:creationId xmlns:a16="http://schemas.microsoft.com/office/drawing/2014/main" id="{62BD54AA-145D-4A2A-84E4-08EBAB31B59B}"/>
              </a:ext>
            </a:extLst>
          </p:cNvPr>
          <p:cNvSpPr>
            <a:spLocks noGrp="1"/>
          </p:cNvSpPr>
          <p:nvPr>
            <p:ph type="body" sz="quarter" idx="60" hasCustomPrompt="1"/>
          </p:nvPr>
        </p:nvSpPr>
        <p:spPr>
          <a:xfrm>
            <a:off x="9243378" y="3095799"/>
            <a:ext cx="2161675"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Four</a:t>
            </a:r>
          </a:p>
        </p:txBody>
      </p:sp>
      <p:sp>
        <p:nvSpPr>
          <p:cNvPr id="52" name="Text Placeholder 32">
            <a:extLst>
              <a:ext uri="{FF2B5EF4-FFF2-40B4-BE49-F238E27FC236}">
                <a16:creationId xmlns:a16="http://schemas.microsoft.com/office/drawing/2014/main" id="{9F76B0C7-DF7D-4C8D-84BC-26137BB93D27}"/>
              </a:ext>
            </a:extLst>
          </p:cNvPr>
          <p:cNvSpPr>
            <a:spLocks noGrp="1"/>
          </p:cNvSpPr>
          <p:nvPr>
            <p:ph type="body" sz="quarter" idx="61" hasCustomPrompt="1"/>
          </p:nvPr>
        </p:nvSpPr>
        <p:spPr>
          <a:xfrm>
            <a:off x="9243377" y="3413101"/>
            <a:ext cx="2161676"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53" name="Text Placeholder 37">
            <a:extLst>
              <a:ext uri="{FF2B5EF4-FFF2-40B4-BE49-F238E27FC236}">
                <a16:creationId xmlns:a16="http://schemas.microsoft.com/office/drawing/2014/main" id="{DBD80E9D-8904-4EE8-98F7-A80EB94EC607}"/>
              </a:ext>
            </a:extLst>
          </p:cNvPr>
          <p:cNvSpPr>
            <a:spLocks noGrp="1"/>
          </p:cNvSpPr>
          <p:nvPr>
            <p:ph type="body" sz="quarter" idx="62" hasCustomPrompt="1"/>
          </p:nvPr>
        </p:nvSpPr>
        <p:spPr>
          <a:xfrm>
            <a:off x="9243380" y="4219750"/>
            <a:ext cx="2162175"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54" name="Text Placeholder 37">
            <a:extLst>
              <a:ext uri="{FF2B5EF4-FFF2-40B4-BE49-F238E27FC236}">
                <a16:creationId xmlns:a16="http://schemas.microsoft.com/office/drawing/2014/main" id="{1B89B741-A56C-40C9-A007-0036C5D53191}"/>
              </a:ext>
            </a:extLst>
          </p:cNvPr>
          <p:cNvSpPr>
            <a:spLocks noGrp="1"/>
          </p:cNvSpPr>
          <p:nvPr>
            <p:ph type="body" sz="quarter" idx="63" hasCustomPrompt="1"/>
          </p:nvPr>
        </p:nvSpPr>
        <p:spPr>
          <a:xfrm>
            <a:off x="9243378" y="4499063"/>
            <a:ext cx="2162175"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29" name="Text Placeholder 34">
            <a:extLst>
              <a:ext uri="{FF2B5EF4-FFF2-40B4-BE49-F238E27FC236}">
                <a16:creationId xmlns:a16="http://schemas.microsoft.com/office/drawing/2014/main" id="{5315756B-5567-48EE-B0C2-05D705018498}"/>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0" name="Title 16">
            <a:extLst>
              <a:ext uri="{FF2B5EF4-FFF2-40B4-BE49-F238E27FC236}">
                <a16:creationId xmlns:a16="http://schemas.microsoft.com/office/drawing/2014/main" id="{DD391296-5290-418A-B6A6-5399A2D07E14}"/>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1" name="Slide Number Placeholder 3">
            <a:extLst>
              <a:ext uri="{FF2B5EF4-FFF2-40B4-BE49-F238E27FC236}">
                <a16:creationId xmlns:a16="http://schemas.microsoft.com/office/drawing/2014/main" id="{093F017F-23EC-4786-B457-DF94C43093C6}"/>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32" name="Text Placeholder 4">
            <a:extLst>
              <a:ext uri="{FF2B5EF4-FFF2-40B4-BE49-F238E27FC236}">
                <a16:creationId xmlns:a16="http://schemas.microsoft.com/office/drawing/2014/main" id="{5DCBDF96-D2E4-4E6A-860B-40982DD1D965}"/>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83144822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D97EE3F7-9747-470C-BA0B-6B68B9EDCD0D}"/>
              </a:ext>
            </a:extLst>
          </p:cNvPr>
          <p:cNvSpPr>
            <a:spLocks noGrp="1"/>
          </p:cNvSpPr>
          <p:nvPr>
            <p:ph type="tbl" sz="quarter" idx="20" hasCustomPrompt="1"/>
          </p:nvPr>
        </p:nvSpPr>
        <p:spPr>
          <a:xfrm>
            <a:off x="452438" y="1731004"/>
            <a:ext cx="11150600" cy="4302834"/>
          </a:xfrm>
          <a:prstGeom prst="rect">
            <a:avLst/>
          </a:prstGeom>
        </p:spPr>
        <p:txBody>
          <a:bodyPr/>
          <a:lstStyle>
            <a:lvl1pPr marL="0" indent="0" algn="ctr">
              <a:buNone/>
              <a:defRPr sz="1400" b="1"/>
            </a:lvl1pPr>
          </a:lstStyle>
          <a:p>
            <a:r>
              <a:rPr lang="en-US"/>
              <a:t>TABLE</a:t>
            </a:r>
          </a:p>
        </p:txBody>
      </p:sp>
      <p:sp>
        <p:nvSpPr>
          <p:cNvPr id="25" name="Text Placeholder 5">
            <a:extLst>
              <a:ext uri="{FF2B5EF4-FFF2-40B4-BE49-F238E27FC236}">
                <a16:creationId xmlns:a16="http://schemas.microsoft.com/office/drawing/2014/main" id="{D2D52973-E026-416C-89AF-665E38806892}"/>
              </a:ext>
            </a:extLst>
          </p:cNvPr>
          <p:cNvSpPr>
            <a:spLocks noGrp="1"/>
          </p:cNvSpPr>
          <p:nvPr>
            <p:ph type="body" sz="quarter" idx="49" hasCustomPrompt="1"/>
          </p:nvPr>
        </p:nvSpPr>
        <p:spPr>
          <a:xfrm>
            <a:off x="447358" y="6175376"/>
            <a:ext cx="11160599" cy="365125"/>
          </a:xfrm>
          <a:prstGeom prst="rect">
            <a:avLst/>
          </a:prstGeom>
          <a:solidFill>
            <a:schemeClr val="accent1"/>
          </a:solidFill>
          <a:ln>
            <a:noFill/>
          </a:ln>
        </p:spPr>
        <p:txBody>
          <a:bodyPr anchor="ctr"/>
          <a:lstStyle>
            <a:lvl1pPr marL="0" indent="0">
              <a:buNone/>
              <a:defRPr sz="1400">
                <a:solidFill>
                  <a:schemeClr val="bg1"/>
                </a:solidFill>
              </a:defRPr>
            </a:lvl1pPr>
          </a:lstStyle>
          <a:p>
            <a:pPr lvl="0"/>
            <a:r>
              <a:rPr lang="en-US"/>
              <a:t>One or two lines of text</a:t>
            </a:r>
          </a:p>
        </p:txBody>
      </p:sp>
      <p:sp>
        <p:nvSpPr>
          <p:cNvPr id="8" name="Text Placeholder 34">
            <a:extLst>
              <a:ext uri="{FF2B5EF4-FFF2-40B4-BE49-F238E27FC236}">
                <a16:creationId xmlns:a16="http://schemas.microsoft.com/office/drawing/2014/main" id="{CB39EF80-84B8-4EBF-9F68-FCE58F8B1EF2}"/>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9" name="Title 16">
            <a:extLst>
              <a:ext uri="{FF2B5EF4-FFF2-40B4-BE49-F238E27FC236}">
                <a16:creationId xmlns:a16="http://schemas.microsoft.com/office/drawing/2014/main" id="{00863BD4-0FBC-4E6D-84FF-9F2E0F9BC12B}"/>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0" name="Slide Number Placeholder 3">
            <a:extLst>
              <a:ext uri="{FF2B5EF4-FFF2-40B4-BE49-F238E27FC236}">
                <a16:creationId xmlns:a16="http://schemas.microsoft.com/office/drawing/2014/main" id="{00CA42F7-6A3F-4A1A-9520-0FD80FCB500B}"/>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1" name="Text Placeholder 4">
            <a:extLst>
              <a:ext uri="{FF2B5EF4-FFF2-40B4-BE49-F238E27FC236}">
                <a16:creationId xmlns:a16="http://schemas.microsoft.com/office/drawing/2014/main" id="{AF164636-F18C-4F24-8847-1329B624E8F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66396416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Four Sections with Table">
    <p:spTree>
      <p:nvGrpSpPr>
        <p:cNvPr id="1" name=""/>
        <p:cNvGrpSpPr/>
        <p:nvPr/>
      </p:nvGrpSpPr>
      <p:grpSpPr>
        <a:xfrm>
          <a:off x="0" y="0"/>
          <a:ext cx="0" cy="0"/>
          <a:chOff x="0" y="0"/>
          <a:chExt cx="0" cy="0"/>
        </a:xfrm>
      </p:grpSpPr>
      <p:sp>
        <p:nvSpPr>
          <p:cNvPr id="24" name="Online Image Placeholder 23">
            <a:extLst>
              <a:ext uri="{FF2B5EF4-FFF2-40B4-BE49-F238E27FC236}">
                <a16:creationId xmlns:a16="http://schemas.microsoft.com/office/drawing/2014/main" id="{B73CEAB1-23D2-464A-B951-0B345A4EF047}"/>
              </a:ext>
            </a:extLst>
          </p:cNvPr>
          <p:cNvSpPr>
            <a:spLocks noGrp="1"/>
          </p:cNvSpPr>
          <p:nvPr>
            <p:ph type="clipArt" sz="quarter" idx="14" hasCustomPrompt="1"/>
          </p:nvPr>
        </p:nvSpPr>
        <p:spPr>
          <a:xfrm>
            <a:off x="512764" y="2362201"/>
            <a:ext cx="742950" cy="747713"/>
          </a:xfrm>
          <a:prstGeom prst="rect">
            <a:avLst/>
          </a:prstGeom>
        </p:spPr>
        <p:txBody>
          <a:bodyPr/>
          <a:lstStyle>
            <a:lvl1pPr marL="0" indent="0" algn="ctr">
              <a:buNone/>
              <a:defRPr sz="1400" b="1"/>
            </a:lvl1pPr>
          </a:lstStyle>
          <a:p>
            <a:r>
              <a:rPr lang="en-US"/>
              <a:t>ICON</a:t>
            </a:r>
          </a:p>
        </p:txBody>
      </p:sp>
      <p:sp>
        <p:nvSpPr>
          <p:cNvPr id="3" name="Rectangle 2">
            <a:extLst>
              <a:ext uri="{FF2B5EF4-FFF2-40B4-BE49-F238E27FC236}">
                <a16:creationId xmlns:a16="http://schemas.microsoft.com/office/drawing/2014/main" id="{FDEA488B-E127-466B-95B7-1D231887DA95}"/>
              </a:ext>
            </a:extLst>
          </p:cNvPr>
          <p:cNvSpPr/>
          <p:nvPr userDrawn="1"/>
        </p:nvSpPr>
        <p:spPr>
          <a:xfrm>
            <a:off x="7652061" y="1794202"/>
            <a:ext cx="3910423" cy="4366486"/>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D2519CD8-52DC-4629-A727-65F5632CCBAB}"/>
              </a:ext>
            </a:extLst>
          </p:cNvPr>
          <p:cNvCxnSpPr>
            <a:cxnSpLocks/>
          </p:cNvCxnSpPr>
          <p:nvPr userDrawn="1"/>
        </p:nvCxnSpPr>
        <p:spPr>
          <a:xfrm>
            <a:off x="539821" y="2024154"/>
            <a:ext cx="6384192" cy="0"/>
          </a:xfrm>
          <a:prstGeom prst="line">
            <a:avLst/>
          </a:prstGeom>
          <a:noFill/>
          <a:ln w="25400" cap="flat" cmpd="sng" algn="ctr">
            <a:solidFill>
              <a:srgbClr val="20558A"/>
            </a:solidFill>
            <a:prstDash val="solid"/>
          </a:ln>
          <a:effectLst/>
        </p:spPr>
      </p:cxnSp>
      <p:sp>
        <p:nvSpPr>
          <p:cNvPr id="29" name="Table Placeholder 28">
            <a:extLst>
              <a:ext uri="{FF2B5EF4-FFF2-40B4-BE49-F238E27FC236}">
                <a16:creationId xmlns:a16="http://schemas.microsoft.com/office/drawing/2014/main" id="{C529D872-6E4D-4B46-A687-5466E28C6F3E}"/>
              </a:ext>
            </a:extLst>
          </p:cNvPr>
          <p:cNvSpPr>
            <a:spLocks noGrp="1"/>
          </p:cNvSpPr>
          <p:nvPr>
            <p:ph type="tbl" sz="quarter" idx="18" hasCustomPrompt="1"/>
          </p:nvPr>
        </p:nvSpPr>
        <p:spPr>
          <a:xfrm>
            <a:off x="7839153" y="2362200"/>
            <a:ext cx="3505276" cy="3509962"/>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TABLE</a:t>
            </a:r>
          </a:p>
        </p:txBody>
      </p:sp>
      <p:sp>
        <p:nvSpPr>
          <p:cNvPr id="36" name="Text Placeholder 34">
            <a:extLst>
              <a:ext uri="{FF2B5EF4-FFF2-40B4-BE49-F238E27FC236}">
                <a16:creationId xmlns:a16="http://schemas.microsoft.com/office/drawing/2014/main" id="{78CAE256-29CD-4198-839C-8F464330CF55}"/>
              </a:ext>
            </a:extLst>
          </p:cNvPr>
          <p:cNvSpPr>
            <a:spLocks noGrp="1"/>
          </p:cNvSpPr>
          <p:nvPr>
            <p:ph type="body" sz="quarter" idx="20" hasCustomPrompt="1"/>
          </p:nvPr>
        </p:nvSpPr>
        <p:spPr>
          <a:xfrm>
            <a:off x="455727" y="1651295"/>
            <a:ext cx="6492240" cy="357695"/>
          </a:xfrm>
          <a:prstGeom prst="rect">
            <a:avLst/>
          </a:prstGeom>
        </p:spPr>
        <p:txBody>
          <a:bodyPr/>
          <a:lstStyle>
            <a:lvl1pPr marL="0" indent="0" algn="l" defTabSz="914446"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Placeholder 34">
            <a:extLst>
              <a:ext uri="{FF2B5EF4-FFF2-40B4-BE49-F238E27FC236}">
                <a16:creationId xmlns:a16="http://schemas.microsoft.com/office/drawing/2014/main" id="{59648FC0-DDF7-4A89-8CEA-2665D62C5C13}"/>
              </a:ext>
            </a:extLst>
          </p:cNvPr>
          <p:cNvSpPr>
            <a:spLocks noGrp="1"/>
          </p:cNvSpPr>
          <p:nvPr>
            <p:ph type="body" sz="quarter" idx="21" hasCustomPrompt="1"/>
          </p:nvPr>
        </p:nvSpPr>
        <p:spPr>
          <a:xfrm>
            <a:off x="1498078" y="233187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46" name="Text Placeholder 45">
            <a:extLst>
              <a:ext uri="{FF2B5EF4-FFF2-40B4-BE49-F238E27FC236}">
                <a16:creationId xmlns:a16="http://schemas.microsoft.com/office/drawing/2014/main" id="{7DC456A3-D2F5-4362-B254-521E96D24895}"/>
              </a:ext>
            </a:extLst>
          </p:cNvPr>
          <p:cNvSpPr>
            <a:spLocks noGrp="1"/>
          </p:cNvSpPr>
          <p:nvPr>
            <p:ph type="body" sz="quarter" idx="29" hasCustomPrompt="1"/>
          </p:nvPr>
        </p:nvSpPr>
        <p:spPr>
          <a:xfrm>
            <a:off x="1498079" y="2607568"/>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3" name="Text Placeholder 34">
            <a:extLst>
              <a:ext uri="{FF2B5EF4-FFF2-40B4-BE49-F238E27FC236}">
                <a16:creationId xmlns:a16="http://schemas.microsoft.com/office/drawing/2014/main" id="{8194A8DC-44D6-4BFB-9683-F890328CFD57}"/>
              </a:ext>
            </a:extLst>
          </p:cNvPr>
          <p:cNvSpPr>
            <a:spLocks noGrp="1"/>
          </p:cNvSpPr>
          <p:nvPr>
            <p:ph type="body" sz="quarter" idx="36" hasCustomPrompt="1"/>
          </p:nvPr>
        </p:nvSpPr>
        <p:spPr>
          <a:xfrm>
            <a:off x="7755286" y="1935879"/>
            <a:ext cx="3589143" cy="361765"/>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Callout Title</a:t>
            </a:r>
          </a:p>
        </p:txBody>
      </p:sp>
      <p:sp>
        <p:nvSpPr>
          <p:cNvPr id="54" name="Online Image Placeholder 23">
            <a:extLst>
              <a:ext uri="{FF2B5EF4-FFF2-40B4-BE49-F238E27FC236}">
                <a16:creationId xmlns:a16="http://schemas.microsoft.com/office/drawing/2014/main" id="{26E1C26C-6971-46F3-8019-6A79511BE3A5}"/>
              </a:ext>
            </a:extLst>
          </p:cNvPr>
          <p:cNvSpPr>
            <a:spLocks noGrp="1"/>
          </p:cNvSpPr>
          <p:nvPr>
            <p:ph type="clipArt" sz="quarter" idx="37" hasCustomPrompt="1"/>
          </p:nvPr>
        </p:nvSpPr>
        <p:spPr>
          <a:xfrm>
            <a:off x="511768" y="3365739"/>
            <a:ext cx="742950" cy="747713"/>
          </a:xfrm>
          <a:prstGeom prst="rect">
            <a:avLst/>
          </a:prstGeom>
        </p:spPr>
        <p:txBody>
          <a:bodyPr/>
          <a:lstStyle>
            <a:lvl1pPr marL="0" indent="0" algn="ctr">
              <a:buNone/>
              <a:defRPr sz="1400" b="1"/>
            </a:lvl1pPr>
          </a:lstStyle>
          <a:p>
            <a:r>
              <a:rPr lang="en-US"/>
              <a:t>ICON</a:t>
            </a:r>
          </a:p>
        </p:txBody>
      </p:sp>
      <p:sp>
        <p:nvSpPr>
          <p:cNvPr id="55" name="Text Placeholder 34">
            <a:extLst>
              <a:ext uri="{FF2B5EF4-FFF2-40B4-BE49-F238E27FC236}">
                <a16:creationId xmlns:a16="http://schemas.microsoft.com/office/drawing/2014/main" id="{AF786967-E538-4F97-AF4F-A1EAD32CB986}"/>
              </a:ext>
            </a:extLst>
          </p:cNvPr>
          <p:cNvSpPr>
            <a:spLocks noGrp="1"/>
          </p:cNvSpPr>
          <p:nvPr>
            <p:ph type="body" sz="quarter" idx="38" hasCustomPrompt="1"/>
          </p:nvPr>
        </p:nvSpPr>
        <p:spPr>
          <a:xfrm>
            <a:off x="1497083" y="333541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6" name="Text Placeholder 45">
            <a:extLst>
              <a:ext uri="{FF2B5EF4-FFF2-40B4-BE49-F238E27FC236}">
                <a16:creationId xmlns:a16="http://schemas.microsoft.com/office/drawing/2014/main" id="{6C774F0B-B20F-4749-B9ED-9723CE4D30D9}"/>
              </a:ext>
            </a:extLst>
          </p:cNvPr>
          <p:cNvSpPr>
            <a:spLocks noGrp="1"/>
          </p:cNvSpPr>
          <p:nvPr>
            <p:ph type="body" sz="quarter" idx="39" hasCustomPrompt="1"/>
          </p:nvPr>
        </p:nvSpPr>
        <p:spPr>
          <a:xfrm>
            <a:off x="1497084" y="3611107"/>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7" name="Online Image Placeholder 23">
            <a:extLst>
              <a:ext uri="{FF2B5EF4-FFF2-40B4-BE49-F238E27FC236}">
                <a16:creationId xmlns:a16="http://schemas.microsoft.com/office/drawing/2014/main" id="{4AEF3FC0-879A-401F-8914-43D39404CBB9}"/>
              </a:ext>
            </a:extLst>
          </p:cNvPr>
          <p:cNvSpPr>
            <a:spLocks noGrp="1"/>
          </p:cNvSpPr>
          <p:nvPr>
            <p:ph type="clipArt" sz="quarter" idx="40" hasCustomPrompt="1"/>
          </p:nvPr>
        </p:nvSpPr>
        <p:spPr>
          <a:xfrm>
            <a:off x="512404" y="4388235"/>
            <a:ext cx="742950" cy="747713"/>
          </a:xfrm>
          <a:prstGeom prst="rect">
            <a:avLst/>
          </a:prstGeom>
        </p:spPr>
        <p:txBody>
          <a:bodyPr/>
          <a:lstStyle>
            <a:lvl1pPr marL="0" indent="0" algn="ctr">
              <a:buNone/>
              <a:defRPr sz="1400" b="1"/>
            </a:lvl1pPr>
          </a:lstStyle>
          <a:p>
            <a:r>
              <a:rPr lang="en-US"/>
              <a:t>ICON</a:t>
            </a:r>
          </a:p>
        </p:txBody>
      </p:sp>
      <p:sp>
        <p:nvSpPr>
          <p:cNvPr id="58" name="Text Placeholder 34">
            <a:extLst>
              <a:ext uri="{FF2B5EF4-FFF2-40B4-BE49-F238E27FC236}">
                <a16:creationId xmlns:a16="http://schemas.microsoft.com/office/drawing/2014/main" id="{1B75F4F1-1CA5-4BE4-B280-E03E486890A3}"/>
              </a:ext>
            </a:extLst>
          </p:cNvPr>
          <p:cNvSpPr>
            <a:spLocks noGrp="1"/>
          </p:cNvSpPr>
          <p:nvPr>
            <p:ph type="body" sz="quarter" idx="41" hasCustomPrompt="1"/>
          </p:nvPr>
        </p:nvSpPr>
        <p:spPr>
          <a:xfrm>
            <a:off x="1497718" y="4357908"/>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9" name="Text Placeholder 45">
            <a:extLst>
              <a:ext uri="{FF2B5EF4-FFF2-40B4-BE49-F238E27FC236}">
                <a16:creationId xmlns:a16="http://schemas.microsoft.com/office/drawing/2014/main" id="{720151D8-C0B5-48DF-BEFB-E830653CD24A}"/>
              </a:ext>
            </a:extLst>
          </p:cNvPr>
          <p:cNvSpPr>
            <a:spLocks noGrp="1"/>
          </p:cNvSpPr>
          <p:nvPr>
            <p:ph type="body" sz="quarter" idx="42" hasCustomPrompt="1"/>
          </p:nvPr>
        </p:nvSpPr>
        <p:spPr>
          <a:xfrm>
            <a:off x="1497718" y="4633602"/>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60" name="Online Image Placeholder 23">
            <a:extLst>
              <a:ext uri="{FF2B5EF4-FFF2-40B4-BE49-F238E27FC236}">
                <a16:creationId xmlns:a16="http://schemas.microsoft.com/office/drawing/2014/main" id="{420DF7D8-6538-42B4-ACD5-10CB9612C2C0}"/>
              </a:ext>
            </a:extLst>
          </p:cNvPr>
          <p:cNvSpPr>
            <a:spLocks noGrp="1"/>
          </p:cNvSpPr>
          <p:nvPr>
            <p:ph type="clipArt" sz="quarter" idx="43" hasCustomPrompt="1"/>
          </p:nvPr>
        </p:nvSpPr>
        <p:spPr>
          <a:xfrm>
            <a:off x="511134" y="5384969"/>
            <a:ext cx="742950" cy="747713"/>
          </a:xfrm>
          <a:prstGeom prst="rect">
            <a:avLst/>
          </a:prstGeom>
        </p:spPr>
        <p:txBody>
          <a:bodyPr/>
          <a:lstStyle>
            <a:lvl1pPr marL="0" indent="0" algn="ctr">
              <a:buNone/>
              <a:defRPr sz="1400" b="1"/>
            </a:lvl1pPr>
          </a:lstStyle>
          <a:p>
            <a:r>
              <a:rPr lang="en-US"/>
              <a:t>ICON</a:t>
            </a:r>
          </a:p>
        </p:txBody>
      </p:sp>
      <p:sp>
        <p:nvSpPr>
          <p:cNvPr id="61" name="Text Placeholder 34">
            <a:extLst>
              <a:ext uri="{FF2B5EF4-FFF2-40B4-BE49-F238E27FC236}">
                <a16:creationId xmlns:a16="http://schemas.microsoft.com/office/drawing/2014/main" id="{F97DC3C7-1C08-42B1-97F8-8FE27976E052}"/>
              </a:ext>
            </a:extLst>
          </p:cNvPr>
          <p:cNvSpPr>
            <a:spLocks noGrp="1"/>
          </p:cNvSpPr>
          <p:nvPr>
            <p:ph type="body" sz="quarter" idx="44" hasCustomPrompt="1"/>
          </p:nvPr>
        </p:nvSpPr>
        <p:spPr>
          <a:xfrm>
            <a:off x="1496448" y="5354642"/>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62" name="Text Placeholder 45">
            <a:extLst>
              <a:ext uri="{FF2B5EF4-FFF2-40B4-BE49-F238E27FC236}">
                <a16:creationId xmlns:a16="http://schemas.microsoft.com/office/drawing/2014/main" id="{49EC9DC7-4A1F-4EA7-AED9-F2539CD7D1E1}"/>
              </a:ext>
            </a:extLst>
          </p:cNvPr>
          <p:cNvSpPr>
            <a:spLocks noGrp="1"/>
          </p:cNvSpPr>
          <p:nvPr>
            <p:ph type="body" sz="quarter" idx="45" hasCustomPrompt="1"/>
          </p:nvPr>
        </p:nvSpPr>
        <p:spPr>
          <a:xfrm>
            <a:off x="1496449" y="5630336"/>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23" name="Text Placeholder 34">
            <a:extLst>
              <a:ext uri="{FF2B5EF4-FFF2-40B4-BE49-F238E27FC236}">
                <a16:creationId xmlns:a16="http://schemas.microsoft.com/office/drawing/2014/main" id="{7C324DE0-508F-478C-8707-FEBDBEFDE767}"/>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5" name="Title 16">
            <a:extLst>
              <a:ext uri="{FF2B5EF4-FFF2-40B4-BE49-F238E27FC236}">
                <a16:creationId xmlns:a16="http://schemas.microsoft.com/office/drawing/2014/main" id="{221C4636-5275-4916-A8CD-D2442525954F}"/>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6" name="Slide Number Placeholder 3">
            <a:extLst>
              <a:ext uri="{FF2B5EF4-FFF2-40B4-BE49-F238E27FC236}">
                <a16:creationId xmlns:a16="http://schemas.microsoft.com/office/drawing/2014/main" id="{D5B5A7AD-2F4C-4C63-9802-31D3FE36AFE6}"/>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7" name="Text Placeholder 4">
            <a:extLst>
              <a:ext uri="{FF2B5EF4-FFF2-40B4-BE49-F238E27FC236}">
                <a16:creationId xmlns:a16="http://schemas.microsoft.com/office/drawing/2014/main" id="{FED5DA4D-A4DF-4177-9192-FEFB7958B038}"/>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58028008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Four Sections with Chart">
    <p:spTree>
      <p:nvGrpSpPr>
        <p:cNvPr id="1" name=""/>
        <p:cNvGrpSpPr/>
        <p:nvPr/>
      </p:nvGrpSpPr>
      <p:grpSpPr>
        <a:xfrm>
          <a:off x="0" y="0"/>
          <a:ext cx="0" cy="0"/>
          <a:chOff x="0" y="0"/>
          <a:chExt cx="0" cy="0"/>
        </a:xfrm>
      </p:grpSpPr>
      <p:sp>
        <p:nvSpPr>
          <p:cNvPr id="24" name="Online Image Placeholder 23">
            <a:extLst>
              <a:ext uri="{FF2B5EF4-FFF2-40B4-BE49-F238E27FC236}">
                <a16:creationId xmlns:a16="http://schemas.microsoft.com/office/drawing/2014/main" id="{B73CEAB1-23D2-464A-B951-0B345A4EF047}"/>
              </a:ext>
            </a:extLst>
          </p:cNvPr>
          <p:cNvSpPr>
            <a:spLocks noGrp="1"/>
          </p:cNvSpPr>
          <p:nvPr>
            <p:ph type="clipArt" sz="quarter" idx="14" hasCustomPrompt="1"/>
          </p:nvPr>
        </p:nvSpPr>
        <p:spPr>
          <a:xfrm>
            <a:off x="512764" y="2362201"/>
            <a:ext cx="742950" cy="747713"/>
          </a:xfrm>
          <a:prstGeom prst="rect">
            <a:avLst/>
          </a:prstGeom>
        </p:spPr>
        <p:txBody>
          <a:bodyPr/>
          <a:lstStyle>
            <a:lvl1pPr marL="0" indent="0" algn="ctr">
              <a:buNone/>
              <a:defRPr sz="1400" b="1"/>
            </a:lvl1pPr>
          </a:lstStyle>
          <a:p>
            <a:r>
              <a:rPr lang="en-US"/>
              <a:t>ICON</a:t>
            </a:r>
          </a:p>
        </p:txBody>
      </p:sp>
      <p:sp>
        <p:nvSpPr>
          <p:cNvPr id="3" name="Rectangle 2">
            <a:extLst>
              <a:ext uri="{FF2B5EF4-FFF2-40B4-BE49-F238E27FC236}">
                <a16:creationId xmlns:a16="http://schemas.microsoft.com/office/drawing/2014/main" id="{FDEA488B-E127-466B-95B7-1D231887DA95}"/>
              </a:ext>
            </a:extLst>
          </p:cNvPr>
          <p:cNvSpPr/>
          <p:nvPr userDrawn="1"/>
        </p:nvSpPr>
        <p:spPr>
          <a:xfrm>
            <a:off x="7652061" y="1794202"/>
            <a:ext cx="3910423" cy="4366486"/>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D2519CD8-52DC-4629-A727-65F5632CCBAB}"/>
              </a:ext>
            </a:extLst>
          </p:cNvPr>
          <p:cNvCxnSpPr>
            <a:cxnSpLocks/>
          </p:cNvCxnSpPr>
          <p:nvPr userDrawn="1"/>
        </p:nvCxnSpPr>
        <p:spPr>
          <a:xfrm>
            <a:off x="539821" y="2024154"/>
            <a:ext cx="6384192" cy="0"/>
          </a:xfrm>
          <a:prstGeom prst="line">
            <a:avLst/>
          </a:prstGeom>
          <a:noFill/>
          <a:ln w="25400" cap="flat" cmpd="sng" algn="ctr">
            <a:solidFill>
              <a:srgbClr val="20558A"/>
            </a:solidFill>
            <a:prstDash val="solid"/>
          </a:ln>
          <a:effectLst/>
        </p:spPr>
      </p:cxnSp>
      <p:sp>
        <p:nvSpPr>
          <p:cNvPr id="36" name="Text Placeholder 34">
            <a:extLst>
              <a:ext uri="{FF2B5EF4-FFF2-40B4-BE49-F238E27FC236}">
                <a16:creationId xmlns:a16="http://schemas.microsoft.com/office/drawing/2014/main" id="{78CAE256-29CD-4198-839C-8F464330CF55}"/>
              </a:ext>
            </a:extLst>
          </p:cNvPr>
          <p:cNvSpPr>
            <a:spLocks noGrp="1"/>
          </p:cNvSpPr>
          <p:nvPr>
            <p:ph type="body" sz="quarter" idx="20" hasCustomPrompt="1"/>
          </p:nvPr>
        </p:nvSpPr>
        <p:spPr>
          <a:xfrm>
            <a:off x="455727" y="1651295"/>
            <a:ext cx="6492240" cy="357695"/>
          </a:xfrm>
          <a:prstGeom prst="rect">
            <a:avLst/>
          </a:prstGeom>
        </p:spPr>
        <p:txBody>
          <a:bodyPr/>
          <a:lstStyle>
            <a:lvl1pPr marL="0" indent="0" algn="l" defTabSz="914446"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Placeholder 34">
            <a:extLst>
              <a:ext uri="{FF2B5EF4-FFF2-40B4-BE49-F238E27FC236}">
                <a16:creationId xmlns:a16="http://schemas.microsoft.com/office/drawing/2014/main" id="{59648FC0-DDF7-4A89-8CEA-2665D62C5C13}"/>
              </a:ext>
            </a:extLst>
          </p:cNvPr>
          <p:cNvSpPr>
            <a:spLocks noGrp="1"/>
          </p:cNvSpPr>
          <p:nvPr>
            <p:ph type="body" sz="quarter" idx="21" hasCustomPrompt="1"/>
          </p:nvPr>
        </p:nvSpPr>
        <p:spPr>
          <a:xfrm>
            <a:off x="1498078" y="233187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46" name="Text Placeholder 45">
            <a:extLst>
              <a:ext uri="{FF2B5EF4-FFF2-40B4-BE49-F238E27FC236}">
                <a16:creationId xmlns:a16="http://schemas.microsoft.com/office/drawing/2014/main" id="{7DC456A3-D2F5-4362-B254-521E96D24895}"/>
              </a:ext>
            </a:extLst>
          </p:cNvPr>
          <p:cNvSpPr>
            <a:spLocks noGrp="1"/>
          </p:cNvSpPr>
          <p:nvPr>
            <p:ph type="body" sz="quarter" idx="29" hasCustomPrompt="1"/>
          </p:nvPr>
        </p:nvSpPr>
        <p:spPr>
          <a:xfrm>
            <a:off x="1498079" y="2607568"/>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3" name="Text Placeholder 34">
            <a:extLst>
              <a:ext uri="{FF2B5EF4-FFF2-40B4-BE49-F238E27FC236}">
                <a16:creationId xmlns:a16="http://schemas.microsoft.com/office/drawing/2014/main" id="{8194A8DC-44D6-4BFB-9683-F890328CFD57}"/>
              </a:ext>
            </a:extLst>
          </p:cNvPr>
          <p:cNvSpPr>
            <a:spLocks noGrp="1"/>
          </p:cNvSpPr>
          <p:nvPr>
            <p:ph type="body" sz="quarter" idx="36" hasCustomPrompt="1"/>
          </p:nvPr>
        </p:nvSpPr>
        <p:spPr>
          <a:xfrm>
            <a:off x="7755286" y="1935879"/>
            <a:ext cx="3589143" cy="361765"/>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Callout Title</a:t>
            </a:r>
          </a:p>
        </p:txBody>
      </p:sp>
      <p:sp>
        <p:nvSpPr>
          <p:cNvPr id="54" name="Online Image Placeholder 23">
            <a:extLst>
              <a:ext uri="{FF2B5EF4-FFF2-40B4-BE49-F238E27FC236}">
                <a16:creationId xmlns:a16="http://schemas.microsoft.com/office/drawing/2014/main" id="{26E1C26C-6971-46F3-8019-6A79511BE3A5}"/>
              </a:ext>
            </a:extLst>
          </p:cNvPr>
          <p:cNvSpPr>
            <a:spLocks noGrp="1"/>
          </p:cNvSpPr>
          <p:nvPr>
            <p:ph type="clipArt" sz="quarter" idx="37" hasCustomPrompt="1"/>
          </p:nvPr>
        </p:nvSpPr>
        <p:spPr>
          <a:xfrm>
            <a:off x="511768" y="3365739"/>
            <a:ext cx="742950" cy="747713"/>
          </a:xfrm>
          <a:prstGeom prst="rect">
            <a:avLst/>
          </a:prstGeom>
        </p:spPr>
        <p:txBody>
          <a:bodyPr/>
          <a:lstStyle>
            <a:lvl1pPr marL="0" indent="0" algn="ctr">
              <a:buNone/>
              <a:defRPr sz="1400" b="1"/>
            </a:lvl1pPr>
          </a:lstStyle>
          <a:p>
            <a:r>
              <a:rPr lang="en-US"/>
              <a:t>ICON</a:t>
            </a:r>
          </a:p>
        </p:txBody>
      </p:sp>
      <p:sp>
        <p:nvSpPr>
          <p:cNvPr id="55" name="Text Placeholder 34">
            <a:extLst>
              <a:ext uri="{FF2B5EF4-FFF2-40B4-BE49-F238E27FC236}">
                <a16:creationId xmlns:a16="http://schemas.microsoft.com/office/drawing/2014/main" id="{AF786967-E538-4F97-AF4F-A1EAD32CB986}"/>
              </a:ext>
            </a:extLst>
          </p:cNvPr>
          <p:cNvSpPr>
            <a:spLocks noGrp="1"/>
          </p:cNvSpPr>
          <p:nvPr>
            <p:ph type="body" sz="quarter" idx="38" hasCustomPrompt="1"/>
          </p:nvPr>
        </p:nvSpPr>
        <p:spPr>
          <a:xfrm>
            <a:off x="1497083" y="3335414"/>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6" name="Text Placeholder 45">
            <a:extLst>
              <a:ext uri="{FF2B5EF4-FFF2-40B4-BE49-F238E27FC236}">
                <a16:creationId xmlns:a16="http://schemas.microsoft.com/office/drawing/2014/main" id="{6C774F0B-B20F-4749-B9ED-9723CE4D30D9}"/>
              </a:ext>
            </a:extLst>
          </p:cNvPr>
          <p:cNvSpPr>
            <a:spLocks noGrp="1"/>
          </p:cNvSpPr>
          <p:nvPr>
            <p:ph type="body" sz="quarter" idx="39" hasCustomPrompt="1"/>
          </p:nvPr>
        </p:nvSpPr>
        <p:spPr>
          <a:xfrm>
            <a:off x="1497084" y="3611107"/>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57" name="Online Image Placeholder 23">
            <a:extLst>
              <a:ext uri="{FF2B5EF4-FFF2-40B4-BE49-F238E27FC236}">
                <a16:creationId xmlns:a16="http://schemas.microsoft.com/office/drawing/2014/main" id="{4AEF3FC0-879A-401F-8914-43D39404CBB9}"/>
              </a:ext>
            </a:extLst>
          </p:cNvPr>
          <p:cNvSpPr>
            <a:spLocks noGrp="1"/>
          </p:cNvSpPr>
          <p:nvPr>
            <p:ph type="clipArt" sz="quarter" idx="40" hasCustomPrompt="1"/>
          </p:nvPr>
        </p:nvSpPr>
        <p:spPr>
          <a:xfrm>
            <a:off x="512404" y="4388235"/>
            <a:ext cx="742950" cy="747713"/>
          </a:xfrm>
          <a:prstGeom prst="rect">
            <a:avLst/>
          </a:prstGeom>
        </p:spPr>
        <p:txBody>
          <a:bodyPr/>
          <a:lstStyle>
            <a:lvl1pPr marL="0" indent="0" algn="ctr">
              <a:buNone/>
              <a:defRPr sz="1400" b="1"/>
            </a:lvl1pPr>
          </a:lstStyle>
          <a:p>
            <a:r>
              <a:rPr lang="en-US"/>
              <a:t>ICON</a:t>
            </a:r>
          </a:p>
        </p:txBody>
      </p:sp>
      <p:sp>
        <p:nvSpPr>
          <p:cNvPr id="58" name="Text Placeholder 34">
            <a:extLst>
              <a:ext uri="{FF2B5EF4-FFF2-40B4-BE49-F238E27FC236}">
                <a16:creationId xmlns:a16="http://schemas.microsoft.com/office/drawing/2014/main" id="{1B75F4F1-1CA5-4BE4-B280-E03E486890A3}"/>
              </a:ext>
            </a:extLst>
          </p:cNvPr>
          <p:cNvSpPr>
            <a:spLocks noGrp="1"/>
          </p:cNvSpPr>
          <p:nvPr>
            <p:ph type="body" sz="quarter" idx="41" hasCustomPrompt="1"/>
          </p:nvPr>
        </p:nvSpPr>
        <p:spPr>
          <a:xfrm>
            <a:off x="1497718" y="4357908"/>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9" name="Text Placeholder 45">
            <a:extLst>
              <a:ext uri="{FF2B5EF4-FFF2-40B4-BE49-F238E27FC236}">
                <a16:creationId xmlns:a16="http://schemas.microsoft.com/office/drawing/2014/main" id="{720151D8-C0B5-48DF-BEFB-E830653CD24A}"/>
              </a:ext>
            </a:extLst>
          </p:cNvPr>
          <p:cNvSpPr>
            <a:spLocks noGrp="1"/>
          </p:cNvSpPr>
          <p:nvPr>
            <p:ph type="body" sz="quarter" idx="42" hasCustomPrompt="1"/>
          </p:nvPr>
        </p:nvSpPr>
        <p:spPr>
          <a:xfrm>
            <a:off x="1497718" y="4633602"/>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60" name="Online Image Placeholder 23">
            <a:extLst>
              <a:ext uri="{FF2B5EF4-FFF2-40B4-BE49-F238E27FC236}">
                <a16:creationId xmlns:a16="http://schemas.microsoft.com/office/drawing/2014/main" id="{420DF7D8-6538-42B4-ACD5-10CB9612C2C0}"/>
              </a:ext>
            </a:extLst>
          </p:cNvPr>
          <p:cNvSpPr>
            <a:spLocks noGrp="1"/>
          </p:cNvSpPr>
          <p:nvPr>
            <p:ph type="clipArt" sz="quarter" idx="43" hasCustomPrompt="1"/>
          </p:nvPr>
        </p:nvSpPr>
        <p:spPr>
          <a:xfrm>
            <a:off x="511134" y="5384969"/>
            <a:ext cx="742950" cy="747713"/>
          </a:xfrm>
          <a:prstGeom prst="rect">
            <a:avLst/>
          </a:prstGeom>
        </p:spPr>
        <p:txBody>
          <a:bodyPr/>
          <a:lstStyle>
            <a:lvl1pPr marL="0" indent="0" algn="ctr">
              <a:buNone/>
              <a:defRPr sz="1400" b="1"/>
            </a:lvl1pPr>
          </a:lstStyle>
          <a:p>
            <a:r>
              <a:rPr lang="en-US"/>
              <a:t>ICON</a:t>
            </a:r>
          </a:p>
        </p:txBody>
      </p:sp>
      <p:sp>
        <p:nvSpPr>
          <p:cNvPr id="61" name="Text Placeholder 34">
            <a:extLst>
              <a:ext uri="{FF2B5EF4-FFF2-40B4-BE49-F238E27FC236}">
                <a16:creationId xmlns:a16="http://schemas.microsoft.com/office/drawing/2014/main" id="{F97DC3C7-1C08-42B1-97F8-8FE27976E052}"/>
              </a:ext>
            </a:extLst>
          </p:cNvPr>
          <p:cNvSpPr>
            <a:spLocks noGrp="1"/>
          </p:cNvSpPr>
          <p:nvPr>
            <p:ph type="body" sz="quarter" idx="44" hasCustomPrompt="1"/>
          </p:nvPr>
        </p:nvSpPr>
        <p:spPr>
          <a:xfrm>
            <a:off x="1496448" y="5354642"/>
            <a:ext cx="5394960" cy="275590"/>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62" name="Text Placeholder 45">
            <a:extLst>
              <a:ext uri="{FF2B5EF4-FFF2-40B4-BE49-F238E27FC236}">
                <a16:creationId xmlns:a16="http://schemas.microsoft.com/office/drawing/2014/main" id="{49EC9DC7-4A1F-4EA7-AED9-F2539CD7D1E1}"/>
              </a:ext>
            </a:extLst>
          </p:cNvPr>
          <p:cNvSpPr>
            <a:spLocks noGrp="1"/>
          </p:cNvSpPr>
          <p:nvPr>
            <p:ph type="body" sz="quarter" idx="45" hasCustomPrompt="1"/>
          </p:nvPr>
        </p:nvSpPr>
        <p:spPr>
          <a:xfrm>
            <a:off x="1496449" y="5630336"/>
            <a:ext cx="539432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Two lines of text – Two lines of text – Two lines of text – Two lines of text – Two lines of text – Two lines of text – Two lines of text – Two lines</a:t>
            </a: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7829474" y="2362200"/>
            <a:ext cx="3505276" cy="349885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5" name="Text Placeholder 34">
            <a:extLst>
              <a:ext uri="{FF2B5EF4-FFF2-40B4-BE49-F238E27FC236}">
                <a16:creationId xmlns:a16="http://schemas.microsoft.com/office/drawing/2014/main" id="{1F916E10-49E9-4D74-B648-D01B5AB4F9BA}"/>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6" name="Title 16">
            <a:extLst>
              <a:ext uri="{FF2B5EF4-FFF2-40B4-BE49-F238E27FC236}">
                <a16:creationId xmlns:a16="http://schemas.microsoft.com/office/drawing/2014/main" id="{D844BA83-402B-439B-ADF4-D7C1CA2A21A0}"/>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lide Number Placeholder 3">
            <a:extLst>
              <a:ext uri="{FF2B5EF4-FFF2-40B4-BE49-F238E27FC236}">
                <a16:creationId xmlns:a16="http://schemas.microsoft.com/office/drawing/2014/main" id="{D11B4556-808B-4B9F-B176-7E6387544A58}"/>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8" name="Text Placeholder 4">
            <a:extLst>
              <a:ext uri="{FF2B5EF4-FFF2-40B4-BE49-F238E27FC236}">
                <a16:creationId xmlns:a16="http://schemas.microsoft.com/office/drawing/2014/main" id="{9165A1A5-073F-40C0-8431-0566B11111B8}"/>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900738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Autofit/>
          </a:bodyPr>
          <a:lstStyle>
            <a:lvl1pPr algn="l">
              <a:lnSpc>
                <a:spcPct val="100000"/>
              </a:lnSpc>
              <a:defRPr sz="6400"/>
            </a:lvl1pPr>
          </a:lstStyle>
          <a:p>
            <a:r>
              <a:rPr lang="en-US"/>
              <a:t>Click to edit Master title style</a:t>
            </a:r>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28540091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52278" y="1496292"/>
            <a:ext cx="11151015" cy="44759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6" name="Text Placeholder 5">
            <a:extLst>
              <a:ext uri="{FF2B5EF4-FFF2-40B4-BE49-F238E27FC236}">
                <a16:creationId xmlns:a16="http://schemas.microsoft.com/office/drawing/2014/main" id="{DF9CDB5A-7143-4C4D-88F8-134E916978CA}"/>
              </a:ext>
            </a:extLst>
          </p:cNvPr>
          <p:cNvSpPr>
            <a:spLocks noGrp="1"/>
          </p:cNvSpPr>
          <p:nvPr>
            <p:ph type="body" sz="quarter" idx="49" hasCustomPrompt="1"/>
          </p:nvPr>
        </p:nvSpPr>
        <p:spPr>
          <a:xfrm>
            <a:off x="447358" y="6175376"/>
            <a:ext cx="11160599" cy="365125"/>
          </a:xfrm>
          <a:prstGeom prst="rect">
            <a:avLst/>
          </a:prstGeom>
          <a:solidFill>
            <a:schemeClr val="accent1"/>
          </a:solidFill>
          <a:ln>
            <a:noFill/>
          </a:ln>
        </p:spPr>
        <p:txBody>
          <a:bodyPr anchor="ctr"/>
          <a:lstStyle>
            <a:lvl1pPr marL="0" indent="0">
              <a:buNone/>
              <a:defRPr sz="1400">
                <a:solidFill>
                  <a:schemeClr val="bg1"/>
                </a:solidFill>
              </a:defRPr>
            </a:lvl1pPr>
          </a:lstStyle>
          <a:p>
            <a:pPr lvl="0"/>
            <a:r>
              <a:rPr lang="en-US"/>
              <a:t>One or two lines of text</a:t>
            </a:r>
          </a:p>
        </p:txBody>
      </p:sp>
      <p:sp>
        <p:nvSpPr>
          <p:cNvPr id="8" name="Text Placeholder 34">
            <a:extLst>
              <a:ext uri="{FF2B5EF4-FFF2-40B4-BE49-F238E27FC236}">
                <a16:creationId xmlns:a16="http://schemas.microsoft.com/office/drawing/2014/main" id="{229C3B56-92D3-43F7-8B6F-CD1B2711F8D1}"/>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9" name="Title 16">
            <a:extLst>
              <a:ext uri="{FF2B5EF4-FFF2-40B4-BE49-F238E27FC236}">
                <a16:creationId xmlns:a16="http://schemas.microsoft.com/office/drawing/2014/main" id="{3E8C04B0-FC12-4B51-B028-DA9A4E8E1FD9}"/>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0" name="Slide Number Placeholder 3">
            <a:extLst>
              <a:ext uri="{FF2B5EF4-FFF2-40B4-BE49-F238E27FC236}">
                <a16:creationId xmlns:a16="http://schemas.microsoft.com/office/drawing/2014/main" id="{DCA03167-15F3-4EE5-AE70-695D9C527624}"/>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1" name="Text Placeholder 4">
            <a:extLst>
              <a:ext uri="{FF2B5EF4-FFF2-40B4-BE49-F238E27FC236}">
                <a16:creationId xmlns:a16="http://schemas.microsoft.com/office/drawing/2014/main" id="{12471086-251C-40AF-8C45-4D7F64CD2380}"/>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58442282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5799B26-0D26-4AA0-842B-E13F3624E5EB}"/>
              </a:ext>
            </a:extLst>
          </p:cNvPr>
          <p:cNvSpPr/>
          <p:nvPr userDrawn="1"/>
        </p:nvSpPr>
        <p:spPr>
          <a:xfrm>
            <a:off x="452277" y="1696403"/>
            <a:ext cx="7404308"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630789" y="1865287"/>
            <a:ext cx="7052060"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5" name="Rectangle 14">
            <a:extLst>
              <a:ext uri="{FF2B5EF4-FFF2-40B4-BE49-F238E27FC236}">
                <a16:creationId xmlns:a16="http://schemas.microsoft.com/office/drawing/2014/main" id="{748C2AF2-91E8-4D0B-80B1-22C901736C3B}"/>
              </a:ext>
            </a:extLst>
          </p:cNvPr>
          <p:cNvSpPr/>
          <p:nvPr userDrawn="1"/>
        </p:nvSpPr>
        <p:spPr>
          <a:xfrm>
            <a:off x="7945693"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Placeholder 3">
            <a:extLst>
              <a:ext uri="{FF2B5EF4-FFF2-40B4-BE49-F238E27FC236}">
                <a16:creationId xmlns:a16="http://schemas.microsoft.com/office/drawing/2014/main" id="{0A063F25-1ADB-43B5-A4FF-476FAE6567AA}"/>
              </a:ext>
            </a:extLst>
          </p:cNvPr>
          <p:cNvSpPr>
            <a:spLocks noGrp="1"/>
          </p:cNvSpPr>
          <p:nvPr>
            <p:ph type="chart" sz="quarter" idx="51" hasCustomPrompt="1"/>
          </p:nvPr>
        </p:nvSpPr>
        <p:spPr>
          <a:xfrm>
            <a:off x="8119429" y="186528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0" name="Text Placeholder 34">
            <a:extLst>
              <a:ext uri="{FF2B5EF4-FFF2-40B4-BE49-F238E27FC236}">
                <a16:creationId xmlns:a16="http://schemas.microsoft.com/office/drawing/2014/main" id="{FDD49F22-6A7E-4D13-AA41-4CF26ABF616E}"/>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1" name="Title 16">
            <a:extLst>
              <a:ext uri="{FF2B5EF4-FFF2-40B4-BE49-F238E27FC236}">
                <a16:creationId xmlns:a16="http://schemas.microsoft.com/office/drawing/2014/main" id="{73F1476B-A67F-4335-A82B-A52C9342BFAA}"/>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2" name="Slide Number Placeholder 3">
            <a:extLst>
              <a:ext uri="{FF2B5EF4-FFF2-40B4-BE49-F238E27FC236}">
                <a16:creationId xmlns:a16="http://schemas.microsoft.com/office/drawing/2014/main" id="{ED8A5876-8E3D-42AA-965C-4E1FDA7CEF03}"/>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3" name="Text Placeholder 4">
            <a:extLst>
              <a:ext uri="{FF2B5EF4-FFF2-40B4-BE49-F238E27FC236}">
                <a16:creationId xmlns:a16="http://schemas.microsoft.com/office/drawing/2014/main" id="{57FA4545-9F73-478B-A107-101FECD66896}"/>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85117051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wo Charts with Key Takeaways">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5799B26-0D26-4AA0-842B-E13F3624E5EB}"/>
              </a:ext>
            </a:extLst>
          </p:cNvPr>
          <p:cNvSpPr/>
          <p:nvPr userDrawn="1"/>
        </p:nvSpPr>
        <p:spPr>
          <a:xfrm>
            <a:off x="4198985" y="1696403"/>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1865287"/>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0" name="Rectangle 29">
            <a:extLst>
              <a:ext uri="{FF2B5EF4-FFF2-40B4-BE49-F238E27FC236}">
                <a16:creationId xmlns:a16="http://schemas.microsoft.com/office/drawing/2014/main" id="{7C53571F-3BA4-4C18-885C-8C342DA29C35}"/>
              </a:ext>
            </a:extLst>
          </p:cNvPr>
          <p:cNvSpPr/>
          <p:nvPr userDrawn="1"/>
        </p:nvSpPr>
        <p:spPr>
          <a:xfrm>
            <a:off x="452277"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3" name="Text Placeholder 34">
            <a:extLst>
              <a:ext uri="{FF2B5EF4-FFF2-40B4-BE49-F238E27FC236}">
                <a16:creationId xmlns:a16="http://schemas.microsoft.com/office/drawing/2014/main" id="{C24B576C-7205-4D94-B177-3ACA137B3B4B}"/>
              </a:ext>
            </a:extLst>
          </p:cNvPr>
          <p:cNvSpPr>
            <a:spLocks noGrp="1"/>
          </p:cNvSpPr>
          <p:nvPr>
            <p:ph type="body" sz="quarter" idx="36" hasCustomPrompt="1"/>
          </p:nvPr>
        </p:nvSpPr>
        <p:spPr>
          <a:xfrm>
            <a:off x="527865" y="1807744"/>
            <a:ext cx="350227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a:t>
            </a:r>
          </a:p>
        </p:txBody>
      </p:sp>
      <p:sp>
        <p:nvSpPr>
          <p:cNvPr id="34" name="Text Placeholder 45">
            <a:extLst>
              <a:ext uri="{FF2B5EF4-FFF2-40B4-BE49-F238E27FC236}">
                <a16:creationId xmlns:a16="http://schemas.microsoft.com/office/drawing/2014/main" id="{F776DB62-6A46-4963-9FAB-8A7AE2E42696}"/>
              </a:ext>
            </a:extLst>
          </p:cNvPr>
          <p:cNvSpPr>
            <a:spLocks noGrp="1"/>
          </p:cNvSpPr>
          <p:nvPr>
            <p:ph type="body" sz="quarter" idx="29" hasCustomPrompt="1"/>
          </p:nvPr>
        </p:nvSpPr>
        <p:spPr>
          <a:xfrm>
            <a:off x="527865" y="2123474"/>
            <a:ext cx="349738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three lines</a:t>
            </a:r>
          </a:p>
        </p:txBody>
      </p:sp>
      <p:sp>
        <p:nvSpPr>
          <p:cNvPr id="38" name="Text Placeholder 45">
            <a:extLst>
              <a:ext uri="{FF2B5EF4-FFF2-40B4-BE49-F238E27FC236}">
                <a16:creationId xmlns:a16="http://schemas.microsoft.com/office/drawing/2014/main" id="{2C0FDF08-317F-4F80-A895-960ECABEF2AE}"/>
              </a:ext>
            </a:extLst>
          </p:cNvPr>
          <p:cNvSpPr>
            <a:spLocks noGrp="1"/>
          </p:cNvSpPr>
          <p:nvPr>
            <p:ph type="body" sz="quarter" idx="50" hasCustomPrompt="1"/>
          </p:nvPr>
        </p:nvSpPr>
        <p:spPr>
          <a:xfrm>
            <a:off x="821493" y="2784578"/>
            <a:ext cx="3203756" cy="3187694"/>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 of key takeaways</a:t>
            </a:r>
          </a:p>
        </p:txBody>
      </p:sp>
      <p:sp>
        <p:nvSpPr>
          <p:cNvPr id="15" name="Rectangle 14">
            <a:extLst>
              <a:ext uri="{FF2B5EF4-FFF2-40B4-BE49-F238E27FC236}">
                <a16:creationId xmlns:a16="http://schemas.microsoft.com/office/drawing/2014/main" id="{748C2AF2-91E8-4D0B-80B1-22C901736C3B}"/>
              </a:ext>
            </a:extLst>
          </p:cNvPr>
          <p:cNvSpPr/>
          <p:nvPr userDrawn="1"/>
        </p:nvSpPr>
        <p:spPr>
          <a:xfrm>
            <a:off x="7945693"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Placeholder 3">
            <a:extLst>
              <a:ext uri="{FF2B5EF4-FFF2-40B4-BE49-F238E27FC236}">
                <a16:creationId xmlns:a16="http://schemas.microsoft.com/office/drawing/2014/main" id="{0A063F25-1ADB-43B5-A4FF-476FAE6567AA}"/>
              </a:ext>
            </a:extLst>
          </p:cNvPr>
          <p:cNvSpPr>
            <a:spLocks noGrp="1"/>
          </p:cNvSpPr>
          <p:nvPr>
            <p:ph type="chart" sz="quarter" idx="51" hasCustomPrompt="1"/>
          </p:nvPr>
        </p:nvSpPr>
        <p:spPr>
          <a:xfrm>
            <a:off x="8119429" y="186528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4" name="Text Placeholder 34">
            <a:extLst>
              <a:ext uri="{FF2B5EF4-FFF2-40B4-BE49-F238E27FC236}">
                <a16:creationId xmlns:a16="http://schemas.microsoft.com/office/drawing/2014/main" id="{C8BB26BC-08AC-4FFA-A0B5-877B187E11D2}"/>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8" name="Title 16">
            <a:extLst>
              <a:ext uri="{FF2B5EF4-FFF2-40B4-BE49-F238E27FC236}">
                <a16:creationId xmlns:a16="http://schemas.microsoft.com/office/drawing/2014/main" id="{DD713614-FA83-47F5-B4F5-4792DBD57F41}"/>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9" name="Slide Number Placeholder 3">
            <a:extLst>
              <a:ext uri="{FF2B5EF4-FFF2-40B4-BE49-F238E27FC236}">
                <a16:creationId xmlns:a16="http://schemas.microsoft.com/office/drawing/2014/main" id="{89EEFFA7-1B4D-4490-B487-1177F2390591}"/>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0" name="Text Placeholder 4">
            <a:extLst>
              <a:ext uri="{FF2B5EF4-FFF2-40B4-BE49-F238E27FC236}">
                <a16:creationId xmlns:a16="http://schemas.microsoft.com/office/drawing/2014/main" id="{D21542D8-C489-4F8B-94BF-12A2D747DE2D}"/>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2894917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9640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6528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8" name="Rectangle 27">
            <a:extLst>
              <a:ext uri="{FF2B5EF4-FFF2-40B4-BE49-F238E27FC236}">
                <a16:creationId xmlns:a16="http://schemas.microsoft.com/office/drawing/2014/main" id="{E5799B26-0D26-4AA0-842B-E13F3624E5EB}"/>
              </a:ext>
            </a:extLst>
          </p:cNvPr>
          <p:cNvSpPr/>
          <p:nvPr userDrawn="1"/>
        </p:nvSpPr>
        <p:spPr>
          <a:xfrm>
            <a:off x="452277" y="1696403"/>
            <a:ext cx="7404308"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630789" y="1865287"/>
            <a:ext cx="7052060"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6480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13369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2" name="Text Placeholder 34">
            <a:extLst>
              <a:ext uri="{FF2B5EF4-FFF2-40B4-BE49-F238E27FC236}">
                <a16:creationId xmlns:a16="http://schemas.microsoft.com/office/drawing/2014/main" id="{4BF4BB0D-14A4-4086-93F3-403FBFD36AFD}"/>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3" name="Title 16">
            <a:extLst>
              <a:ext uri="{FF2B5EF4-FFF2-40B4-BE49-F238E27FC236}">
                <a16:creationId xmlns:a16="http://schemas.microsoft.com/office/drawing/2014/main" id="{3BFA70F1-99F0-415A-8B60-40CA7AFDA892}"/>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4" name="Slide Number Placeholder 3">
            <a:extLst>
              <a:ext uri="{FF2B5EF4-FFF2-40B4-BE49-F238E27FC236}">
                <a16:creationId xmlns:a16="http://schemas.microsoft.com/office/drawing/2014/main" id="{C82DD3D8-7A7B-4543-8ECB-5CB0F43DDE34}"/>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5" name="Text Placeholder 4">
            <a:extLst>
              <a:ext uri="{FF2B5EF4-FFF2-40B4-BE49-F238E27FC236}">
                <a16:creationId xmlns:a16="http://schemas.microsoft.com/office/drawing/2014/main" id="{5B4BF3EB-0BC2-4BBC-9A4C-32CF7D9D7213}"/>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43002911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hree Charts with Key Takeaway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9640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6528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8" name="Rectangle 27">
            <a:extLst>
              <a:ext uri="{FF2B5EF4-FFF2-40B4-BE49-F238E27FC236}">
                <a16:creationId xmlns:a16="http://schemas.microsoft.com/office/drawing/2014/main" id="{E5799B26-0D26-4AA0-842B-E13F3624E5EB}"/>
              </a:ext>
            </a:extLst>
          </p:cNvPr>
          <p:cNvSpPr/>
          <p:nvPr userDrawn="1"/>
        </p:nvSpPr>
        <p:spPr>
          <a:xfrm>
            <a:off x="4198985" y="1696403"/>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1865287"/>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0" name="Rectangle 29">
            <a:extLst>
              <a:ext uri="{FF2B5EF4-FFF2-40B4-BE49-F238E27FC236}">
                <a16:creationId xmlns:a16="http://schemas.microsoft.com/office/drawing/2014/main" id="{7C53571F-3BA4-4C18-885C-8C342DA29C35}"/>
              </a:ext>
            </a:extLst>
          </p:cNvPr>
          <p:cNvSpPr/>
          <p:nvPr userDrawn="1"/>
        </p:nvSpPr>
        <p:spPr>
          <a:xfrm>
            <a:off x="452277" y="169640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6480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13369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3" name="Text Placeholder 34">
            <a:extLst>
              <a:ext uri="{FF2B5EF4-FFF2-40B4-BE49-F238E27FC236}">
                <a16:creationId xmlns:a16="http://schemas.microsoft.com/office/drawing/2014/main" id="{C24B576C-7205-4D94-B177-3ACA137B3B4B}"/>
              </a:ext>
            </a:extLst>
          </p:cNvPr>
          <p:cNvSpPr>
            <a:spLocks noGrp="1"/>
          </p:cNvSpPr>
          <p:nvPr>
            <p:ph type="body" sz="quarter" idx="36" hasCustomPrompt="1"/>
          </p:nvPr>
        </p:nvSpPr>
        <p:spPr>
          <a:xfrm>
            <a:off x="527865" y="1807744"/>
            <a:ext cx="350227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a:t>
            </a:r>
          </a:p>
        </p:txBody>
      </p:sp>
      <p:sp>
        <p:nvSpPr>
          <p:cNvPr id="34" name="Text Placeholder 45">
            <a:extLst>
              <a:ext uri="{FF2B5EF4-FFF2-40B4-BE49-F238E27FC236}">
                <a16:creationId xmlns:a16="http://schemas.microsoft.com/office/drawing/2014/main" id="{F776DB62-6A46-4963-9FAB-8A7AE2E42696}"/>
              </a:ext>
            </a:extLst>
          </p:cNvPr>
          <p:cNvSpPr>
            <a:spLocks noGrp="1"/>
          </p:cNvSpPr>
          <p:nvPr>
            <p:ph type="body" sz="quarter" idx="29" hasCustomPrompt="1"/>
          </p:nvPr>
        </p:nvSpPr>
        <p:spPr>
          <a:xfrm>
            <a:off x="527865" y="2123474"/>
            <a:ext cx="349738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three lines</a:t>
            </a:r>
          </a:p>
        </p:txBody>
      </p:sp>
      <p:sp>
        <p:nvSpPr>
          <p:cNvPr id="38" name="Text Placeholder 45">
            <a:extLst>
              <a:ext uri="{FF2B5EF4-FFF2-40B4-BE49-F238E27FC236}">
                <a16:creationId xmlns:a16="http://schemas.microsoft.com/office/drawing/2014/main" id="{2C0FDF08-317F-4F80-A895-960ECABEF2AE}"/>
              </a:ext>
            </a:extLst>
          </p:cNvPr>
          <p:cNvSpPr>
            <a:spLocks noGrp="1"/>
          </p:cNvSpPr>
          <p:nvPr>
            <p:ph type="body" sz="quarter" idx="50" hasCustomPrompt="1"/>
          </p:nvPr>
        </p:nvSpPr>
        <p:spPr>
          <a:xfrm>
            <a:off x="821493" y="2784578"/>
            <a:ext cx="3203756" cy="3187694"/>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 of key takeaways</a:t>
            </a:r>
          </a:p>
        </p:txBody>
      </p:sp>
      <p:sp>
        <p:nvSpPr>
          <p:cNvPr id="16" name="Text Placeholder 34">
            <a:extLst>
              <a:ext uri="{FF2B5EF4-FFF2-40B4-BE49-F238E27FC236}">
                <a16:creationId xmlns:a16="http://schemas.microsoft.com/office/drawing/2014/main" id="{45B4BCA4-077B-4681-BC8D-F336667904C0}"/>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8" name="Title 16">
            <a:extLst>
              <a:ext uri="{FF2B5EF4-FFF2-40B4-BE49-F238E27FC236}">
                <a16:creationId xmlns:a16="http://schemas.microsoft.com/office/drawing/2014/main" id="{2B960683-BC86-4B28-8B54-AE5013649C00}"/>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9" name="Slide Number Placeholder 3">
            <a:extLst>
              <a:ext uri="{FF2B5EF4-FFF2-40B4-BE49-F238E27FC236}">
                <a16:creationId xmlns:a16="http://schemas.microsoft.com/office/drawing/2014/main" id="{C8A2B535-E572-4771-9DBC-1CF84FDC79CC}"/>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0" name="Text Placeholder 4">
            <a:extLst>
              <a:ext uri="{FF2B5EF4-FFF2-40B4-BE49-F238E27FC236}">
                <a16:creationId xmlns:a16="http://schemas.microsoft.com/office/drawing/2014/main" id="{A2A7EF8A-2B8A-49A7-909E-EBA37F9EF129}"/>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4534393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Four Chart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3283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0171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8" name="Rectangle 27">
            <a:extLst>
              <a:ext uri="{FF2B5EF4-FFF2-40B4-BE49-F238E27FC236}">
                <a16:creationId xmlns:a16="http://schemas.microsoft.com/office/drawing/2014/main" id="{E5799B26-0D26-4AA0-842B-E13F3624E5EB}"/>
              </a:ext>
            </a:extLst>
          </p:cNvPr>
          <p:cNvSpPr/>
          <p:nvPr userDrawn="1"/>
        </p:nvSpPr>
        <p:spPr>
          <a:xfrm>
            <a:off x="4198985" y="163283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Placeholder 3">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180171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0123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07012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5" name="Rectangle 14">
            <a:extLst>
              <a:ext uri="{FF2B5EF4-FFF2-40B4-BE49-F238E27FC236}">
                <a16:creationId xmlns:a16="http://schemas.microsoft.com/office/drawing/2014/main" id="{49E2F68D-DDF1-4C4B-A7C6-DCF767C519FE}"/>
              </a:ext>
            </a:extLst>
          </p:cNvPr>
          <p:cNvSpPr/>
          <p:nvPr userDrawn="1"/>
        </p:nvSpPr>
        <p:spPr>
          <a:xfrm>
            <a:off x="452277" y="163283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Placeholder 3">
            <a:extLst>
              <a:ext uri="{FF2B5EF4-FFF2-40B4-BE49-F238E27FC236}">
                <a16:creationId xmlns:a16="http://schemas.microsoft.com/office/drawing/2014/main" id="{28F99FAF-686C-4CE5-9B4E-E64E75FFB215}"/>
              </a:ext>
            </a:extLst>
          </p:cNvPr>
          <p:cNvSpPr>
            <a:spLocks noGrp="1"/>
          </p:cNvSpPr>
          <p:nvPr>
            <p:ph type="chart" sz="quarter" idx="50" hasCustomPrompt="1"/>
          </p:nvPr>
        </p:nvSpPr>
        <p:spPr>
          <a:xfrm>
            <a:off x="626013" y="180171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4" name="Text Placeholder 34">
            <a:extLst>
              <a:ext uri="{FF2B5EF4-FFF2-40B4-BE49-F238E27FC236}">
                <a16:creationId xmlns:a16="http://schemas.microsoft.com/office/drawing/2014/main" id="{90D8D4CA-5826-4653-8FCF-CCCB44B5994C}"/>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8" name="Title 16">
            <a:extLst>
              <a:ext uri="{FF2B5EF4-FFF2-40B4-BE49-F238E27FC236}">
                <a16:creationId xmlns:a16="http://schemas.microsoft.com/office/drawing/2014/main" id="{A9A7FE1B-7D3E-489C-B7A0-59790864AEE4}"/>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9" name="Slide Number Placeholder 3">
            <a:extLst>
              <a:ext uri="{FF2B5EF4-FFF2-40B4-BE49-F238E27FC236}">
                <a16:creationId xmlns:a16="http://schemas.microsoft.com/office/drawing/2014/main" id="{8CD47FA9-0487-4B89-A339-602503AA8BA3}"/>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0" name="Text Placeholder 4">
            <a:extLst>
              <a:ext uri="{FF2B5EF4-FFF2-40B4-BE49-F238E27FC236}">
                <a16:creationId xmlns:a16="http://schemas.microsoft.com/office/drawing/2014/main" id="{1A32450C-A319-43F2-BC71-5ED92E4446D7}"/>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738097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Four Charts with Key Takeaway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EA488B-E127-466B-95B7-1D231887DA95}"/>
              </a:ext>
            </a:extLst>
          </p:cNvPr>
          <p:cNvSpPr/>
          <p:nvPr userDrawn="1"/>
        </p:nvSpPr>
        <p:spPr>
          <a:xfrm>
            <a:off x="7945693" y="163283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Placeholder 3">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4" y="180171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31" name="Rectangle 30">
            <a:extLst>
              <a:ext uri="{FF2B5EF4-FFF2-40B4-BE49-F238E27FC236}">
                <a16:creationId xmlns:a16="http://schemas.microsoft.com/office/drawing/2014/main" id="{0F72C422-8F03-4874-A801-4CF3B2294852}"/>
              </a:ext>
            </a:extLst>
          </p:cNvPr>
          <p:cNvSpPr/>
          <p:nvPr userDrawn="1"/>
        </p:nvSpPr>
        <p:spPr>
          <a:xfrm>
            <a:off x="7945693" y="390123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Placeholder 3">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4" y="407012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3" name="Rectangle 12">
            <a:extLst>
              <a:ext uri="{FF2B5EF4-FFF2-40B4-BE49-F238E27FC236}">
                <a16:creationId xmlns:a16="http://schemas.microsoft.com/office/drawing/2014/main" id="{C118740A-8798-4CB4-9922-800C23A6392E}"/>
              </a:ext>
            </a:extLst>
          </p:cNvPr>
          <p:cNvSpPr/>
          <p:nvPr userDrawn="1"/>
        </p:nvSpPr>
        <p:spPr>
          <a:xfrm>
            <a:off x="4201298" y="163283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4" name="Chart Placeholder 3">
            <a:extLst>
              <a:ext uri="{FF2B5EF4-FFF2-40B4-BE49-F238E27FC236}">
                <a16:creationId xmlns:a16="http://schemas.microsoft.com/office/drawing/2014/main" id="{B397A503-C60A-4E5B-BDB3-8EE136AA8FD3}"/>
              </a:ext>
            </a:extLst>
          </p:cNvPr>
          <p:cNvSpPr>
            <a:spLocks noGrp="1"/>
          </p:cNvSpPr>
          <p:nvPr>
            <p:ph type="chart" sz="quarter" idx="50" hasCustomPrompt="1"/>
          </p:nvPr>
        </p:nvSpPr>
        <p:spPr>
          <a:xfrm>
            <a:off x="4374889" y="180171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18" name="Rectangle 17">
            <a:extLst>
              <a:ext uri="{FF2B5EF4-FFF2-40B4-BE49-F238E27FC236}">
                <a16:creationId xmlns:a16="http://schemas.microsoft.com/office/drawing/2014/main" id="{CCD4F1D2-22BE-4A6D-80F9-97D3A925475C}"/>
              </a:ext>
            </a:extLst>
          </p:cNvPr>
          <p:cNvSpPr/>
          <p:nvPr userDrawn="1"/>
        </p:nvSpPr>
        <p:spPr>
          <a:xfrm>
            <a:off x="4201298" y="390123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9" name="Chart Placeholder 3">
            <a:extLst>
              <a:ext uri="{FF2B5EF4-FFF2-40B4-BE49-F238E27FC236}">
                <a16:creationId xmlns:a16="http://schemas.microsoft.com/office/drawing/2014/main" id="{7B4355AA-3D22-4959-886F-A5DBE1D1502D}"/>
              </a:ext>
            </a:extLst>
          </p:cNvPr>
          <p:cNvSpPr>
            <a:spLocks noGrp="1"/>
          </p:cNvSpPr>
          <p:nvPr>
            <p:ph type="chart" sz="quarter" idx="51" hasCustomPrompt="1"/>
          </p:nvPr>
        </p:nvSpPr>
        <p:spPr>
          <a:xfrm>
            <a:off x="4374889" y="407012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CHART</a:t>
            </a:r>
          </a:p>
        </p:txBody>
      </p:sp>
      <p:sp>
        <p:nvSpPr>
          <p:cNvPr id="20" name="Rectangle 19">
            <a:extLst>
              <a:ext uri="{FF2B5EF4-FFF2-40B4-BE49-F238E27FC236}">
                <a16:creationId xmlns:a16="http://schemas.microsoft.com/office/drawing/2014/main" id="{296A29A6-D5BE-4269-9B49-2416157B9646}"/>
              </a:ext>
            </a:extLst>
          </p:cNvPr>
          <p:cNvSpPr/>
          <p:nvPr userDrawn="1"/>
        </p:nvSpPr>
        <p:spPr>
          <a:xfrm>
            <a:off x="452277" y="1632834"/>
            <a:ext cx="3657600" cy="4444752"/>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1" name="Text Placeholder 34">
            <a:extLst>
              <a:ext uri="{FF2B5EF4-FFF2-40B4-BE49-F238E27FC236}">
                <a16:creationId xmlns:a16="http://schemas.microsoft.com/office/drawing/2014/main" id="{CB6F3FAB-AC52-4359-A9AE-CB170D0D6CB7}"/>
              </a:ext>
            </a:extLst>
          </p:cNvPr>
          <p:cNvSpPr>
            <a:spLocks noGrp="1"/>
          </p:cNvSpPr>
          <p:nvPr>
            <p:ph type="body" sz="quarter" idx="36" hasCustomPrompt="1"/>
          </p:nvPr>
        </p:nvSpPr>
        <p:spPr>
          <a:xfrm>
            <a:off x="527865" y="1807744"/>
            <a:ext cx="350227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a:t>
            </a:r>
          </a:p>
        </p:txBody>
      </p:sp>
      <p:sp>
        <p:nvSpPr>
          <p:cNvPr id="23" name="Text Placeholder 45">
            <a:extLst>
              <a:ext uri="{FF2B5EF4-FFF2-40B4-BE49-F238E27FC236}">
                <a16:creationId xmlns:a16="http://schemas.microsoft.com/office/drawing/2014/main" id="{F263D592-E3BE-46C8-A59B-EC967C4F72A2}"/>
              </a:ext>
            </a:extLst>
          </p:cNvPr>
          <p:cNvSpPr>
            <a:spLocks noGrp="1"/>
          </p:cNvSpPr>
          <p:nvPr>
            <p:ph type="body" sz="quarter" idx="29" hasCustomPrompt="1"/>
          </p:nvPr>
        </p:nvSpPr>
        <p:spPr>
          <a:xfrm>
            <a:off x="527865" y="2123474"/>
            <a:ext cx="3497385"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three lines</a:t>
            </a:r>
          </a:p>
        </p:txBody>
      </p:sp>
      <p:sp>
        <p:nvSpPr>
          <p:cNvPr id="24" name="Text Placeholder 45">
            <a:extLst>
              <a:ext uri="{FF2B5EF4-FFF2-40B4-BE49-F238E27FC236}">
                <a16:creationId xmlns:a16="http://schemas.microsoft.com/office/drawing/2014/main" id="{E93C03C9-2495-42FD-B4C6-5929866455E0}"/>
              </a:ext>
            </a:extLst>
          </p:cNvPr>
          <p:cNvSpPr>
            <a:spLocks noGrp="1"/>
          </p:cNvSpPr>
          <p:nvPr>
            <p:ph type="body" sz="quarter" idx="52" hasCustomPrompt="1"/>
          </p:nvPr>
        </p:nvSpPr>
        <p:spPr>
          <a:xfrm>
            <a:off x="821493" y="2784578"/>
            <a:ext cx="3203756" cy="3187694"/>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 of key takeaways</a:t>
            </a:r>
          </a:p>
        </p:txBody>
      </p:sp>
      <p:sp>
        <p:nvSpPr>
          <p:cNvPr id="26" name="Text Placeholder 34">
            <a:extLst>
              <a:ext uri="{FF2B5EF4-FFF2-40B4-BE49-F238E27FC236}">
                <a16:creationId xmlns:a16="http://schemas.microsoft.com/office/drawing/2014/main" id="{D12A854D-42B6-44D5-B3C8-60CB849894B2}"/>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7" name="Title 16">
            <a:extLst>
              <a:ext uri="{FF2B5EF4-FFF2-40B4-BE49-F238E27FC236}">
                <a16:creationId xmlns:a16="http://schemas.microsoft.com/office/drawing/2014/main" id="{EC436903-37E5-486E-A8E7-5EFDD553D332}"/>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8" name="Slide Number Placeholder 3">
            <a:extLst>
              <a:ext uri="{FF2B5EF4-FFF2-40B4-BE49-F238E27FC236}">
                <a16:creationId xmlns:a16="http://schemas.microsoft.com/office/drawing/2014/main" id="{16E5FB9E-8E62-4177-9AD9-93463ECF4668}"/>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9" name="Text Placeholder 4">
            <a:extLst>
              <a:ext uri="{FF2B5EF4-FFF2-40B4-BE49-F238E27FC236}">
                <a16:creationId xmlns:a16="http://schemas.microsoft.com/office/drawing/2014/main" id="{F7F48AED-4CB8-4346-B236-5E85B04423BF}"/>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163289926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FD984-E191-46E5-A204-B416F4308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F9F83A-833B-4C35-9961-1688CAB9B7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295987F-D4A6-4965-AD06-50E6CB5F6E4B}"/>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5" name="Footer Placeholder 4">
            <a:extLst>
              <a:ext uri="{FF2B5EF4-FFF2-40B4-BE49-F238E27FC236}">
                <a16:creationId xmlns:a16="http://schemas.microsoft.com/office/drawing/2014/main" id="{E51A513B-C659-4705-AA54-F4D1FD37F9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FE42D9-307A-4234-9268-71116F586D2D}"/>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429282625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AC028-0286-47EA-ABCF-C82A0D64A7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9CAB37-6E45-4C10-BFFB-692DF15CB8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7C11B8-3151-42AB-A386-DBE047EED49F}"/>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5" name="Footer Placeholder 4">
            <a:extLst>
              <a:ext uri="{FF2B5EF4-FFF2-40B4-BE49-F238E27FC236}">
                <a16:creationId xmlns:a16="http://schemas.microsoft.com/office/drawing/2014/main" id="{74D0D7C3-7737-4321-84F3-66D2B7549C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A1FE88-8FE8-405D-8AA0-07DE0FEC40AE}"/>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42190136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6C949-C4E7-4277-AF2B-CECF0C9E2D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1E0135-FF3E-4317-BF99-C2628BB60E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96DAC0-0CCD-4495-B829-A5647A23A1EA}"/>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5" name="Footer Placeholder 4">
            <a:extLst>
              <a:ext uri="{FF2B5EF4-FFF2-40B4-BE49-F238E27FC236}">
                <a16:creationId xmlns:a16="http://schemas.microsoft.com/office/drawing/2014/main" id="{67754030-A8D1-431D-BF64-8B02E94807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D9CFCC-B024-4F7F-9334-B2216ECF4DB2}"/>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2870224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noAutofit/>
          </a:bodyPr>
          <a:lstStyle>
            <a:lvl1pPr>
              <a:lnSpc>
                <a:spcPct val="100000"/>
              </a:lnSpc>
              <a:defRPr/>
            </a:lvl1pPr>
          </a:lstStyle>
          <a:p>
            <a:r>
              <a:rPr lang="en-US"/>
              <a:t>Click to edit Master title style</a:t>
            </a:r>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24389884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8A1DD-FA77-467B-8C86-42D53F1A9E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E73244-9994-47F8-A86C-F9127DCE30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991A2C-DD50-434D-BDE3-BC495A5EAF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5227DE-0CC7-45FA-A2EF-3C140DBE06F2}"/>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6" name="Footer Placeholder 5">
            <a:extLst>
              <a:ext uri="{FF2B5EF4-FFF2-40B4-BE49-F238E27FC236}">
                <a16:creationId xmlns:a16="http://schemas.microsoft.com/office/drawing/2014/main" id="{877BACC3-031D-4EA5-A5F5-04FE00D842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38FB6C-4AD8-4E1B-9D1A-DFCDDDEC132C}"/>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411174642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E042D-31C2-4E5E-8EA5-9A1A2937A1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938F0A-DE9F-423F-87EB-A4BDC9D0B0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1318D-3BDA-458C-BEBE-962CE7B513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C72AC6-76AB-4CA0-AA8A-7246C0352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104681-AC95-4043-B96D-5991F985B1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29EC23-3FCD-470C-A938-21E1D3A0937C}"/>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8" name="Footer Placeholder 7">
            <a:extLst>
              <a:ext uri="{FF2B5EF4-FFF2-40B4-BE49-F238E27FC236}">
                <a16:creationId xmlns:a16="http://schemas.microsoft.com/office/drawing/2014/main" id="{0C1E2D46-2D22-483E-88F3-71EBC0388B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F61DD5-7A62-4362-AFD6-30B2BBE31AC9}"/>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399897879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67E0D-C5FE-42D6-A385-BA8234A5AE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8D3D42-C7A7-44EB-9FF9-AA0BA776B00A}"/>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4" name="Footer Placeholder 3">
            <a:extLst>
              <a:ext uri="{FF2B5EF4-FFF2-40B4-BE49-F238E27FC236}">
                <a16:creationId xmlns:a16="http://schemas.microsoft.com/office/drawing/2014/main" id="{56F08AD4-6C3D-40F7-956D-056E610F03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B8BFA3-A562-4EE0-9EE3-EA545FC0CBB8}"/>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139587155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841C72-6162-4FF0-A965-1DBDB04D51F7}"/>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3" name="Footer Placeholder 2">
            <a:extLst>
              <a:ext uri="{FF2B5EF4-FFF2-40B4-BE49-F238E27FC236}">
                <a16:creationId xmlns:a16="http://schemas.microsoft.com/office/drawing/2014/main" id="{30F1978A-3F5D-496D-B97C-8EA0818208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340A9F-15A9-4616-8EE2-87D7CA18FF7E}"/>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326239634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2CD24-6009-4E18-9DE0-18E2F7E75D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6A616F-C2CB-4EDD-97CB-64F2AEB9F1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329E86-8BE8-4A9C-8540-7264B1DC6B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AEF405-736C-4EF8-AA73-1F72EFE47176}"/>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6" name="Footer Placeholder 5">
            <a:extLst>
              <a:ext uri="{FF2B5EF4-FFF2-40B4-BE49-F238E27FC236}">
                <a16:creationId xmlns:a16="http://schemas.microsoft.com/office/drawing/2014/main" id="{5962B890-D7DD-42D7-9F1D-D7493BD78B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125E27-352E-4629-9D02-16FFA4553B76}"/>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172022303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A75E8-EB99-40B6-B9E6-5BFA1D4ECB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4D35B5-8018-42C8-AE22-7C5D37A12C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77827F-C17B-494A-8F80-27376B20A3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1B7BDC-C326-4F77-AE00-B9DC130F9E78}"/>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6" name="Footer Placeholder 5">
            <a:extLst>
              <a:ext uri="{FF2B5EF4-FFF2-40B4-BE49-F238E27FC236}">
                <a16:creationId xmlns:a16="http://schemas.microsoft.com/office/drawing/2014/main" id="{90EF3A55-5EC3-47C1-9CAD-44C98FD5DF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9A052E-EEC8-44FF-98EB-240EBA4C3D8B}"/>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63915705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C5E94-FEC2-4A85-B758-BE31098B9C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0DBAE5-B1B4-4499-9ABF-3A76C72CE1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B83BDC-AF10-4040-A3F4-1159C3AE6B7D}"/>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5" name="Footer Placeholder 4">
            <a:extLst>
              <a:ext uri="{FF2B5EF4-FFF2-40B4-BE49-F238E27FC236}">
                <a16:creationId xmlns:a16="http://schemas.microsoft.com/office/drawing/2014/main" id="{261D6EED-6BC0-451F-95B5-D38840BC78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99670E-2A60-4291-92D9-BA1A22EB15D4}"/>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314105763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D85276-CAF2-4BA6-A65C-72075F049D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3FDD33-B192-40A3-8282-8162BD89BE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59CA55-885B-4E74-853D-88D5417D4E6A}"/>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5" name="Footer Placeholder 4">
            <a:extLst>
              <a:ext uri="{FF2B5EF4-FFF2-40B4-BE49-F238E27FC236}">
                <a16:creationId xmlns:a16="http://schemas.microsoft.com/office/drawing/2014/main" id="{8952CA31-F282-4396-A739-B238FBB868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CBEE81-1171-4380-9416-7FB90E6F72BE}"/>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256962642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475091F5-3EED-472D-B4E7-8F9FB2B4408D}"/>
              </a:ext>
              <a:ext uri="{C183D7F6-B498-43B3-948B-1728B52AA6E4}">
                <adec:decorative xmlns:adec="http://schemas.microsoft.com/office/drawing/2017/decorative" val="1"/>
              </a:ext>
            </a:extLst>
          </p:cNvPr>
          <p:cNvSpPr>
            <a:spLocks noGrp="1"/>
          </p:cNvSpPr>
          <p:nvPr>
            <p:ph type="body" sz="quarter" idx="10"/>
          </p:nvPr>
        </p:nvSpPr>
        <p:spPr>
          <a:xfrm>
            <a:off x="330200" y="119744"/>
            <a:ext cx="5394960" cy="356616"/>
          </a:xfrm>
          <a:prstGeom prst="rect">
            <a:avLst/>
          </a:prstGeom>
        </p:spPr>
        <p:txBody>
          <a:bodyPr lIns="73152" tIns="0" rIns="0" bIns="0" anchor="ctr"/>
          <a:lstStyle>
            <a:lvl1pPr marL="0" indent="0">
              <a:spcBef>
                <a:spcPts val="0"/>
              </a:spcBef>
              <a:buNone/>
              <a:defRPr lang="en-US" sz="1000" b="1" kern="0" cap="all" spc="250" baseline="0" dirty="0" smtClean="0">
                <a:solidFill>
                  <a:schemeClr val="tx1"/>
                </a:solidFill>
                <a:latin typeface="+mn-lt"/>
                <a:ea typeface="Nexa Black" charset="0"/>
                <a:cs typeface="Nexa Black" charset="0"/>
              </a:defRPr>
            </a:lvl1pPr>
            <a:lvl2pPr marL="457200" indent="0">
              <a:buNone/>
              <a:defRPr/>
            </a:lvl2pPr>
          </a:lstStyle>
          <a:p>
            <a:pPr marL="0" marR="0" lvl="0" indent="0" algn="l" defTabSz="914400"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lang="en-US"/>
              <a:t>Click to edit Master text styles</a:t>
            </a:r>
          </a:p>
        </p:txBody>
      </p:sp>
      <p:sp>
        <p:nvSpPr>
          <p:cNvPr id="6" name="Title Placeholder 7">
            <a:extLst>
              <a:ext uri="{FF2B5EF4-FFF2-40B4-BE49-F238E27FC236}">
                <a16:creationId xmlns:a16="http://schemas.microsoft.com/office/drawing/2014/main" id="{870CDE99-D0D7-4930-B900-8FBBBA1D3C67}"/>
              </a:ext>
            </a:extLst>
          </p:cNvPr>
          <p:cNvSpPr>
            <a:spLocks noGrp="1"/>
          </p:cNvSpPr>
          <p:nvPr>
            <p:ph type="title"/>
          </p:nvPr>
        </p:nvSpPr>
        <p:spPr>
          <a:xfrm>
            <a:off x="330200" y="419100"/>
            <a:ext cx="8533526" cy="566928"/>
          </a:xfrm>
          <a:prstGeom prst="rect">
            <a:avLst/>
          </a:prstGeom>
        </p:spPr>
        <p:txBody>
          <a:bodyPr vert="horz" lIns="73152" tIns="45720" rIns="91440" bIns="45720" rtlCol="0" anchor="ctr">
            <a:normAutofit/>
          </a:bodyPr>
          <a:lstStyle/>
          <a:p>
            <a:r>
              <a:rPr lang="en-US"/>
              <a:t>Click to edit Master title style</a:t>
            </a:r>
          </a:p>
        </p:txBody>
      </p:sp>
      <p:sp>
        <p:nvSpPr>
          <p:cNvPr id="15" name="Text Placeholder 4">
            <a:extLst>
              <a:ext uri="{FF2B5EF4-FFF2-40B4-BE49-F238E27FC236}">
                <a16:creationId xmlns:a16="http://schemas.microsoft.com/office/drawing/2014/main" id="{41570269-0895-40D1-A97E-EE538E77B2D0}"/>
              </a:ext>
            </a:extLst>
          </p:cNvPr>
          <p:cNvSpPr>
            <a:spLocks noGrp="1"/>
          </p:cNvSpPr>
          <p:nvPr>
            <p:ph type="body" sz="quarter" idx="11"/>
          </p:nvPr>
        </p:nvSpPr>
        <p:spPr>
          <a:xfrm>
            <a:off x="342726" y="1034648"/>
            <a:ext cx="11411712" cy="566928"/>
          </a:xfrm>
          <a:prstGeom prst="rect">
            <a:avLst/>
          </a:prstGeom>
        </p:spPr>
        <p:txBody>
          <a:bodyPr lIns="73152" tIns="9144" rIns="0" bIns="0"/>
          <a:lstStyle>
            <a:lvl1pPr marL="0" indent="0">
              <a:buNone/>
              <a:defRPr kumimoji="0" lang="en-US" sz="1600" b="0" i="0" u="none" strike="noStrike" kern="1200" cap="none" spc="-5" normalizeH="0" baseline="0" dirty="0" smtClean="0">
                <a:ln>
                  <a:noFill/>
                </a:ln>
                <a:solidFill>
                  <a:prstClr val="black"/>
                </a:solidFill>
                <a:effectLst/>
                <a:uLnTx/>
                <a:uFillTx/>
                <a:latin typeface="+mn-lt"/>
                <a:ea typeface="Open Sans" panose="020B0606030504020204" pitchFamily="34" charset="0"/>
                <a:cs typeface="Open Sans" panose="020B0606030504020204" pitchFamily="34" charset="0"/>
              </a:defRPr>
            </a:lvl1pPr>
            <a:lvl2pPr marL="457200" indent="0">
              <a:buNone/>
              <a:defRPr/>
            </a:lvl2p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50944936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userDrawn="1">
  <p:cSld name="5_Section Header">
    <p:bg>
      <p:bgPr>
        <a:solidFill>
          <a:schemeClr val="bg1">
            <a:alpha val="79000"/>
          </a:schemeClr>
        </a:solidFill>
        <a:effectLst/>
      </p:bgPr>
    </p:bg>
    <p:spTree>
      <p:nvGrpSpPr>
        <p:cNvPr id="1" name=""/>
        <p:cNvGrpSpPr/>
        <p:nvPr/>
      </p:nvGrpSpPr>
      <p:grpSpPr>
        <a:xfrm>
          <a:off x="0" y="0"/>
          <a:ext cx="0" cy="0"/>
          <a:chOff x="0" y="0"/>
          <a:chExt cx="0" cy="0"/>
        </a:xfrm>
      </p:grpSpPr>
      <p:sp>
        <p:nvSpPr>
          <p:cNvPr id="25" name="Slide Number Placeholder 1">
            <a:extLst>
              <a:ext uri="{FF2B5EF4-FFF2-40B4-BE49-F238E27FC236}">
                <a16:creationId xmlns:a16="http://schemas.microsoft.com/office/drawing/2014/main" id="{7CEF053A-C76D-404F-92D0-CBE75CCABACD}"/>
              </a:ext>
            </a:extLst>
          </p:cNvPr>
          <p:cNvSpPr>
            <a:spLocks noGrp="1"/>
          </p:cNvSpPr>
          <p:nvPr>
            <p:ph type="sldNum" sz="quarter" idx="4"/>
          </p:nvPr>
        </p:nvSpPr>
        <p:spPr>
          <a:xfrm>
            <a:off x="9375912" y="6356352"/>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7A00E85-90A3-4CAE-87FD-DD682019FBF9}" type="slidenum">
              <a:rPr kumimoji="0" lang="en-US" sz="1200" b="0" i="0" u="none" strike="noStrike" kern="1200" cap="none" spc="0" normalizeH="0" baseline="0" noProof="0" smtClean="0">
                <a:ln>
                  <a:noFill/>
                </a:ln>
                <a:solidFill>
                  <a:prstClr val="black">
                    <a:tint val="75000"/>
                  </a:prstClr>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6" name="Text Placeholder 2">
            <a:extLst>
              <a:ext uri="{FF2B5EF4-FFF2-40B4-BE49-F238E27FC236}">
                <a16:creationId xmlns:a16="http://schemas.microsoft.com/office/drawing/2014/main" id="{10A3E5D5-F6B4-4147-9371-03A376BFFE28}"/>
              </a:ext>
              <a:ext uri="{C183D7F6-B498-43B3-948B-1728B52AA6E4}">
                <adec:decorative xmlns:adec="http://schemas.microsoft.com/office/drawing/2017/decorative" val="1"/>
              </a:ext>
            </a:extLst>
          </p:cNvPr>
          <p:cNvSpPr txBox="1">
            <a:spLocks/>
          </p:cNvSpPr>
          <p:nvPr userDrawn="1"/>
        </p:nvSpPr>
        <p:spPr>
          <a:xfrm>
            <a:off x="330200" y="119744"/>
            <a:ext cx="5394960" cy="356616"/>
          </a:xfrm>
          <a:prstGeom prst="rect">
            <a:avLst/>
          </a:prstGeom>
        </p:spPr>
        <p:txBody>
          <a:bodyPr lIns="73152" tIns="0" rIns="0" bIns="0" anchor="ctr"/>
          <a:lstStyle>
            <a:lvl1pPr marL="0" indent="0" algn="l" defTabSz="914400" rtl="0" eaLnBrk="1" latinLnBrk="0" hangingPunct="1">
              <a:lnSpc>
                <a:spcPct val="90000"/>
              </a:lnSpc>
              <a:spcBef>
                <a:spcPts val="0"/>
              </a:spcBef>
              <a:buFont typeface="Arial" panose="020B0604020202020204" pitchFamily="34" charset="0"/>
              <a:buNone/>
              <a:defRPr lang="en-US" sz="1000" b="1" kern="0" cap="all" spc="251"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189"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kumimoji="0" lang="en-US" sz="1000" b="1" i="0" u="none" strike="noStrike" kern="0" cap="all" spc="251"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ISSO Forum</a:t>
            </a:r>
          </a:p>
        </p:txBody>
      </p:sp>
      <p:sp>
        <p:nvSpPr>
          <p:cNvPr id="27" name="Title Placeholder 7">
            <a:extLst>
              <a:ext uri="{FF2B5EF4-FFF2-40B4-BE49-F238E27FC236}">
                <a16:creationId xmlns:a16="http://schemas.microsoft.com/office/drawing/2014/main" id="{AFABA1FC-144A-4D83-B167-44759D7741F7}"/>
              </a:ext>
            </a:extLst>
          </p:cNvPr>
          <p:cNvSpPr>
            <a:spLocks noGrp="1"/>
          </p:cNvSpPr>
          <p:nvPr>
            <p:ph type="title"/>
          </p:nvPr>
        </p:nvSpPr>
        <p:spPr>
          <a:xfrm>
            <a:off x="330201" y="419100"/>
            <a:ext cx="8533527" cy="566928"/>
          </a:xfrm>
          <a:prstGeom prst="rect">
            <a:avLst/>
          </a:prstGeom>
        </p:spPr>
        <p:txBody>
          <a:bodyPr vert="horz" lIns="73152" tIns="45720" rIns="91440" bIns="45720" rtlCol="0" anchor="ctr">
            <a:noAutofit/>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28" name="Text Placeholder 4">
            <a:extLst>
              <a:ext uri="{FF2B5EF4-FFF2-40B4-BE49-F238E27FC236}">
                <a16:creationId xmlns:a16="http://schemas.microsoft.com/office/drawing/2014/main" id="{E0D8DB65-ED47-4411-8CE7-28E5348E1C33}"/>
              </a:ext>
            </a:extLst>
          </p:cNvPr>
          <p:cNvSpPr>
            <a:spLocks noGrp="1"/>
          </p:cNvSpPr>
          <p:nvPr>
            <p:ph type="body" sz="quarter" idx="11"/>
          </p:nvPr>
        </p:nvSpPr>
        <p:spPr>
          <a:xfrm>
            <a:off x="342727" y="1034648"/>
            <a:ext cx="11411712" cy="566928"/>
          </a:xfrm>
          <a:prstGeom prst="rect">
            <a:avLst/>
          </a:prstGeom>
        </p:spPr>
        <p:txBody>
          <a:bodyPr lIns="73152" tIns="9144" rIns="0" bIns="0"/>
          <a:lstStyle>
            <a:lvl1pPr marL="0" indent="0">
              <a:buNone/>
              <a:defRPr kumimoji="0" lang="en-US" sz="1600" b="0" i="0" u="none" strike="noStrike" kern="1200" cap="none" spc="-5" normalizeH="0" baseline="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a:lvl2pPr>
          </a:lstStyle>
          <a:p>
            <a:pPr marL="12700" marR="5080" lvl="0" indent="0" algn="l" defTabSz="914377" rtl="0" eaLnBrk="1" fontAlgn="auto" latinLnBrk="0" hangingPunct="1">
              <a:lnSpc>
                <a:spcPct val="100000"/>
              </a:lnSpc>
              <a:spcBef>
                <a:spcPts val="100"/>
              </a:spcBef>
              <a:spcAft>
                <a:spcPts val="0"/>
              </a:spcAft>
              <a:buClrTx/>
              <a:buSzTx/>
              <a:buFontTx/>
              <a:buNone/>
              <a:tabLst/>
              <a:defRPr/>
            </a:pPr>
            <a:r>
              <a:rPr lang="en-US"/>
              <a:t>Click to edit Master text styles</a:t>
            </a:r>
          </a:p>
        </p:txBody>
      </p:sp>
      <p:sp>
        <p:nvSpPr>
          <p:cNvPr id="31" name="Text Placeholder 4">
            <a:extLst>
              <a:ext uri="{FF2B5EF4-FFF2-40B4-BE49-F238E27FC236}">
                <a16:creationId xmlns:a16="http://schemas.microsoft.com/office/drawing/2014/main" id="{7F85466E-4D38-4209-94A5-68BF8EBD29F2}"/>
              </a:ext>
            </a:extLst>
          </p:cNvPr>
          <p:cNvSpPr>
            <a:spLocks noGrp="1"/>
          </p:cNvSpPr>
          <p:nvPr>
            <p:ph type="body" sz="quarter" idx="12"/>
          </p:nvPr>
        </p:nvSpPr>
        <p:spPr>
          <a:xfrm>
            <a:off x="342727" y="1858398"/>
            <a:ext cx="11411712" cy="3437612"/>
          </a:xfrm>
          <a:prstGeom prst="rect">
            <a:avLst/>
          </a:prstGeom>
        </p:spPr>
        <p:txBody>
          <a:bodyPr lIns="73152" tIns="9144" rIns="0" bIns="0"/>
          <a:lstStyle>
            <a:lvl1pPr marL="0" indent="0">
              <a:buNone/>
              <a:defRPr kumimoji="0" lang="en-US" sz="1600" b="0" i="0" u="none" strike="noStrike" kern="1200" cap="none" spc="-5" normalizeH="0" baseline="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a:lvl2pPr>
          </a:lstStyle>
          <a:p>
            <a:pPr marL="12700" marR="5080" lvl="0" indent="0" algn="l" defTabSz="914377" rtl="0" eaLnBrk="1" fontAlgn="auto" latinLnBrk="0" hangingPunct="1">
              <a:lnSpc>
                <a:spcPct val="100000"/>
              </a:lnSpc>
              <a:spcBef>
                <a:spcPts val="10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3396559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58365587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21" name="Title">
            <a:extLst>
              <a:ext uri="{FF2B5EF4-FFF2-40B4-BE49-F238E27FC236}">
                <a16:creationId xmlns:a16="http://schemas.microsoft.com/office/drawing/2014/main" id="{00AE4DA4-7AA1-469C-BA00-A4FB3204168E}"/>
              </a:ext>
            </a:extLst>
          </p:cNvPr>
          <p:cNvSpPr>
            <a:spLocks noGrp="1"/>
          </p:cNvSpPr>
          <p:nvPr>
            <p:ph type="title" hasCustomPrompt="1"/>
          </p:nvPr>
        </p:nvSpPr>
        <p:spPr>
          <a:xfrm>
            <a:off x="601180" y="1849890"/>
            <a:ext cx="10515600" cy="1325563"/>
          </a:xfrm>
          <a:prstGeom prst="rect">
            <a:avLst/>
          </a:prstGeom>
        </p:spPr>
        <p:txBody>
          <a:bodyPr anchor="b"/>
          <a:lstStyle>
            <a:lvl1pPr algn="l" defTabSz="914400" rtl="0" eaLnBrk="1" latinLnBrk="0" hangingPunct="1">
              <a:lnSpc>
                <a:spcPct val="90000"/>
              </a:lnSpc>
              <a:spcBef>
                <a:spcPct val="0"/>
              </a:spcBef>
              <a:buNone/>
              <a:defRPr lang="en-US" sz="3600" b="1" i="0" kern="1200" baseline="0" dirty="0">
                <a:solidFill>
                  <a:srgbClr val="20558A"/>
                </a:solidFill>
                <a:latin typeface="+mj-lt"/>
                <a:ea typeface="Arial" charset="0"/>
                <a:cs typeface="Arial" charset="0"/>
              </a:defRPr>
            </a:lvl1pPr>
          </a:lstStyle>
          <a:p>
            <a:r>
              <a:rPr lang="en-US"/>
              <a:t>Presentation Title</a:t>
            </a:r>
          </a:p>
        </p:txBody>
      </p:sp>
      <p:cxnSp>
        <p:nvCxnSpPr>
          <p:cNvPr id="3" name="Line">
            <a:extLst>
              <a:ext uri="{FF2B5EF4-FFF2-40B4-BE49-F238E27FC236}">
                <a16:creationId xmlns:a16="http://schemas.microsoft.com/office/drawing/2014/main" id="{A4851BDC-EAA4-49C4-BBB5-85AD4B9FAD59}"/>
              </a:ext>
              <a:ext uri="{C183D7F6-B498-43B3-948B-1728B52AA6E4}">
                <adec:decorative xmlns:adec="http://schemas.microsoft.com/office/drawing/2017/decorative" val="1"/>
              </a:ext>
            </a:extLst>
          </p:cNvPr>
          <p:cNvCxnSpPr>
            <a:cxnSpLocks/>
          </p:cNvCxnSpPr>
          <p:nvPr userDrawn="1"/>
        </p:nvCxnSpPr>
        <p:spPr>
          <a:xfrm>
            <a:off x="601180" y="3429000"/>
            <a:ext cx="11073839" cy="0"/>
          </a:xfrm>
          <a:prstGeom prst="line">
            <a:avLst/>
          </a:prstGeom>
          <a:ln w="19050">
            <a:solidFill>
              <a:srgbClr val="20558A"/>
            </a:solidFill>
          </a:ln>
        </p:spPr>
        <p:style>
          <a:lnRef idx="1">
            <a:schemeClr val="accent1"/>
          </a:lnRef>
          <a:fillRef idx="0">
            <a:schemeClr val="accent1"/>
          </a:fillRef>
          <a:effectRef idx="0">
            <a:schemeClr val="accent1"/>
          </a:effectRef>
          <a:fontRef idx="minor">
            <a:schemeClr val="tx1"/>
          </a:fontRef>
        </p:style>
      </p:cxnSp>
      <p:sp>
        <p:nvSpPr>
          <p:cNvPr id="19" name="Text">
            <a:extLst>
              <a:ext uri="{FF2B5EF4-FFF2-40B4-BE49-F238E27FC236}">
                <a16:creationId xmlns:a16="http://schemas.microsoft.com/office/drawing/2014/main" id="{D39219F0-BE15-452D-9098-D5A7EA172138}"/>
              </a:ext>
            </a:extLst>
          </p:cNvPr>
          <p:cNvSpPr>
            <a:spLocks noGrp="1"/>
          </p:cNvSpPr>
          <p:nvPr>
            <p:ph type="body" sz="quarter" idx="13" hasCustomPrompt="1"/>
          </p:nvPr>
        </p:nvSpPr>
        <p:spPr>
          <a:xfrm>
            <a:off x="601180" y="3703068"/>
            <a:ext cx="11123154" cy="444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800" b="1" kern="1200" baseline="0" dirty="0" smtClean="0">
                <a:solidFill>
                  <a:schemeClr val="tx2"/>
                </a:solidFill>
                <a:latin typeface="+mn-lt"/>
                <a:ea typeface="+mn-ea"/>
                <a:cs typeface="+mn-cs"/>
              </a:defRPr>
            </a:lvl1pPr>
          </a:lstStyle>
          <a:p>
            <a:pPr lvl="0"/>
            <a:r>
              <a:rPr lang="en-US"/>
              <a:t>Presenter Name</a:t>
            </a:r>
          </a:p>
        </p:txBody>
      </p:sp>
      <p:sp>
        <p:nvSpPr>
          <p:cNvPr id="17" name="Text">
            <a:extLst>
              <a:ext uri="{FF2B5EF4-FFF2-40B4-BE49-F238E27FC236}">
                <a16:creationId xmlns:a16="http://schemas.microsoft.com/office/drawing/2014/main" id="{FD6D587C-649B-4604-B15A-601FB137A30B}"/>
              </a:ext>
            </a:extLst>
          </p:cNvPr>
          <p:cNvSpPr>
            <a:spLocks noGrp="1"/>
          </p:cNvSpPr>
          <p:nvPr>
            <p:ph type="body" sz="quarter" idx="12" hasCustomPrompt="1"/>
          </p:nvPr>
        </p:nvSpPr>
        <p:spPr>
          <a:xfrm>
            <a:off x="601180" y="4192254"/>
            <a:ext cx="11123154" cy="444500"/>
          </a:xfrm>
          <a:prstGeom prst="rect">
            <a:avLst/>
          </a:prstGeom>
        </p:spPr>
        <p:txBody>
          <a:bodyPr/>
          <a:lstStyle>
            <a:lvl1pPr marL="0" indent="0">
              <a:buNone/>
              <a:defRPr sz="2000">
                <a:solidFill>
                  <a:schemeClr val="tx1"/>
                </a:solidFill>
                <a:latin typeface="Calibri Light" panose="020F0302020204030204" pitchFamily="34" charset="0"/>
                <a:cs typeface="Calibri Light" panose="020F0302020204030204" pitchFamily="34" charset="0"/>
              </a:defRPr>
            </a:lvl1pPr>
          </a:lstStyle>
          <a:p>
            <a:pPr lvl="0"/>
            <a:r>
              <a:rPr lang="en-US"/>
              <a:t>Presenter Title</a:t>
            </a:r>
          </a:p>
        </p:txBody>
      </p:sp>
      <p:sp>
        <p:nvSpPr>
          <p:cNvPr id="22" name="Text">
            <a:extLst>
              <a:ext uri="{FF2B5EF4-FFF2-40B4-BE49-F238E27FC236}">
                <a16:creationId xmlns:a16="http://schemas.microsoft.com/office/drawing/2014/main" id="{87B61E2A-3EC6-4004-B404-7124A13F85AD}"/>
              </a:ext>
            </a:extLst>
          </p:cNvPr>
          <p:cNvSpPr>
            <a:spLocks noGrp="1"/>
          </p:cNvSpPr>
          <p:nvPr>
            <p:ph type="body" sz="quarter" idx="14" hasCustomPrompt="1"/>
          </p:nvPr>
        </p:nvSpPr>
        <p:spPr>
          <a:xfrm>
            <a:off x="551865" y="6172201"/>
            <a:ext cx="11123154" cy="444500"/>
          </a:xfrm>
          <a:prstGeom prst="rect">
            <a:avLst/>
          </a:prstGeom>
        </p:spPr>
        <p:txBody>
          <a:bodyPr/>
          <a:lstStyle>
            <a:lvl1pPr marL="0" indent="0" algn="r">
              <a:buNone/>
              <a:defRPr sz="2000">
                <a:solidFill>
                  <a:schemeClr val="accent3"/>
                </a:solidFill>
                <a:latin typeface="Calibri Light" panose="020F0302020204030204" pitchFamily="34" charset="0"/>
                <a:cs typeface="Calibri Light" panose="020F0302020204030204" pitchFamily="34" charset="0"/>
              </a:defRPr>
            </a:lvl1pPr>
          </a:lstStyle>
          <a:p>
            <a:pPr lvl="0"/>
            <a:r>
              <a:rPr lang="en-US"/>
              <a:t>Month Year</a:t>
            </a:r>
          </a:p>
        </p:txBody>
      </p:sp>
    </p:spTree>
    <p:extLst>
      <p:ext uri="{BB962C8B-B14F-4D97-AF65-F5344CB8AC3E}">
        <p14:creationId xmlns:p14="http://schemas.microsoft.com/office/powerpoint/2010/main" val="2315721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5" name="Deck Title">
            <a:extLst>
              <a:ext uri="{FF2B5EF4-FFF2-40B4-BE49-F238E27FC236}">
                <a16:creationId xmlns:a16="http://schemas.microsoft.com/office/drawing/2014/main" id="{CE200A55-16AF-44AB-B768-D3460BFBF6B5}"/>
              </a:ext>
              <a:ext uri="{C183D7F6-B498-43B3-948B-1728B52AA6E4}">
                <adec:decorative xmlns:adec="http://schemas.microsoft.com/office/drawing/2017/decorative" val="1"/>
              </a:ext>
            </a:extLst>
          </p:cNvPr>
          <p:cNvSpPr>
            <a:spLocks noGrp="1"/>
          </p:cNvSpPr>
          <p:nvPr>
            <p:ph type="body" sz="quarter" idx="11" hasCustomPrompt="1"/>
          </p:nvPr>
        </p:nvSpPr>
        <p:spPr>
          <a:xfrm>
            <a:off x="647699" y="1566782"/>
            <a:ext cx="4236653" cy="222070"/>
          </a:xfrm>
          <a:prstGeom prst="rect">
            <a:avLst/>
          </a:prstGeom>
        </p:spPr>
        <p:txBody>
          <a:bodyPr/>
          <a:lstStyle>
            <a:lvl1pPr marL="0" indent="0">
              <a:buNone/>
              <a:defRPr lang="en-US" sz="900" b="0" kern="1200" spc="300" dirty="0" smtClean="0">
                <a:solidFill>
                  <a:schemeClr val="accent3"/>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1" name="Title">
            <a:extLst>
              <a:ext uri="{FF2B5EF4-FFF2-40B4-BE49-F238E27FC236}">
                <a16:creationId xmlns:a16="http://schemas.microsoft.com/office/drawing/2014/main" id="{1C1626E9-E194-4EF0-83CD-DA1CE8F1E3C6}"/>
              </a:ext>
            </a:extLst>
          </p:cNvPr>
          <p:cNvSpPr>
            <a:spLocks noGrp="1"/>
          </p:cNvSpPr>
          <p:nvPr>
            <p:ph type="title" hasCustomPrompt="1"/>
          </p:nvPr>
        </p:nvSpPr>
        <p:spPr>
          <a:xfrm>
            <a:off x="647834" y="1925256"/>
            <a:ext cx="10515600" cy="505266"/>
          </a:xfrm>
          <a:prstGeom prst="rect">
            <a:avLst/>
          </a:prstGeom>
        </p:spPr>
        <p:txBody>
          <a:bodyPr anchor="ctr"/>
          <a:lstStyle>
            <a:lvl1pPr>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3" name="Text">
            <a:extLst>
              <a:ext uri="{FF2B5EF4-FFF2-40B4-BE49-F238E27FC236}">
                <a16:creationId xmlns:a16="http://schemas.microsoft.com/office/drawing/2014/main" id="{3C8A3CA2-E55A-41C2-BFAD-45B3CDBE0067}"/>
              </a:ext>
            </a:extLst>
          </p:cNvPr>
          <p:cNvSpPr>
            <a:spLocks noGrp="1"/>
          </p:cNvSpPr>
          <p:nvPr>
            <p:ph type="body" sz="quarter" idx="10" hasCustomPrompt="1"/>
          </p:nvPr>
        </p:nvSpPr>
        <p:spPr>
          <a:xfrm>
            <a:off x="716294" y="2651091"/>
            <a:ext cx="10834356" cy="3432311"/>
          </a:xfrm>
          <a:prstGeom prst="rect">
            <a:avLst/>
          </a:prstGeom>
        </p:spPr>
        <p:txBody>
          <a:bodyPr/>
          <a:lstStyle>
            <a:lvl1pPr marL="457200" indent="-457200" algn="l" defTabSz="457200" rtl="0" eaLnBrk="0" fontAlgn="base" latinLnBrk="0" hangingPunct="0">
              <a:lnSpc>
                <a:spcPct val="150000"/>
              </a:lnSpc>
              <a:spcBef>
                <a:spcPct val="20000"/>
              </a:spcBef>
              <a:spcAft>
                <a:spcPct val="0"/>
              </a:spcAft>
              <a:buClr>
                <a:schemeClr val="tx1"/>
              </a:buClr>
              <a:buFont typeface="+mj-lt"/>
              <a:buAutoNum type="arabicPeriod"/>
              <a:defRPr lang="en-US" sz="1800" b="0" kern="1200" dirty="0" smtClean="0">
                <a:solidFill>
                  <a:schemeClr val="tx1"/>
                </a:solidFill>
                <a:latin typeface="+mn-lt"/>
                <a:ea typeface="Arial" charset="0"/>
                <a:cs typeface="Calibri" panose="020F0502020204030204" pitchFamily="34" charset="0"/>
              </a:defRPr>
            </a:lvl1pPr>
            <a:lvl2pPr marL="457200" indent="0">
              <a:buNone/>
              <a:defRPr/>
            </a:lvl2pPr>
          </a:lstStyle>
          <a:p>
            <a:pPr lvl="0"/>
            <a:r>
              <a:rPr lang="en-US"/>
              <a:t>Title of Section 1</a:t>
            </a:r>
          </a:p>
          <a:p>
            <a:pPr lvl="0"/>
            <a:endParaRPr lang="en-US"/>
          </a:p>
        </p:txBody>
      </p:sp>
      <p:sp>
        <p:nvSpPr>
          <p:cNvPr id="4" name="Slide Number">
            <a:extLst>
              <a:ext uri="{FF2B5EF4-FFF2-40B4-BE49-F238E27FC236}">
                <a16:creationId xmlns:a16="http://schemas.microsoft.com/office/drawing/2014/main" id="{2D63E412-C8C2-4803-A644-0245E2433D32}"/>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322550530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accent1"/>
        </a:solidFill>
        <a:effectLst/>
      </p:bgPr>
    </p:bg>
    <p:spTree>
      <p:nvGrpSpPr>
        <p:cNvPr id="1" name=""/>
        <p:cNvGrpSpPr/>
        <p:nvPr/>
      </p:nvGrpSpPr>
      <p:grpSpPr>
        <a:xfrm>
          <a:off x="0" y="0"/>
          <a:ext cx="0" cy="0"/>
          <a:chOff x="0" y="0"/>
          <a:chExt cx="0" cy="0"/>
        </a:xfrm>
      </p:grpSpPr>
      <p:sp>
        <p:nvSpPr>
          <p:cNvPr id="10" name="Shape">
            <a:extLst>
              <a:ext uri="{C183D7F6-B498-43B3-948B-1728B52AA6E4}">
                <adec:decorative xmlns:adec="http://schemas.microsoft.com/office/drawing/2017/decorative" val="1"/>
              </a:ext>
            </a:extLst>
          </p:cNvPr>
          <p:cNvSpPr/>
          <p:nvPr userDrawn="1"/>
        </p:nvSpPr>
        <p:spPr>
          <a:xfrm>
            <a:off x="0" y="0"/>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CIT Logo">
            <a:extLst>
              <a:ext uri="{FF2B5EF4-FFF2-40B4-BE49-F238E27FC236}">
                <a16:creationId xmlns:a16="http://schemas.microsoft.com/office/drawing/2014/main" id="{6F0553D6-B6F5-4F07-AC12-9265B78578F1}"/>
              </a:ext>
              <a:ext uri="{C183D7F6-B498-43B3-948B-1728B52AA6E4}">
                <adec:decorative xmlns:adec="http://schemas.microsoft.com/office/drawing/2017/decorative" val="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377427" y="483375"/>
            <a:ext cx="1392265" cy="445694"/>
          </a:xfrm>
          <a:prstGeom prst="rect">
            <a:avLst/>
          </a:prstGeom>
        </p:spPr>
      </p:pic>
      <p:sp>
        <p:nvSpPr>
          <p:cNvPr id="14" name="Deck Title">
            <a:extLst>
              <a:ext uri="{FF2B5EF4-FFF2-40B4-BE49-F238E27FC236}">
                <a16:creationId xmlns:a16="http://schemas.microsoft.com/office/drawing/2014/main" id="{61A0323D-0169-442C-9B3C-C9C76326651F}"/>
              </a:ext>
              <a:ext uri="{C183D7F6-B498-43B3-948B-1728B52AA6E4}">
                <adec:decorative xmlns:adec="http://schemas.microsoft.com/office/drawing/2017/decorative" val="1"/>
              </a:ext>
            </a:extLst>
          </p:cNvPr>
          <p:cNvSpPr>
            <a:spLocks noGrp="1"/>
          </p:cNvSpPr>
          <p:nvPr>
            <p:ph type="body" sz="quarter" idx="11" hasCustomPrompt="1"/>
          </p:nvPr>
        </p:nvSpPr>
        <p:spPr>
          <a:xfrm>
            <a:off x="450849" y="2227764"/>
            <a:ext cx="4236653" cy="222070"/>
          </a:xfrm>
          <a:prstGeom prst="rect">
            <a:avLst/>
          </a:prstGeom>
        </p:spPr>
        <p:txBody>
          <a:bodyPr>
            <a:noAutofit/>
          </a:bodyPr>
          <a:lstStyle>
            <a:lvl1pPr marL="0" indent="0">
              <a:buNone/>
              <a:defRPr lang="en-US" sz="900" b="0" kern="1200" spc="300" dirty="0" smtClean="0">
                <a:solidFill>
                  <a:schemeClr val="bg1"/>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 name="Title"/>
          <p:cNvSpPr>
            <a:spLocks noGrp="1"/>
          </p:cNvSpPr>
          <p:nvPr>
            <p:ph type="ctrTitle" hasCustomPrompt="1"/>
          </p:nvPr>
        </p:nvSpPr>
        <p:spPr>
          <a:xfrm>
            <a:off x="455878" y="2678435"/>
            <a:ext cx="11277532" cy="643214"/>
          </a:xfrm>
        </p:spPr>
        <p:txBody>
          <a:bodyPr anchor="b">
            <a:noAutofit/>
          </a:bodyPr>
          <a:lstStyle>
            <a:lvl1pPr algn="l">
              <a:lnSpc>
                <a:spcPct val="90000"/>
              </a:lnSpc>
              <a:defRPr sz="3600" b="1" i="0" baseline="0">
                <a:solidFill>
                  <a:schemeClr val="bg1"/>
                </a:solidFill>
                <a:latin typeface="+mj-lt"/>
                <a:ea typeface="Arial" charset="0"/>
                <a:cs typeface="Arial" charset="0"/>
              </a:defRPr>
            </a:lvl1pPr>
          </a:lstStyle>
          <a:p>
            <a:r>
              <a:rPr lang="en-US"/>
              <a:t>Section Title</a:t>
            </a:r>
          </a:p>
        </p:txBody>
      </p:sp>
      <p:cxnSp>
        <p:nvCxnSpPr>
          <p:cNvPr id="4" name="Line">
            <a:extLst>
              <a:ext uri="{C183D7F6-B498-43B3-948B-1728B52AA6E4}">
                <adec:decorative xmlns:adec="http://schemas.microsoft.com/office/drawing/2017/decorative" val="1"/>
              </a:ext>
            </a:extLst>
          </p:cNvPr>
          <p:cNvCxnSpPr/>
          <p:nvPr userDrawn="1"/>
        </p:nvCxnSpPr>
        <p:spPr>
          <a:xfrm>
            <a:off x="455878" y="3429000"/>
            <a:ext cx="1127753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cNvSpPr>
            <a:spLocks noGrp="1"/>
          </p:cNvSpPr>
          <p:nvPr>
            <p:ph type="subTitle" idx="1" hasCustomPrompt="1"/>
          </p:nvPr>
        </p:nvSpPr>
        <p:spPr>
          <a:xfrm>
            <a:off x="455878" y="3657601"/>
            <a:ext cx="11277532" cy="365126"/>
          </a:xfrm>
        </p:spPr>
        <p:txBody>
          <a:bodyPr>
            <a:noAutofit/>
          </a:bodyPr>
          <a:lstStyle>
            <a:lvl1pPr marL="0" indent="0" algn="l">
              <a:lnSpc>
                <a:spcPct val="90000"/>
              </a:lnSpc>
              <a:buNone/>
              <a:defRPr sz="1800" baseline="0">
                <a:solidFill>
                  <a:schemeClr val="bg1"/>
                </a:solidFill>
                <a:latin typeface="Calibri Light" panose="020F0302020204030204" pitchFamily="34" charset="0"/>
                <a:cs typeface="Calibri Light" panose="020F03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Short subtitle – delete if not needed</a:t>
            </a:r>
          </a:p>
        </p:txBody>
      </p:sp>
      <p:sp>
        <p:nvSpPr>
          <p:cNvPr id="13" name="Slide Number">
            <a:extLst>
              <a:ext uri="{FF2B5EF4-FFF2-40B4-BE49-F238E27FC236}">
                <a16:creationId xmlns:a16="http://schemas.microsoft.com/office/drawing/2014/main" id="{71CB9674-4F5E-4B86-98EE-26326F4470F7}"/>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solidFill>
                  <a:schemeClr val="bg1"/>
                </a:solidFill>
                <a:cs typeface="Calibri" panose="020F0502020204030204" pitchFamily="34" charset="0"/>
              </a:rPr>
              <a:pPr>
                <a:defRPr/>
              </a:pPr>
              <a:t>‹#›</a:t>
            </a:fld>
            <a:endParaRPr lang="en-US">
              <a:solidFill>
                <a:schemeClr val="bg1"/>
              </a:solidFill>
              <a:cs typeface="Calibri" panose="020F0502020204030204" pitchFamily="34" charset="0"/>
            </a:endParaRPr>
          </a:p>
        </p:txBody>
      </p:sp>
    </p:spTree>
    <p:extLst>
      <p:ext uri="{BB962C8B-B14F-4D97-AF65-F5344CB8AC3E}">
        <p14:creationId xmlns:p14="http://schemas.microsoft.com/office/powerpoint/2010/main" val="422720426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16" name="Deck Title">
            <a:extLst>
              <a:ext uri="{FF2B5EF4-FFF2-40B4-BE49-F238E27FC236}">
                <a16:creationId xmlns:a16="http://schemas.microsoft.com/office/drawing/2014/main" id="{F81BBA38-F575-4110-91FC-AA1141E7E037}"/>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smtClean="0">
                <a:solidFill>
                  <a:schemeClr val="accent3"/>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8" name="Title">
            <a:extLst>
              <a:ext uri="{FF2B5EF4-FFF2-40B4-BE49-F238E27FC236}">
                <a16:creationId xmlns:a16="http://schemas.microsoft.com/office/drawing/2014/main" id="{256FD277-D9E7-4978-98E7-47FC246F5729}"/>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7" name="Subtitle">
            <a:extLst>
              <a:ext uri="{FF2B5EF4-FFF2-40B4-BE49-F238E27FC236}">
                <a16:creationId xmlns:a16="http://schemas.microsoft.com/office/drawing/2014/main" id="{10A1DA17-EFDE-4826-AB97-4DF767A65471}"/>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2" name="Text">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47611" y="1970604"/>
            <a:ext cx="11323109" cy="4415007"/>
          </a:xfrm>
          <a:prstGeom prst="rect">
            <a:avLst/>
          </a:prstGeom>
        </p:spPr>
        <p:txBody>
          <a:bodyPr/>
          <a:lstStyle>
            <a:lvl1pPr marL="285750" indent="-285750">
              <a:lnSpc>
                <a:spcPct val="100000"/>
              </a:lnSpc>
              <a:spcBef>
                <a:spcPts val="0"/>
              </a:spcBef>
              <a:spcAft>
                <a:spcPts val="1200"/>
              </a:spcAft>
              <a:buFont typeface="Arial" panose="020B0604020202020204" pitchFamily="34" charset="0"/>
              <a:buChar char="•"/>
              <a:defRPr sz="1400" b="0">
                <a:solidFill>
                  <a:srgbClr val="000000"/>
                </a:solidFill>
              </a:defRPr>
            </a:lvl1pPr>
            <a:lvl2pPr marL="800100" indent="-342900">
              <a:lnSpc>
                <a:spcPct val="100000"/>
              </a:lnSpc>
              <a:spcBef>
                <a:spcPts val="0"/>
              </a:spcBef>
              <a:spcAft>
                <a:spcPts val="1200"/>
              </a:spcAft>
              <a:buFont typeface="Courier New" panose="02070309020205020404" pitchFamily="49" charset="0"/>
              <a:buChar char="o"/>
              <a:defRPr sz="1400"/>
            </a:lvl2pPr>
          </a:lstStyle>
          <a:p>
            <a:pPr lvl="0"/>
            <a:r>
              <a:rPr lang="en-US"/>
              <a:t>Bulleted list –first few words of each bullet should be bolded in the NIH blue from the Theme Colors in the PowerPoint ribbon, and the rest should be un-bolded in black</a:t>
            </a:r>
          </a:p>
          <a:p>
            <a:pPr lvl="1"/>
            <a:r>
              <a:rPr lang="en-US"/>
              <a:t>Sub-bullet</a:t>
            </a:r>
          </a:p>
        </p:txBody>
      </p:sp>
      <p:sp>
        <p:nvSpPr>
          <p:cNvPr id="13" name="Slide Number">
            <a:extLst>
              <a:ext uri="{FF2B5EF4-FFF2-40B4-BE49-F238E27FC236}">
                <a16:creationId xmlns:a16="http://schemas.microsoft.com/office/drawing/2014/main" id="{D36B9703-E8CD-4820-92D1-3A3A1F04835B}"/>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409500036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wo Bulleted Lists">
    <p:spTree>
      <p:nvGrpSpPr>
        <p:cNvPr id="1" name=""/>
        <p:cNvGrpSpPr/>
        <p:nvPr/>
      </p:nvGrpSpPr>
      <p:grpSpPr>
        <a:xfrm>
          <a:off x="0" y="0"/>
          <a:ext cx="0" cy="0"/>
          <a:chOff x="0" y="0"/>
          <a:chExt cx="0" cy="0"/>
        </a:xfrm>
      </p:grpSpPr>
      <p:sp>
        <p:nvSpPr>
          <p:cNvPr id="18" name="Deck Title">
            <a:extLst>
              <a:ext uri="{FF2B5EF4-FFF2-40B4-BE49-F238E27FC236}">
                <a16:creationId xmlns:a16="http://schemas.microsoft.com/office/drawing/2014/main" id="{7A4357C8-6386-4B36-A2EC-426BDD121873}"/>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smtClean="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9" name="Title">
            <a:extLst>
              <a:ext uri="{FF2B5EF4-FFF2-40B4-BE49-F238E27FC236}">
                <a16:creationId xmlns:a16="http://schemas.microsoft.com/office/drawing/2014/main" id="{6654D8D0-1FD3-4E7D-AD34-4CC7FC02C253}"/>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7" name="Subtitle">
            <a:extLst>
              <a:ext uri="{FF2B5EF4-FFF2-40B4-BE49-F238E27FC236}">
                <a16:creationId xmlns:a16="http://schemas.microsoft.com/office/drawing/2014/main" id="{A27A6A25-8474-492A-B7DC-023C91824AD2}"/>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4" name="Shape">
            <a:extLst>
              <a:ext uri="{FF2B5EF4-FFF2-40B4-BE49-F238E27FC236}">
                <a16:creationId xmlns:a16="http://schemas.microsoft.com/office/drawing/2014/main" id="{CAE092BC-1D7E-403B-B3EC-FFA497B33819}"/>
              </a:ext>
              <a:ext uri="{C183D7F6-B498-43B3-948B-1728B52AA6E4}">
                <adec:decorative xmlns:adec="http://schemas.microsoft.com/office/drawing/2017/decorative" val="1"/>
              </a:ext>
            </a:extLst>
          </p:cNvPr>
          <p:cNvSpPr/>
          <p:nvPr userDrawn="1"/>
        </p:nvSpPr>
        <p:spPr>
          <a:xfrm>
            <a:off x="534827" y="1857768"/>
            <a:ext cx="3657600" cy="4606532"/>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6" name="Heading">
            <a:extLst>
              <a:ext uri="{FF2B5EF4-FFF2-40B4-BE49-F238E27FC236}">
                <a16:creationId xmlns:a16="http://schemas.microsoft.com/office/drawing/2014/main" id="{AB3A5235-C18D-4A51-968D-22BB77BD47C9}"/>
              </a:ext>
            </a:extLst>
          </p:cNvPr>
          <p:cNvSpPr>
            <a:spLocks noGrp="1"/>
          </p:cNvSpPr>
          <p:nvPr>
            <p:ph type="body" sz="quarter" idx="36" hasCustomPrompt="1"/>
          </p:nvPr>
        </p:nvSpPr>
        <p:spPr>
          <a:xfrm>
            <a:off x="629464" y="1969110"/>
            <a:ext cx="3426555" cy="260659"/>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a:extLst>
              <a:ext uri="{FF2B5EF4-FFF2-40B4-BE49-F238E27FC236}">
                <a16:creationId xmlns:a16="http://schemas.microsoft.com/office/drawing/2014/main" id="{01ECAAD3-36D4-4CD8-8BAC-A1762CE5EE7B}"/>
              </a:ext>
            </a:extLst>
          </p:cNvPr>
          <p:cNvSpPr>
            <a:spLocks noGrp="1"/>
          </p:cNvSpPr>
          <p:nvPr>
            <p:ph type="body" sz="quarter" idx="29" hasCustomPrompt="1"/>
          </p:nvPr>
        </p:nvSpPr>
        <p:spPr>
          <a:xfrm>
            <a:off x="629464" y="2284841"/>
            <a:ext cx="3421771" cy="530352"/>
          </a:xfrm>
          <a:prstGeom prst="rect">
            <a:avLst/>
          </a:prstGeom>
        </p:spPr>
        <p:txBody>
          <a:bodyPr/>
          <a:lstStyle>
            <a:lvl1pPr marL="0" indent="0">
              <a:lnSpc>
                <a:spcPct val="100000"/>
              </a:lnSpc>
              <a:buNone/>
              <a:defRPr sz="1400">
                <a:solidFill>
                  <a:srgbClr val="000000"/>
                </a:solidFill>
              </a:defRPr>
            </a:lvl1pPr>
            <a:lvl2pPr marL="457200" indent="0">
              <a:buNone/>
              <a:defRPr/>
            </a:lvl2pPr>
          </a:lstStyle>
          <a:p>
            <a:pPr lvl="0"/>
            <a:r>
              <a:rPr lang="en-US"/>
              <a:t>Introduction to this section, which can be one to two lines</a:t>
            </a:r>
          </a:p>
        </p:txBody>
      </p:sp>
      <p:sp>
        <p:nvSpPr>
          <p:cNvPr id="38" name="Text">
            <a:extLst>
              <a:ext uri="{FF2B5EF4-FFF2-40B4-BE49-F238E27FC236}">
                <a16:creationId xmlns:a16="http://schemas.microsoft.com/office/drawing/2014/main" id="{53A8B516-ABBB-4895-9D29-2C0C280749B8}"/>
              </a:ext>
            </a:extLst>
          </p:cNvPr>
          <p:cNvSpPr>
            <a:spLocks noGrp="1"/>
          </p:cNvSpPr>
          <p:nvPr>
            <p:ph type="body" sz="quarter" idx="50" hasCustomPrompt="1"/>
          </p:nvPr>
        </p:nvSpPr>
        <p:spPr>
          <a:xfrm>
            <a:off x="629464" y="2971800"/>
            <a:ext cx="3428119" cy="3333750"/>
          </a:xfrm>
          <a:prstGeom prst="rect">
            <a:avLst/>
          </a:prstGeom>
        </p:spPr>
        <p:txBody>
          <a:bodyPr/>
          <a:lstStyle>
            <a:lvl1pPr marL="285750" indent="-285750">
              <a:lnSpc>
                <a:spcPct val="100000"/>
              </a:lnSpc>
              <a:spcBef>
                <a:spcPts val="0"/>
              </a:spcBef>
              <a:spcAft>
                <a:spcPts val="1200"/>
              </a:spcAft>
              <a:buFont typeface="Arial" panose="020B0604020202020204" pitchFamily="34" charset="0"/>
              <a:buChar char="•"/>
              <a:defRPr sz="1400">
                <a:solidFill>
                  <a:srgbClr val="000000"/>
                </a:solidFill>
              </a:defRPr>
            </a:lvl1pPr>
            <a:lvl2pPr marL="457200" indent="0">
              <a:buFont typeface="Courier New" panose="02070309020205020404" pitchFamily="49" charset="0"/>
              <a:buNone/>
              <a:defRPr sz="1200"/>
            </a:lvl2pPr>
          </a:lstStyle>
          <a:p>
            <a:pPr lvl="0"/>
            <a:r>
              <a:rPr lang="en-US"/>
              <a:t>Bulleted list –first few words of each bullet should be bolded in the NIH blue from the Theme Colors in the PowerPoint ribbon, and the rest should be un-bolded in black</a:t>
            </a:r>
          </a:p>
        </p:txBody>
      </p:sp>
      <p:cxnSp>
        <p:nvCxnSpPr>
          <p:cNvPr id="5" name="Line">
            <a:extLst>
              <a:ext uri="{FF2B5EF4-FFF2-40B4-BE49-F238E27FC236}">
                <a16:creationId xmlns:a16="http://schemas.microsoft.com/office/drawing/2014/main" id="{661B7776-714D-4479-8651-BCF7EF9364A5}"/>
              </a:ext>
              <a:ext uri="{C183D7F6-B498-43B3-948B-1728B52AA6E4}">
                <adec:decorative xmlns:adec="http://schemas.microsoft.com/office/drawing/2017/decorative" val="1"/>
              </a:ext>
            </a:extLst>
          </p:cNvPr>
          <p:cNvCxnSpPr/>
          <p:nvPr userDrawn="1"/>
        </p:nvCxnSpPr>
        <p:spPr>
          <a:xfrm>
            <a:off x="4940300" y="2126704"/>
            <a:ext cx="6662991"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9" name="Heading">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4479092" y="1968569"/>
            <a:ext cx="2651760" cy="316271"/>
          </a:xfrm>
          <a:prstGeom prst="rect">
            <a:avLst/>
          </a:prstGeom>
          <a:solidFill>
            <a:schemeClr val="bg1"/>
          </a:solidFill>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9" name="Text">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4479093" y="2284841"/>
            <a:ext cx="7124200" cy="487555"/>
          </a:xfrm>
          <a:prstGeom prst="rect">
            <a:avLst/>
          </a:prstGeom>
        </p:spPr>
        <p:txBody>
          <a:bodyPr/>
          <a:lstStyle>
            <a:lvl1pPr marL="0" indent="0">
              <a:lnSpc>
                <a:spcPct val="100000"/>
              </a:lnSpc>
              <a:spcBef>
                <a:spcPts val="0"/>
              </a:spcBef>
              <a:spcAft>
                <a:spcPts val="1200"/>
              </a:spcAft>
              <a:buNone/>
              <a:defRPr sz="1400">
                <a:solidFill>
                  <a:srgbClr val="000000"/>
                </a:solidFill>
              </a:defRPr>
            </a:lvl1pPr>
            <a:lvl2pPr>
              <a:lnSpc>
                <a:spcPct val="100000"/>
              </a:lnSpc>
              <a:spcBef>
                <a:spcPts val="0"/>
              </a:spcBef>
              <a:spcAft>
                <a:spcPts val="600"/>
              </a:spcAft>
              <a:defRPr sz="1400">
                <a:solidFill>
                  <a:srgbClr val="000000"/>
                </a:solidFill>
              </a:defRPr>
            </a:lvl2pPr>
            <a:lvl3pPr marL="1143000" indent="-228600">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Introduction to this section, which can be one to two lines</a:t>
            </a:r>
          </a:p>
        </p:txBody>
      </p:sp>
      <p:sp>
        <p:nvSpPr>
          <p:cNvPr id="12" name="Text">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479091" y="2968199"/>
            <a:ext cx="7124200" cy="3491279"/>
          </a:xfrm>
          <a:prstGeom prst="rect">
            <a:avLst/>
          </a:prstGeom>
        </p:spPr>
        <p:txBody>
          <a:bodyPr/>
          <a:lstStyle>
            <a:lvl1pPr marL="285750" indent="-285750">
              <a:lnSpc>
                <a:spcPct val="100000"/>
              </a:lnSpc>
              <a:spcBef>
                <a:spcPts val="0"/>
              </a:spcBef>
              <a:spcAft>
                <a:spcPts val="1200"/>
              </a:spcAft>
              <a:buFont typeface="Arial" panose="020B0604020202020204" pitchFamily="34" charset="0"/>
              <a:buChar char="•"/>
              <a:defRPr sz="1400">
                <a:solidFill>
                  <a:srgbClr val="000000"/>
                </a:solidFill>
              </a:defRPr>
            </a:lvl1pPr>
            <a:lvl2pPr marL="457200" indent="0">
              <a:buFont typeface="Courier New" panose="02070309020205020404" pitchFamily="49" charset="0"/>
              <a:buNone/>
              <a:defRPr sz="1400"/>
            </a:lvl2pPr>
          </a:lstStyle>
          <a:p>
            <a:pPr lvl="0"/>
            <a:r>
              <a:rPr lang="en-US"/>
              <a:t>Bulleted list –first few words of each bullet should be bolded in the NIH blue from the Theme Colors in the PowerPoint ribbon, and the rest should be un-bolded in black</a:t>
            </a:r>
          </a:p>
        </p:txBody>
      </p:sp>
      <p:sp>
        <p:nvSpPr>
          <p:cNvPr id="16" name="Slide Number">
            <a:extLst>
              <a:ext uri="{FF2B5EF4-FFF2-40B4-BE49-F238E27FC236}">
                <a16:creationId xmlns:a16="http://schemas.microsoft.com/office/drawing/2014/main" id="{B482DAE9-1BCD-4CE6-B874-1D2C33C639DC}"/>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187711013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creenshot or Image with Bullets">
    <p:spTree>
      <p:nvGrpSpPr>
        <p:cNvPr id="1" name=""/>
        <p:cNvGrpSpPr/>
        <p:nvPr/>
      </p:nvGrpSpPr>
      <p:grpSpPr>
        <a:xfrm>
          <a:off x="0" y="0"/>
          <a:ext cx="0" cy="0"/>
          <a:chOff x="0" y="0"/>
          <a:chExt cx="0" cy="0"/>
        </a:xfrm>
      </p:grpSpPr>
      <p:sp>
        <p:nvSpPr>
          <p:cNvPr id="14" name="Deck Title">
            <a:extLst>
              <a:ext uri="{FF2B5EF4-FFF2-40B4-BE49-F238E27FC236}">
                <a16:creationId xmlns:a16="http://schemas.microsoft.com/office/drawing/2014/main" id="{2C777CAC-D197-434F-B733-647A796AAA41}"/>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8" name="Title">
            <a:extLst>
              <a:ext uri="{FF2B5EF4-FFF2-40B4-BE49-F238E27FC236}">
                <a16:creationId xmlns:a16="http://schemas.microsoft.com/office/drawing/2014/main" id="{040CCC43-F27D-4846-B9AF-DF02CFD3707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7" name="Subtitle">
            <a:extLst>
              <a:ext uri="{FF2B5EF4-FFF2-40B4-BE49-F238E27FC236}">
                <a16:creationId xmlns:a16="http://schemas.microsoft.com/office/drawing/2014/main" id="{4761E260-C5FB-41B7-A451-CCD40755FCA1}"/>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4" name="Image">
            <a:extLst>
              <a:ext uri="{FF2B5EF4-FFF2-40B4-BE49-F238E27FC236}">
                <a16:creationId xmlns:a16="http://schemas.microsoft.com/office/drawing/2014/main" id="{C3098E84-38C6-4C6E-AFCA-906B1EC1329B}"/>
              </a:ext>
            </a:extLst>
          </p:cNvPr>
          <p:cNvSpPr>
            <a:spLocks noGrp="1"/>
          </p:cNvSpPr>
          <p:nvPr>
            <p:ph type="pic" sz="quarter" idx="53" hasCustomPrompt="1"/>
          </p:nvPr>
        </p:nvSpPr>
        <p:spPr>
          <a:xfrm>
            <a:off x="452438" y="1807201"/>
            <a:ext cx="5765800" cy="4758641"/>
          </a:xfrm>
          <a:prstGeom prst="rect">
            <a:avLst/>
          </a:prstGeom>
          <a:effectLst>
            <a:outerShdw blurRad="76200" dir="13500000" sy="23000" kx="1200000" algn="br" rotWithShape="0">
              <a:prstClr val="black">
                <a:alpha val="20000"/>
              </a:prstClr>
            </a:outerShdw>
          </a:effectLst>
        </p:spPr>
        <p:txBody>
          <a:bodyPr/>
          <a:lstStyle>
            <a:lvl1pPr marL="0" indent="0" algn="ctr">
              <a:buNone/>
              <a:defRPr sz="1400" b="1"/>
            </a:lvl1pPr>
          </a:lstStyle>
          <a:p>
            <a:r>
              <a:rPr lang="en-US"/>
              <a:t>Click the icon below to insert an image from your computer.</a:t>
            </a:r>
          </a:p>
        </p:txBody>
      </p:sp>
      <p:sp>
        <p:nvSpPr>
          <p:cNvPr id="39" name="Heading">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6442647" y="1807202"/>
            <a:ext cx="2103120" cy="260659"/>
          </a:xfrm>
          <a:prstGeom prst="rect">
            <a:avLst/>
          </a:prstGeom>
          <a:solidFill>
            <a:schemeClr val="bg1"/>
          </a:solidFill>
        </p:spPr>
        <p:txBody>
          <a:bodyPr/>
          <a:lstStyle>
            <a:lvl1pPr marL="0" indent="0" algn="l" defTabSz="914400"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Image Title</a:t>
            </a:r>
          </a:p>
        </p:txBody>
      </p:sp>
      <p:sp>
        <p:nvSpPr>
          <p:cNvPr id="9" name="Text">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6442649" y="2166269"/>
            <a:ext cx="5160644" cy="602332"/>
          </a:xfrm>
          <a:prstGeom prst="rect">
            <a:avLst/>
          </a:prstGeom>
        </p:spPr>
        <p:txBody>
          <a:bodyPr/>
          <a:lstStyle>
            <a:lvl1pPr marL="0" indent="0">
              <a:lnSpc>
                <a:spcPct val="100000"/>
              </a:lnSpc>
              <a:spcBef>
                <a:spcPts val="0"/>
              </a:spcBef>
              <a:spcAft>
                <a:spcPts val="1200"/>
              </a:spcAft>
              <a:buNone/>
              <a:defRPr sz="1400">
                <a:solidFill>
                  <a:srgbClr val="000000"/>
                </a:solidFill>
              </a:defRPr>
            </a:lvl1pPr>
            <a:lvl2pPr marL="685800" indent="-228600">
              <a:lnSpc>
                <a:spcPct val="100000"/>
              </a:lnSpc>
              <a:spcBef>
                <a:spcPts val="0"/>
              </a:spcBef>
              <a:spcAft>
                <a:spcPts val="600"/>
              </a:spcAft>
              <a:buFont typeface="Courier New" panose="02070309020205020404" pitchFamily="49" charset="0"/>
              <a:buChar char="o"/>
              <a:defRPr sz="1400">
                <a:solidFill>
                  <a:srgbClr val="000000"/>
                </a:solidFill>
              </a:defRPr>
            </a:lvl2pPr>
            <a:lvl3pPr marL="1143000" indent="-228600">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Description of image which can be one or two lines</a:t>
            </a:r>
          </a:p>
        </p:txBody>
      </p:sp>
      <p:sp>
        <p:nvSpPr>
          <p:cNvPr id="21" name="Text">
            <a:extLst>
              <a:ext uri="{FF2B5EF4-FFF2-40B4-BE49-F238E27FC236}">
                <a16:creationId xmlns:a16="http://schemas.microsoft.com/office/drawing/2014/main" id="{BD4B6826-5397-4134-B6CF-D573F3979AA3}"/>
              </a:ext>
            </a:extLst>
          </p:cNvPr>
          <p:cNvSpPr>
            <a:spLocks noGrp="1"/>
          </p:cNvSpPr>
          <p:nvPr>
            <p:ph type="body" sz="quarter" idx="54" hasCustomPrompt="1"/>
          </p:nvPr>
        </p:nvSpPr>
        <p:spPr>
          <a:xfrm>
            <a:off x="6442645" y="2904699"/>
            <a:ext cx="5160645" cy="3661143"/>
          </a:xfrm>
          <a:prstGeom prst="rect">
            <a:avLst/>
          </a:prstGeom>
        </p:spPr>
        <p:txBody>
          <a:bodyPr/>
          <a:lstStyle>
            <a:lvl1pPr marL="285750" indent="-285750">
              <a:lnSpc>
                <a:spcPct val="100000"/>
              </a:lnSpc>
              <a:spcBef>
                <a:spcPts val="0"/>
              </a:spcBef>
              <a:spcAft>
                <a:spcPts val="1200"/>
              </a:spcAft>
              <a:buFont typeface="Arial" panose="020B0604020202020204" pitchFamily="34" charset="0"/>
              <a:buChar char="•"/>
              <a:defRPr sz="1400">
                <a:solidFill>
                  <a:srgbClr val="000000"/>
                </a:solidFill>
              </a:defRPr>
            </a:lvl1pPr>
            <a:lvl2pPr marL="457200" indent="0">
              <a:buFont typeface="Courier New" panose="02070309020205020404" pitchFamily="49" charset="0"/>
              <a:buNone/>
              <a:defRPr sz="1400"/>
            </a:lvl2pPr>
          </a:lstStyle>
          <a:p>
            <a:pPr lvl="0"/>
            <a:r>
              <a:rPr lang="en-US"/>
              <a:t>Bulleted list –first few words of each bullet should be bolded in the NIH blue from the Theme Colors in the PowerPoint ribbon, and the rest should be un-bolded in black</a:t>
            </a:r>
          </a:p>
        </p:txBody>
      </p:sp>
      <p:sp>
        <p:nvSpPr>
          <p:cNvPr id="13" name="Slide Number">
            <a:extLst>
              <a:ext uri="{FF2B5EF4-FFF2-40B4-BE49-F238E27FC236}">
                <a16:creationId xmlns:a16="http://schemas.microsoft.com/office/drawing/2014/main" id="{2A08A184-117B-4561-889E-53980734232A}"/>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339862900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hree Phases">
    <p:spTree>
      <p:nvGrpSpPr>
        <p:cNvPr id="1" name=""/>
        <p:cNvGrpSpPr/>
        <p:nvPr/>
      </p:nvGrpSpPr>
      <p:grpSpPr>
        <a:xfrm>
          <a:off x="0" y="0"/>
          <a:ext cx="0" cy="0"/>
          <a:chOff x="0" y="0"/>
          <a:chExt cx="0" cy="0"/>
        </a:xfrm>
      </p:grpSpPr>
      <p:sp>
        <p:nvSpPr>
          <p:cNvPr id="35" name="Deck Title">
            <a:extLst>
              <a:ext uri="{FF2B5EF4-FFF2-40B4-BE49-F238E27FC236}">
                <a16:creationId xmlns:a16="http://schemas.microsoft.com/office/drawing/2014/main" id="{7B7B7E58-EA38-4CB1-AC35-E783457AFDBF}"/>
              </a:ext>
              <a:ext uri="{C183D7F6-B498-43B3-948B-1728B52AA6E4}">
                <adec:decorative xmlns:adec="http://schemas.microsoft.com/office/drawing/2017/decorative" val="1"/>
              </a:ext>
            </a:extLst>
          </p:cNvPr>
          <p:cNvSpPr>
            <a:spLocks noGrp="1"/>
          </p:cNvSpPr>
          <p:nvPr userDrawn="1">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8" name="Title">
            <a:extLst>
              <a:ext uri="{FF2B5EF4-FFF2-40B4-BE49-F238E27FC236}">
                <a16:creationId xmlns:a16="http://schemas.microsoft.com/office/drawing/2014/main" id="{2BA7CD0E-3416-4445-B830-6A0575713D8D}"/>
              </a:ext>
            </a:extLst>
          </p:cNvPr>
          <p:cNvSpPr>
            <a:spLocks noGrp="1"/>
          </p:cNvSpPr>
          <p:nvPr userDrawn="1">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6" name="Subtitle">
            <a:extLst>
              <a:ext uri="{FF2B5EF4-FFF2-40B4-BE49-F238E27FC236}">
                <a16:creationId xmlns:a16="http://schemas.microsoft.com/office/drawing/2014/main" id="{380CB404-9278-4289-BACA-FDB6FB37D32A}"/>
              </a:ext>
            </a:extLst>
          </p:cNvPr>
          <p:cNvSpPr>
            <a:spLocks noGrp="1"/>
          </p:cNvSpPr>
          <p:nvPr userDrawn="1">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grpSp>
        <p:nvGrpSpPr>
          <p:cNvPr id="5" name="Shapes">
            <a:extLst>
              <a:ext uri="{FF2B5EF4-FFF2-40B4-BE49-F238E27FC236}">
                <a16:creationId xmlns:a16="http://schemas.microsoft.com/office/drawing/2014/main" id="{328CFE08-629F-45F2-9E40-DF0C132FE167}"/>
              </a:ext>
              <a:ext uri="{C183D7F6-B498-43B3-948B-1728B52AA6E4}">
                <adec:decorative xmlns:adec="http://schemas.microsoft.com/office/drawing/2017/decorative" val="1"/>
              </a:ext>
            </a:extLst>
          </p:cNvPr>
          <p:cNvGrpSpPr/>
          <p:nvPr userDrawn="1"/>
        </p:nvGrpSpPr>
        <p:grpSpPr>
          <a:xfrm>
            <a:off x="743178" y="1780559"/>
            <a:ext cx="10705644" cy="4553934"/>
            <a:chOff x="743178" y="1780559"/>
            <a:chExt cx="10705644" cy="4553934"/>
          </a:xfrm>
        </p:grpSpPr>
        <p:sp>
          <p:nvSpPr>
            <p:cNvPr id="39" name="Shape">
              <a:extLst>
                <a:ext uri="{FF2B5EF4-FFF2-40B4-BE49-F238E27FC236}">
                  <a16:creationId xmlns:a16="http://schemas.microsoft.com/office/drawing/2014/main" id="{021B90B0-DB21-487C-9685-0CA4BB033A3D}"/>
                </a:ext>
                <a:ext uri="{C183D7F6-B498-43B3-948B-1728B52AA6E4}">
                  <adec:decorative xmlns:adec="http://schemas.microsoft.com/office/drawing/2017/decorative" val="1"/>
                </a:ext>
              </a:extLst>
            </p:cNvPr>
            <p:cNvSpPr/>
            <p:nvPr userDrawn="1"/>
          </p:nvSpPr>
          <p:spPr>
            <a:xfrm>
              <a:off x="4848874" y="6022642"/>
              <a:ext cx="2532888" cy="3118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5" name="Shape">
              <a:extLst>
                <a:ext uri="{FF2B5EF4-FFF2-40B4-BE49-F238E27FC236}">
                  <a16:creationId xmlns:a16="http://schemas.microsoft.com/office/drawing/2014/main" id="{0519B961-5F90-4839-8D83-4A70F5103D1B}"/>
                </a:ext>
                <a:ext uri="{C183D7F6-B498-43B3-948B-1728B52AA6E4}">
                  <adec:decorative xmlns:adec="http://schemas.microsoft.com/office/drawing/2017/decorative" val="1"/>
                </a:ext>
              </a:extLst>
            </p:cNvPr>
            <p:cNvSpPr/>
            <p:nvPr/>
          </p:nvSpPr>
          <p:spPr bwMode="gray">
            <a:xfrm rot="5400000">
              <a:off x="69731" y="2643294"/>
              <a:ext cx="4259119" cy="2533649"/>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200" b="1" kern="0">
                <a:solidFill>
                  <a:prstClr val="white"/>
                </a:solidFill>
              </a:endParaRPr>
            </a:p>
          </p:txBody>
        </p:sp>
        <p:sp>
          <p:nvSpPr>
            <p:cNvPr id="29" name="Shape">
              <a:extLst>
                <a:ext uri="{FF2B5EF4-FFF2-40B4-BE49-F238E27FC236}">
                  <a16:creationId xmlns:a16="http://schemas.microsoft.com/office/drawing/2014/main" id="{148ADE09-FE51-426C-9811-0A1EE799CE43}"/>
                </a:ext>
                <a:ext uri="{C183D7F6-B498-43B3-948B-1728B52AA6E4}">
                  <adec:decorative xmlns:adec="http://schemas.microsoft.com/office/drawing/2017/decorative" val="1"/>
                </a:ext>
              </a:extLst>
            </p:cNvPr>
            <p:cNvSpPr/>
            <p:nvPr/>
          </p:nvSpPr>
          <p:spPr bwMode="gray">
            <a:xfrm>
              <a:off x="746997" y="1842414"/>
              <a:ext cx="2870534" cy="661381"/>
            </a:xfrm>
            <a:prstGeom prst="rect">
              <a:avLst/>
            </a:prstGeom>
            <a:solidFill>
              <a:srgbClr val="178481"/>
            </a:solidFill>
            <a:ln w="19050" algn="ctr">
              <a:noFill/>
              <a:miter lim="800000"/>
              <a:headEnd/>
              <a:tailEnd/>
            </a:ln>
          </p:spPr>
          <p:txBody>
            <a:bodyPr wrap="square" lIns="88900" tIns="88900" rIns="88900" bIns="88900" rtlCol="0" anchor="t"/>
            <a:lstStyle/>
            <a:p>
              <a:pPr defTabSz="1219170">
                <a:lnSpc>
                  <a:spcPct val="106000"/>
                </a:lnSpc>
              </a:pPr>
              <a:endParaRPr lang="en-GB" sz="1600" b="1">
                <a:solidFill>
                  <a:prstClr val="white"/>
                </a:solidFill>
              </a:endParaRPr>
            </a:p>
          </p:txBody>
        </p:sp>
        <p:sp>
          <p:nvSpPr>
            <p:cNvPr id="30" name="Shape">
              <a:extLst>
                <a:ext uri="{FF2B5EF4-FFF2-40B4-BE49-F238E27FC236}">
                  <a16:creationId xmlns:a16="http://schemas.microsoft.com/office/drawing/2014/main" id="{37C67775-FEB8-4497-875F-B3698D79354E}"/>
                </a:ext>
                <a:ext uri="{C183D7F6-B498-43B3-948B-1728B52AA6E4}">
                  <adec:decorative xmlns:adec="http://schemas.microsoft.com/office/drawing/2017/decorative" val="1"/>
                </a:ext>
              </a:extLst>
            </p:cNvPr>
            <p:cNvSpPr/>
            <p:nvPr/>
          </p:nvSpPr>
          <p:spPr bwMode="gray">
            <a:xfrm flipV="1">
              <a:off x="3468484" y="2503182"/>
              <a:ext cx="149047" cy="210312"/>
            </a:xfrm>
            <a:prstGeom prst="rtTriangle">
              <a:avLst/>
            </a:prstGeom>
            <a:solidFill>
              <a:schemeClr val="accent1">
                <a:lumMod val="50000"/>
              </a:schemeClr>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31" name="Shape">
              <a:extLst>
                <a:ext uri="{FF2B5EF4-FFF2-40B4-BE49-F238E27FC236}">
                  <a16:creationId xmlns:a16="http://schemas.microsoft.com/office/drawing/2014/main" id="{DBF0AB72-8FCA-4B44-8EC5-DF5B29D117D2}"/>
                </a:ext>
                <a:ext uri="{C183D7F6-B498-43B3-948B-1728B52AA6E4}">
                  <adec:decorative xmlns:adec="http://schemas.microsoft.com/office/drawing/2017/decorative" val="1"/>
                </a:ext>
              </a:extLst>
            </p:cNvPr>
            <p:cNvSpPr/>
            <p:nvPr/>
          </p:nvSpPr>
          <p:spPr bwMode="gray">
            <a:xfrm flipH="1" flipV="1">
              <a:off x="743178" y="2503182"/>
              <a:ext cx="166428" cy="210312"/>
            </a:xfrm>
            <a:prstGeom prst="rtTriangle">
              <a:avLst/>
            </a:prstGeom>
            <a:solidFill>
              <a:schemeClr val="accent1">
                <a:lumMod val="50000"/>
              </a:schemeClr>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34" name="Shape">
              <a:extLst>
                <a:ext uri="{FF2B5EF4-FFF2-40B4-BE49-F238E27FC236}">
                  <a16:creationId xmlns:a16="http://schemas.microsoft.com/office/drawing/2014/main" id="{EA9EC692-A116-411A-A598-B9749B554B2F}"/>
                </a:ext>
                <a:ext uri="{C183D7F6-B498-43B3-948B-1728B52AA6E4}">
                  <adec:decorative xmlns:adec="http://schemas.microsoft.com/office/drawing/2017/decorative" val="1"/>
                </a:ext>
              </a:extLst>
            </p:cNvPr>
            <p:cNvSpPr/>
            <p:nvPr userDrawn="1"/>
          </p:nvSpPr>
          <p:spPr bwMode="gray">
            <a:xfrm rot="5400000">
              <a:off x="3989095" y="2646906"/>
              <a:ext cx="4251685" cy="2533648"/>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200" b="1" kern="0">
                <a:solidFill>
                  <a:prstClr val="white"/>
                </a:solidFill>
              </a:endParaRPr>
            </a:p>
          </p:txBody>
        </p:sp>
        <p:sp>
          <p:nvSpPr>
            <p:cNvPr id="50" name="Shape">
              <a:extLst>
                <a:ext uri="{FF2B5EF4-FFF2-40B4-BE49-F238E27FC236}">
                  <a16:creationId xmlns:a16="http://schemas.microsoft.com/office/drawing/2014/main" id="{C6F304C1-439D-4C77-AD32-E2B96FFB7603}"/>
                </a:ext>
                <a:ext uri="{C183D7F6-B498-43B3-948B-1728B52AA6E4}">
                  <adec:decorative xmlns:adec="http://schemas.microsoft.com/office/drawing/2017/decorative" val="1"/>
                </a:ext>
              </a:extLst>
            </p:cNvPr>
            <p:cNvSpPr/>
            <p:nvPr/>
          </p:nvSpPr>
          <p:spPr bwMode="gray">
            <a:xfrm>
              <a:off x="4662643" y="1846093"/>
              <a:ext cx="2870534" cy="661381"/>
            </a:xfrm>
            <a:prstGeom prst="rect">
              <a:avLst/>
            </a:prstGeom>
            <a:solidFill>
              <a:srgbClr val="20558A"/>
            </a:solidFill>
            <a:ln w="19050" algn="ctr">
              <a:noFill/>
              <a:miter lim="800000"/>
              <a:headEnd/>
              <a:tailEnd/>
            </a:ln>
          </p:spPr>
          <p:txBody>
            <a:bodyPr wrap="square" lIns="88900" tIns="88900" rIns="88900" bIns="88900" rtlCol="0" anchor="t"/>
            <a:lstStyle/>
            <a:p>
              <a:pPr defTabSz="1219170">
                <a:lnSpc>
                  <a:spcPct val="106000"/>
                </a:lnSpc>
              </a:pPr>
              <a:endParaRPr lang="en-GB" sz="1600" b="1">
                <a:solidFill>
                  <a:prstClr val="white"/>
                </a:solidFill>
              </a:endParaRPr>
            </a:p>
          </p:txBody>
        </p:sp>
        <p:sp>
          <p:nvSpPr>
            <p:cNvPr id="51" name="Shape">
              <a:extLst>
                <a:ext uri="{FF2B5EF4-FFF2-40B4-BE49-F238E27FC236}">
                  <a16:creationId xmlns:a16="http://schemas.microsoft.com/office/drawing/2014/main" id="{66E6518B-4991-41C5-833F-BA49AF0F7286}"/>
                </a:ext>
                <a:ext uri="{C183D7F6-B498-43B3-948B-1728B52AA6E4}">
                  <adec:decorative xmlns:adec="http://schemas.microsoft.com/office/drawing/2017/decorative" val="1"/>
                </a:ext>
              </a:extLst>
            </p:cNvPr>
            <p:cNvSpPr/>
            <p:nvPr/>
          </p:nvSpPr>
          <p:spPr bwMode="gray">
            <a:xfrm flipV="1">
              <a:off x="7384130" y="2507475"/>
              <a:ext cx="149047" cy="210312"/>
            </a:xfrm>
            <a:prstGeom prst="rtTriangle">
              <a:avLst/>
            </a:prstGeom>
            <a:solidFill>
              <a:schemeClr val="tx2">
                <a:lumMod val="50000"/>
              </a:schemeClr>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52" name="Shape">
              <a:extLst>
                <a:ext uri="{FF2B5EF4-FFF2-40B4-BE49-F238E27FC236}">
                  <a16:creationId xmlns:a16="http://schemas.microsoft.com/office/drawing/2014/main" id="{878121D8-F5F5-4B1A-B728-53018E811883}"/>
                </a:ext>
                <a:ext uri="{C183D7F6-B498-43B3-948B-1728B52AA6E4}">
                  <adec:decorative xmlns:adec="http://schemas.microsoft.com/office/drawing/2017/decorative" val="1"/>
                </a:ext>
              </a:extLst>
            </p:cNvPr>
            <p:cNvSpPr/>
            <p:nvPr/>
          </p:nvSpPr>
          <p:spPr bwMode="gray">
            <a:xfrm flipH="1" flipV="1">
              <a:off x="4658824" y="2507475"/>
              <a:ext cx="166428" cy="210312"/>
            </a:xfrm>
            <a:prstGeom prst="rtTriangle">
              <a:avLst/>
            </a:prstGeom>
            <a:solidFill>
              <a:schemeClr val="tx2">
                <a:lumMod val="50000"/>
              </a:schemeClr>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54" name="Shape">
              <a:extLst>
                <a:ext uri="{FF2B5EF4-FFF2-40B4-BE49-F238E27FC236}">
                  <a16:creationId xmlns:a16="http://schemas.microsoft.com/office/drawing/2014/main" id="{C1C9B2C6-49AA-4551-9406-A7026AD38EBF}"/>
                </a:ext>
                <a:ext uri="{C183D7F6-B498-43B3-948B-1728B52AA6E4}">
                  <adec:decorative xmlns:adec="http://schemas.microsoft.com/office/drawing/2017/decorative" val="1"/>
                </a:ext>
              </a:extLst>
            </p:cNvPr>
            <p:cNvSpPr/>
            <p:nvPr userDrawn="1"/>
          </p:nvSpPr>
          <p:spPr bwMode="gray">
            <a:xfrm rot="5400000">
              <a:off x="7894641" y="2653628"/>
              <a:ext cx="4237828" cy="2533648"/>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200" b="1" kern="0">
                <a:solidFill>
                  <a:prstClr val="white"/>
                </a:solidFill>
              </a:endParaRPr>
            </a:p>
          </p:txBody>
        </p:sp>
        <p:sp>
          <p:nvSpPr>
            <p:cNvPr id="57" name="Shape">
              <a:extLst>
                <a:ext uri="{FF2B5EF4-FFF2-40B4-BE49-F238E27FC236}">
                  <a16:creationId xmlns:a16="http://schemas.microsoft.com/office/drawing/2014/main" id="{F35E3CDA-EECD-4D39-A7E1-2EE2275AD094}"/>
                </a:ext>
                <a:ext uri="{C183D7F6-B498-43B3-948B-1728B52AA6E4}">
                  <adec:decorative xmlns:adec="http://schemas.microsoft.com/office/drawing/2017/decorative" val="1"/>
                </a:ext>
              </a:extLst>
            </p:cNvPr>
            <p:cNvSpPr/>
            <p:nvPr userDrawn="1"/>
          </p:nvSpPr>
          <p:spPr bwMode="gray">
            <a:xfrm>
              <a:off x="8578288" y="1849830"/>
              <a:ext cx="2870534" cy="661381"/>
            </a:xfrm>
            <a:prstGeom prst="rect">
              <a:avLst/>
            </a:prstGeom>
            <a:solidFill>
              <a:schemeClr val="accent3"/>
            </a:solidFill>
            <a:ln w="19050" algn="ctr">
              <a:noFill/>
              <a:miter lim="800000"/>
              <a:headEnd/>
              <a:tailEnd/>
            </a:ln>
          </p:spPr>
          <p:txBody>
            <a:bodyPr wrap="square" lIns="88900" tIns="88900" rIns="88900" bIns="88900" rtlCol="0" anchor="ctr"/>
            <a:lstStyle/>
            <a:p>
              <a:pPr defTabSz="1219170">
                <a:lnSpc>
                  <a:spcPct val="106000"/>
                </a:lnSpc>
              </a:pPr>
              <a:endParaRPr lang="en-GB" sz="1600" b="1">
                <a:solidFill>
                  <a:prstClr val="white"/>
                </a:solidFill>
              </a:endParaRPr>
            </a:p>
          </p:txBody>
        </p:sp>
        <p:sp>
          <p:nvSpPr>
            <p:cNvPr id="58" name="Shape">
              <a:extLst>
                <a:ext uri="{FF2B5EF4-FFF2-40B4-BE49-F238E27FC236}">
                  <a16:creationId xmlns:a16="http://schemas.microsoft.com/office/drawing/2014/main" id="{BF1FDD28-1B2E-4A6D-B6D3-EBF08A3180D6}"/>
                </a:ext>
                <a:ext uri="{C183D7F6-B498-43B3-948B-1728B52AA6E4}">
                  <adec:decorative xmlns:adec="http://schemas.microsoft.com/office/drawing/2017/decorative" val="1"/>
                </a:ext>
              </a:extLst>
            </p:cNvPr>
            <p:cNvSpPr/>
            <p:nvPr/>
          </p:nvSpPr>
          <p:spPr bwMode="gray">
            <a:xfrm flipV="1">
              <a:off x="11299775" y="2507475"/>
              <a:ext cx="149047" cy="210312"/>
            </a:xfrm>
            <a:prstGeom prst="rtTriangle">
              <a:avLst/>
            </a:prstGeom>
            <a:solidFill>
              <a:srgbClr val="353537"/>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59" name="Shape">
              <a:extLst>
                <a:ext uri="{FF2B5EF4-FFF2-40B4-BE49-F238E27FC236}">
                  <a16:creationId xmlns:a16="http://schemas.microsoft.com/office/drawing/2014/main" id="{E1DC30F6-A40B-480D-AF3B-543E38AAF55B}"/>
                </a:ext>
                <a:ext uri="{C183D7F6-B498-43B3-948B-1728B52AA6E4}">
                  <adec:decorative xmlns:adec="http://schemas.microsoft.com/office/drawing/2017/decorative" val="1"/>
                </a:ext>
              </a:extLst>
            </p:cNvPr>
            <p:cNvSpPr/>
            <p:nvPr/>
          </p:nvSpPr>
          <p:spPr bwMode="gray">
            <a:xfrm flipH="1" flipV="1">
              <a:off x="8574469" y="2507475"/>
              <a:ext cx="166428" cy="210312"/>
            </a:xfrm>
            <a:prstGeom prst="rtTriangle">
              <a:avLst/>
            </a:prstGeom>
            <a:solidFill>
              <a:srgbClr val="353537"/>
            </a:solidFill>
            <a:ln w="19050" algn="ctr">
              <a:noFill/>
              <a:miter lim="800000"/>
              <a:headEnd/>
              <a:tailEnd/>
            </a:ln>
          </p:spPr>
          <p:txBody>
            <a:bodyPr wrap="square" lIns="88900" tIns="88900" rIns="88900" bIns="88900" rtlCol="0" anchor="ctr"/>
            <a:lstStyle/>
            <a:p>
              <a:pPr algn="ctr" defTabSz="1219170">
                <a:lnSpc>
                  <a:spcPct val="106000"/>
                </a:lnSpc>
                <a:defRPr/>
              </a:pPr>
              <a:endParaRPr lang="en-GB" sz="1600" b="1" kern="0">
                <a:solidFill>
                  <a:prstClr val="white"/>
                </a:solidFill>
              </a:endParaRPr>
            </a:p>
          </p:txBody>
        </p:sp>
        <p:sp>
          <p:nvSpPr>
            <p:cNvPr id="2" name="Shape">
              <a:extLst>
                <a:ext uri="{FF2B5EF4-FFF2-40B4-BE49-F238E27FC236}">
                  <a16:creationId xmlns:a16="http://schemas.microsoft.com/office/drawing/2014/main" id="{4382C8AE-3678-4F10-941F-4FC5C900D1A7}"/>
                </a:ext>
              </a:extLst>
            </p:cNvPr>
            <p:cNvSpPr/>
            <p:nvPr userDrawn="1"/>
          </p:nvSpPr>
          <p:spPr>
            <a:xfrm>
              <a:off x="932466" y="6022642"/>
              <a:ext cx="2532888" cy="311851"/>
            </a:xfrm>
            <a:prstGeom prst="rect">
              <a:avLst/>
            </a:prstGeom>
            <a:solidFill>
              <a:srgbClr val="1784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0" name="Shape">
              <a:extLst>
                <a:ext uri="{FF2B5EF4-FFF2-40B4-BE49-F238E27FC236}">
                  <a16:creationId xmlns:a16="http://schemas.microsoft.com/office/drawing/2014/main" id="{67911A1F-0E38-47E4-962C-8C9C3ACE7143}"/>
                </a:ext>
              </a:extLst>
            </p:cNvPr>
            <p:cNvSpPr/>
            <p:nvPr userDrawn="1"/>
          </p:nvSpPr>
          <p:spPr>
            <a:xfrm>
              <a:off x="8746731" y="6022642"/>
              <a:ext cx="2532888" cy="311851"/>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11" name="Heading">
            <a:extLst>
              <a:ext uri="{FF2B5EF4-FFF2-40B4-BE49-F238E27FC236}">
                <a16:creationId xmlns:a16="http://schemas.microsoft.com/office/drawing/2014/main" id="{B474801C-BDB5-46DE-9DF1-70809F007EE1}"/>
              </a:ext>
            </a:extLst>
          </p:cNvPr>
          <p:cNvSpPr>
            <a:spLocks noGrp="1"/>
          </p:cNvSpPr>
          <p:nvPr userDrawn="1">
            <p:ph type="body" sz="quarter" idx="20" hasCustomPrompt="1"/>
          </p:nvPr>
        </p:nvSpPr>
        <p:spPr>
          <a:xfrm>
            <a:off x="865187" y="1909866"/>
            <a:ext cx="2606040" cy="209585"/>
          </a:xfrm>
          <a:prstGeom prst="rect">
            <a:avLst/>
          </a:prstGeom>
        </p:spPr>
        <p:txBody>
          <a:bodyPr/>
          <a:lstStyle>
            <a:lvl1pPr marL="0" indent="0">
              <a:buNone/>
              <a:defRPr sz="1200" b="1" spc="300">
                <a:solidFill>
                  <a:schemeClr val="bg1"/>
                </a:solidFill>
                <a:latin typeface="+mj-lt"/>
              </a:defRPr>
            </a:lvl1pPr>
          </a:lstStyle>
          <a:p>
            <a:pPr lvl="0"/>
            <a:r>
              <a:rPr lang="en-US"/>
              <a:t>PHASE #</a:t>
            </a:r>
          </a:p>
        </p:txBody>
      </p:sp>
      <p:sp>
        <p:nvSpPr>
          <p:cNvPr id="60" name="Subheading">
            <a:extLst>
              <a:ext uri="{FF2B5EF4-FFF2-40B4-BE49-F238E27FC236}">
                <a16:creationId xmlns:a16="http://schemas.microsoft.com/office/drawing/2014/main" id="{DAE17325-F404-4903-8B7B-7B2769E2093D}"/>
              </a:ext>
            </a:extLst>
          </p:cNvPr>
          <p:cNvSpPr>
            <a:spLocks noGrp="1"/>
          </p:cNvSpPr>
          <p:nvPr userDrawn="1">
            <p:ph type="body" sz="quarter" idx="21" hasCustomPrompt="1"/>
          </p:nvPr>
        </p:nvSpPr>
        <p:spPr>
          <a:xfrm>
            <a:off x="865188" y="2119452"/>
            <a:ext cx="2606762"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15" name="Text">
            <a:extLst>
              <a:ext uri="{FF2B5EF4-FFF2-40B4-BE49-F238E27FC236}">
                <a16:creationId xmlns:a16="http://schemas.microsoft.com/office/drawing/2014/main" id="{AA3D024D-644D-4806-B348-799A4022488A}"/>
              </a:ext>
            </a:extLst>
          </p:cNvPr>
          <p:cNvSpPr>
            <a:spLocks noGrp="1"/>
          </p:cNvSpPr>
          <p:nvPr userDrawn="1">
            <p:ph type="body" sz="quarter" idx="27" hasCustomPrompt="1"/>
          </p:nvPr>
        </p:nvSpPr>
        <p:spPr>
          <a:xfrm>
            <a:off x="1078149" y="2680730"/>
            <a:ext cx="2242289" cy="3224368"/>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13" name="Text">
            <a:extLst>
              <a:ext uri="{FF2B5EF4-FFF2-40B4-BE49-F238E27FC236}">
                <a16:creationId xmlns:a16="http://schemas.microsoft.com/office/drawing/2014/main" id="{49156C3B-E1C1-43E3-9529-B6475E12456C}"/>
              </a:ext>
            </a:extLst>
          </p:cNvPr>
          <p:cNvSpPr>
            <a:spLocks noGrp="1"/>
          </p:cNvSpPr>
          <p:nvPr userDrawn="1">
            <p:ph type="body" sz="quarter" idx="26" hasCustomPrompt="1"/>
          </p:nvPr>
        </p:nvSpPr>
        <p:spPr>
          <a:xfrm>
            <a:off x="932466" y="6057942"/>
            <a:ext cx="2533650" cy="233027"/>
          </a:xfrm>
          <a:prstGeom prst="rect">
            <a:avLst/>
          </a:prstGeom>
        </p:spPr>
        <p:txBody>
          <a:bodyPr anchor="ctr"/>
          <a:lstStyle>
            <a:lvl1pPr marL="0" indent="0" algn="ctr">
              <a:buNone/>
              <a:defRPr sz="1200" b="1">
                <a:solidFill>
                  <a:schemeClr val="bg1"/>
                </a:solidFill>
              </a:defRPr>
            </a:lvl1pPr>
          </a:lstStyle>
          <a:p>
            <a:pPr lvl="0"/>
            <a:r>
              <a:rPr lang="en-US"/>
              <a:t>Start Date – End Date</a:t>
            </a:r>
          </a:p>
        </p:txBody>
      </p:sp>
      <p:sp>
        <p:nvSpPr>
          <p:cNvPr id="92" name="Heading">
            <a:extLst>
              <a:ext uri="{FF2B5EF4-FFF2-40B4-BE49-F238E27FC236}">
                <a16:creationId xmlns:a16="http://schemas.microsoft.com/office/drawing/2014/main" id="{C0EE5748-EA4B-4CDE-8BC8-A31626184474}"/>
              </a:ext>
            </a:extLst>
          </p:cNvPr>
          <p:cNvSpPr>
            <a:spLocks noGrp="1"/>
          </p:cNvSpPr>
          <p:nvPr userDrawn="1">
            <p:ph type="body" sz="quarter" idx="32" hasCustomPrompt="1"/>
          </p:nvPr>
        </p:nvSpPr>
        <p:spPr>
          <a:xfrm>
            <a:off x="4797619" y="1909866"/>
            <a:ext cx="2606040" cy="209585"/>
          </a:xfrm>
          <a:prstGeom prst="rect">
            <a:avLst/>
          </a:prstGeom>
        </p:spPr>
        <p:txBody>
          <a:bodyPr/>
          <a:lstStyle>
            <a:lvl1pPr marL="0" indent="0">
              <a:buNone/>
              <a:defRPr sz="1200" b="1" spc="300">
                <a:solidFill>
                  <a:schemeClr val="bg1"/>
                </a:solidFill>
                <a:latin typeface="+mj-lt"/>
              </a:defRPr>
            </a:lvl1pPr>
          </a:lstStyle>
          <a:p>
            <a:pPr lvl="0"/>
            <a:r>
              <a:rPr lang="en-US"/>
              <a:t>PHASE #</a:t>
            </a:r>
          </a:p>
        </p:txBody>
      </p:sp>
      <p:sp>
        <p:nvSpPr>
          <p:cNvPr id="93" name="Subheading">
            <a:extLst>
              <a:ext uri="{FF2B5EF4-FFF2-40B4-BE49-F238E27FC236}">
                <a16:creationId xmlns:a16="http://schemas.microsoft.com/office/drawing/2014/main" id="{CB8CE32F-2B5E-4920-B3D7-3990F91CD102}"/>
              </a:ext>
            </a:extLst>
          </p:cNvPr>
          <p:cNvSpPr>
            <a:spLocks noGrp="1"/>
          </p:cNvSpPr>
          <p:nvPr userDrawn="1">
            <p:ph type="body" sz="quarter" idx="33" hasCustomPrompt="1"/>
          </p:nvPr>
        </p:nvSpPr>
        <p:spPr>
          <a:xfrm>
            <a:off x="4797619" y="2119452"/>
            <a:ext cx="2606040"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87" name="Text">
            <a:extLst>
              <a:ext uri="{FF2B5EF4-FFF2-40B4-BE49-F238E27FC236}">
                <a16:creationId xmlns:a16="http://schemas.microsoft.com/office/drawing/2014/main" id="{426CEBAB-06B9-45D4-BEC5-37528949DC1B}"/>
              </a:ext>
            </a:extLst>
          </p:cNvPr>
          <p:cNvSpPr>
            <a:spLocks noGrp="1"/>
          </p:cNvSpPr>
          <p:nvPr userDrawn="1">
            <p:ph type="body" sz="quarter" idx="29" hasCustomPrompt="1"/>
          </p:nvPr>
        </p:nvSpPr>
        <p:spPr>
          <a:xfrm>
            <a:off x="4981487" y="2680730"/>
            <a:ext cx="2242289" cy="3224369"/>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86" name="Text">
            <a:extLst>
              <a:ext uri="{FF2B5EF4-FFF2-40B4-BE49-F238E27FC236}">
                <a16:creationId xmlns:a16="http://schemas.microsoft.com/office/drawing/2014/main" id="{3F9D1B7E-9D1D-4D05-8133-5546DD7DBC6C}"/>
              </a:ext>
            </a:extLst>
          </p:cNvPr>
          <p:cNvSpPr>
            <a:spLocks noGrp="1"/>
          </p:cNvSpPr>
          <p:nvPr userDrawn="1">
            <p:ph type="body" sz="quarter" idx="28" hasCustomPrompt="1"/>
          </p:nvPr>
        </p:nvSpPr>
        <p:spPr>
          <a:xfrm>
            <a:off x="4848113" y="6057942"/>
            <a:ext cx="2532888" cy="237744"/>
          </a:xfrm>
          <a:prstGeom prst="rect">
            <a:avLst/>
          </a:prstGeom>
        </p:spPr>
        <p:txBody>
          <a:bodyPr anchor="ctr"/>
          <a:lstStyle>
            <a:lvl1pPr marL="0" indent="0" algn="ctr">
              <a:buNone/>
              <a:defRPr sz="1200" b="1">
                <a:solidFill>
                  <a:schemeClr val="bg1"/>
                </a:solidFill>
              </a:defRPr>
            </a:lvl1pPr>
          </a:lstStyle>
          <a:p>
            <a:pPr lvl="0"/>
            <a:r>
              <a:rPr lang="en-US"/>
              <a:t>Start Date – End Date</a:t>
            </a:r>
          </a:p>
        </p:txBody>
      </p:sp>
      <p:sp>
        <p:nvSpPr>
          <p:cNvPr id="94" name="Heading">
            <a:extLst>
              <a:ext uri="{FF2B5EF4-FFF2-40B4-BE49-F238E27FC236}">
                <a16:creationId xmlns:a16="http://schemas.microsoft.com/office/drawing/2014/main" id="{0AC2958F-B210-46F2-A6AB-96BD4BFD4F2B}"/>
              </a:ext>
            </a:extLst>
          </p:cNvPr>
          <p:cNvSpPr>
            <a:spLocks noGrp="1"/>
          </p:cNvSpPr>
          <p:nvPr userDrawn="1">
            <p:ph type="body" sz="quarter" idx="34" hasCustomPrompt="1"/>
          </p:nvPr>
        </p:nvSpPr>
        <p:spPr>
          <a:xfrm>
            <a:off x="8706926" y="1909866"/>
            <a:ext cx="2606040" cy="209585"/>
          </a:xfrm>
          <a:prstGeom prst="rect">
            <a:avLst/>
          </a:prstGeom>
        </p:spPr>
        <p:txBody>
          <a:bodyPr/>
          <a:lstStyle>
            <a:lvl1pPr marL="0" indent="0">
              <a:buNone/>
              <a:defRPr sz="1200" b="1" spc="300">
                <a:solidFill>
                  <a:schemeClr val="bg1"/>
                </a:solidFill>
                <a:latin typeface="+mj-lt"/>
              </a:defRPr>
            </a:lvl1pPr>
          </a:lstStyle>
          <a:p>
            <a:pPr lvl="0"/>
            <a:r>
              <a:rPr lang="en-US"/>
              <a:t>PHASE #</a:t>
            </a:r>
          </a:p>
        </p:txBody>
      </p:sp>
      <p:sp>
        <p:nvSpPr>
          <p:cNvPr id="95" name="Subheading">
            <a:extLst>
              <a:ext uri="{FF2B5EF4-FFF2-40B4-BE49-F238E27FC236}">
                <a16:creationId xmlns:a16="http://schemas.microsoft.com/office/drawing/2014/main" id="{DB5805E1-3B72-4229-80D8-D0831446C440}"/>
              </a:ext>
            </a:extLst>
          </p:cNvPr>
          <p:cNvSpPr>
            <a:spLocks noGrp="1"/>
          </p:cNvSpPr>
          <p:nvPr userDrawn="1">
            <p:ph type="body" sz="quarter" idx="35" hasCustomPrompt="1"/>
          </p:nvPr>
        </p:nvSpPr>
        <p:spPr>
          <a:xfrm>
            <a:off x="8706926" y="2119452"/>
            <a:ext cx="2606040"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89" name="Text">
            <a:extLst>
              <a:ext uri="{FF2B5EF4-FFF2-40B4-BE49-F238E27FC236}">
                <a16:creationId xmlns:a16="http://schemas.microsoft.com/office/drawing/2014/main" id="{7D09A239-82FE-44EC-B173-E82CD4C773F2}"/>
              </a:ext>
            </a:extLst>
          </p:cNvPr>
          <p:cNvSpPr>
            <a:spLocks noGrp="1"/>
          </p:cNvSpPr>
          <p:nvPr userDrawn="1">
            <p:ph type="body" sz="quarter" idx="31" hasCustomPrompt="1"/>
          </p:nvPr>
        </p:nvSpPr>
        <p:spPr>
          <a:xfrm>
            <a:off x="8871562" y="2680730"/>
            <a:ext cx="2242289" cy="3224369"/>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88" name="Text">
            <a:extLst>
              <a:ext uri="{FF2B5EF4-FFF2-40B4-BE49-F238E27FC236}">
                <a16:creationId xmlns:a16="http://schemas.microsoft.com/office/drawing/2014/main" id="{CA515810-E213-4E76-B120-326257B82FBE}"/>
              </a:ext>
            </a:extLst>
          </p:cNvPr>
          <p:cNvSpPr>
            <a:spLocks noGrp="1"/>
          </p:cNvSpPr>
          <p:nvPr userDrawn="1">
            <p:ph type="body" sz="quarter" idx="30" hasCustomPrompt="1"/>
          </p:nvPr>
        </p:nvSpPr>
        <p:spPr>
          <a:xfrm>
            <a:off x="8746731" y="6057942"/>
            <a:ext cx="2532888" cy="237744"/>
          </a:xfrm>
          <a:prstGeom prst="rect">
            <a:avLst/>
          </a:prstGeom>
        </p:spPr>
        <p:txBody>
          <a:bodyPr anchor="ctr"/>
          <a:lstStyle>
            <a:lvl1pPr marL="0" indent="0" algn="ctr">
              <a:buNone/>
              <a:defRPr sz="1200" b="1">
                <a:solidFill>
                  <a:schemeClr val="bg1"/>
                </a:solidFill>
              </a:defRPr>
            </a:lvl1pPr>
          </a:lstStyle>
          <a:p>
            <a:pPr lvl="0"/>
            <a:r>
              <a:rPr lang="en-US"/>
              <a:t>Start Date – End Date</a:t>
            </a:r>
          </a:p>
        </p:txBody>
      </p:sp>
      <p:sp>
        <p:nvSpPr>
          <p:cNvPr id="98" name="Slide Number">
            <a:extLst>
              <a:ext uri="{FF2B5EF4-FFF2-40B4-BE49-F238E27FC236}">
                <a16:creationId xmlns:a16="http://schemas.microsoft.com/office/drawing/2014/main" id="{5303E24E-6A24-4106-B3AE-6BEA81CD38C3}"/>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282334411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hree Bulleted Lists">
    <p:spTree>
      <p:nvGrpSpPr>
        <p:cNvPr id="1" name=""/>
        <p:cNvGrpSpPr/>
        <p:nvPr/>
      </p:nvGrpSpPr>
      <p:grpSpPr>
        <a:xfrm>
          <a:off x="0" y="0"/>
          <a:ext cx="0" cy="0"/>
          <a:chOff x="0" y="0"/>
          <a:chExt cx="0" cy="0"/>
        </a:xfrm>
      </p:grpSpPr>
      <p:sp>
        <p:nvSpPr>
          <p:cNvPr id="27" name="Deck Title">
            <a:extLst>
              <a:ext uri="{FF2B5EF4-FFF2-40B4-BE49-F238E27FC236}">
                <a16:creationId xmlns:a16="http://schemas.microsoft.com/office/drawing/2014/main" id="{3793F041-F5A3-4A18-9C44-9C10FBBDCA35}"/>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0" name="Title">
            <a:extLst>
              <a:ext uri="{FF2B5EF4-FFF2-40B4-BE49-F238E27FC236}">
                <a16:creationId xmlns:a16="http://schemas.microsoft.com/office/drawing/2014/main" id="{3C7B1F83-3BF3-4AE5-9D85-FD9E5503A44C}"/>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9" name="Subtitle">
            <a:extLst>
              <a:ext uri="{FF2B5EF4-FFF2-40B4-BE49-F238E27FC236}">
                <a16:creationId xmlns:a16="http://schemas.microsoft.com/office/drawing/2014/main" id="{CF80AA21-F1DD-4D4F-A5F3-B98BB684A038}"/>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8" name="Image">
            <a:extLst>
              <a:ext uri="{FF2B5EF4-FFF2-40B4-BE49-F238E27FC236}">
                <a16:creationId xmlns:a16="http://schemas.microsoft.com/office/drawing/2014/main" id="{8AC0D091-8382-4C38-8062-9A58EED521E1}"/>
              </a:ext>
              <a:ext uri="{C183D7F6-B498-43B3-948B-1728B52AA6E4}">
                <adec:decorative xmlns:adec="http://schemas.microsoft.com/office/drawing/2017/decorative" val="1"/>
              </a:ext>
            </a:extLst>
          </p:cNvPr>
          <p:cNvSpPr>
            <a:spLocks noGrp="1"/>
          </p:cNvSpPr>
          <p:nvPr>
            <p:ph type="clipArt" sz="quarter" idx="14" hasCustomPrompt="1"/>
          </p:nvPr>
        </p:nvSpPr>
        <p:spPr>
          <a:xfrm>
            <a:off x="517954" y="2138543"/>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33" name="Heading">
            <a:extLst>
              <a:ext uri="{FF2B5EF4-FFF2-40B4-BE49-F238E27FC236}">
                <a16:creationId xmlns:a16="http://schemas.microsoft.com/office/drawing/2014/main" id="{7AC422F8-EBE3-4F89-BA92-6BDF4A5D7A0F}"/>
              </a:ext>
            </a:extLst>
          </p:cNvPr>
          <p:cNvSpPr>
            <a:spLocks noGrp="1"/>
          </p:cNvSpPr>
          <p:nvPr>
            <p:ph type="body" sz="quarter" idx="45" hasCustomPrompt="1"/>
          </p:nvPr>
        </p:nvSpPr>
        <p:spPr>
          <a:xfrm>
            <a:off x="601083" y="2917695"/>
            <a:ext cx="2743200" cy="237536"/>
          </a:xfrm>
          <a:prstGeom prst="rect">
            <a:avLst/>
          </a:prstGeom>
        </p:spPr>
        <p:txBody>
          <a:bodyPr anchor="ctr"/>
          <a:lstStyle>
            <a:lvl1pPr marL="0" indent="0">
              <a:buNone/>
              <a:defRPr sz="1400" b="1">
                <a:solidFill>
                  <a:schemeClr val="tx1"/>
                </a:solidFill>
              </a:defRPr>
            </a:lvl1pPr>
            <a:lvl2pPr marL="457200" indent="0">
              <a:buNone/>
              <a:defRPr/>
            </a:lvl2pPr>
          </a:lstStyle>
          <a:p>
            <a:pPr lvl="0"/>
            <a:r>
              <a:rPr lang="en-US"/>
              <a:t>Category One</a:t>
            </a:r>
          </a:p>
        </p:txBody>
      </p:sp>
      <p:sp>
        <p:nvSpPr>
          <p:cNvPr id="36" name="Text">
            <a:extLst>
              <a:ext uri="{FF2B5EF4-FFF2-40B4-BE49-F238E27FC236}">
                <a16:creationId xmlns:a16="http://schemas.microsoft.com/office/drawing/2014/main" id="{60584F3B-1624-4481-A305-A94E911D41C7}"/>
              </a:ext>
            </a:extLst>
          </p:cNvPr>
          <p:cNvSpPr>
            <a:spLocks noGrp="1"/>
          </p:cNvSpPr>
          <p:nvPr>
            <p:ph type="body" sz="quarter" idx="46" hasCustomPrompt="1"/>
          </p:nvPr>
        </p:nvSpPr>
        <p:spPr>
          <a:xfrm>
            <a:off x="601084" y="3161647"/>
            <a:ext cx="2743200"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summary of the information in this section.</a:t>
            </a:r>
          </a:p>
        </p:txBody>
      </p:sp>
      <p:sp>
        <p:nvSpPr>
          <p:cNvPr id="38" name="Subheading">
            <a:extLst>
              <a:ext uri="{FF2B5EF4-FFF2-40B4-BE49-F238E27FC236}">
                <a16:creationId xmlns:a16="http://schemas.microsoft.com/office/drawing/2014/main" id="{2D96DC43-A62D-4728-B668-D3EDE6881FF2}"/>
              </a:ext>
            </a:extLst>
          </p:cNvPr>
          <p:cNvSpPr>
            <a:spLocks noGrp="1"/>
          </p:cNvSpPr>
          <p:nvPr>
            <p:ph type="body" sz="quarter" idx="47" hasCustomPrompt="1"/>
          </p:nvPr>
        </p:nvSpPr>
        <p:spPr>
          <a:xfrm>
            <a:off x="601085" y="3968297"/>
            <a:ext cx="2743200"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39" name="Text">
            <a:extLst>
              <a:ext uri="{FF2B5EF4-FFF2-40B4-BE49-F238E27FC236}">
                <a16:creationId xmlns:a16="http://schemas.microsoft.com/office/drawing/2014/main" id="{894DD192-96F6-4F78-8E29-B973BB85AD6F}"/>
              </a:ext>
            </a:extLst>
          </p:cNvPr>
          <p:cNvSpPr>
            <a:spLocks noGrp="1"/>
          </p:cNvSpPr>
          <p:nvPr>
            <p:ph type="body" sz="quarter" idx="48" hasCustomPrompt="1"/>
          </p:nvPr>
        </p:nvSpPr>
        <p:spPr>
          <a:xfrm>
            <a:off x="601083" y="4247610"/>
            <a:ext cx="2743200"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0" name="Image">
            <a:extLst>
              <a:ext uri="{FF2B5EF4-FFF2-40B4-BE49-F238E27FC236}">
                <a16:creationId xmlns:a16="http://schemas.microsoft.com/office/drawing/2014/main" id="{4B6C103C-EF3C-48BD-82A0-8F6B5BA450CF}"/>
              </a:ext>
              <a:ext uri="{C183D7F6-B498-43B3-948B-1728B52AA6E4}">
                <adec:decorative xmlns:adec="http://schemas.microsoft.com/office/drawing/2017/decorative" val="1"/>
              </a:ext>
            </a:extLst>
          </p:cNvPr>
          <p:cNvSpPr>
            <a:spLocks noGrp="1"/>
          </p:cNvSpPr>
          <p:nvPr>
            <p:ph type="clipArt" sz="quarter" idx="49" hasCustomPrompt="1"/>
          </p:nvPr>
        </p:nvSpPr>
        <p:spPr>
          <a:xfrm>
            <a:off x="4680027" y="2138543"/>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smtClean="0">
                <a:solidFill>
                  <a:schemeClr val="tx1"/>
                </a:solidFill>
                <a:latin typeface="+mn-lt"/>
                <a:ea typeface="+mn-ea"/>
                <a:cs typeface="+mn-cs"/>
              </a:defRPr>
            </a:lvl1pPr>
          </a:lstStyle>
          <a:p>
            <a:r>
              <a:rPr lang="en-US"/>
              <a:t>Click to add icon or illustration</a:t>
            </a:r>
          </a:p>
        </p:txBody>
      </p:sp>
      <p:sp>
        <p:nvSpPr>
          <p:cNvPr id="41" name="Heading">
            <a:extLst>
              <a:ext uri="{FF2B5EF4-FFF2-40B4-BE49-F238E27FC236}">
                <a16:creationId xmlns:a16="http://schemas.microsoft.com/office/drawing/2014/main" id="{BFF99631-30FA-458A-8F30-71F8392C3748}"/>
              </a:ext>
            </a:extLst>
          </p:cNvPr>
          <p:cNvSpPr>
            <a:spLocks noGrp="1"/>
          </p:cNvSpPr>
          <p:nvPr>
            <p:ph type="body" sz="quarter" idx="50" hasCustomPrompt="1"/>
          </p:nvPr>
        </p:nvSpPr>
        <p:spPr>
          <a:xfrm>
            <a:off x="4763156" y="2917695"/>
            <a:ext cx="2743200" cy="237536"/>
          </a:xfrm>
          <a:prstGeom prst="rect">
            <a:avLst/>
          </a:prstGeom>
        </p:spPr>
        <p:txBody>
          <a:bodyPr anchor="ctr"/>
          <a:lstStyle>
            <a:lvl1pPr marL="0" indent="0">
              <a:buNone/>
              <a:defRPr sz="1400" b="1">
                <a:solidFill>
                  <a:schemeClr val="tx1"/>
                </a:solidFill>
              </a:defRPr>
            </a:lvl1pPr>
            <a:lvl2pPr marL="457200" indent="0">
              <a:buNone/>
              <a:defRPr/>
            </a:lvl2pPr>
          </a:lstStyle>
          <a:p>
            <a:pPr lvl="0"/>
            <a:r>
              <a:rPr lang="en-US"/>
              <a:t>Category Two</a:t>
            </a:r>
          </a:p>
        </p:txBody>
      </p:sp>
      <p:sp>
        <p:nvSpPr>
          <p:cNvPr id="42" name="Text">
            <a:extLst>
              <a:ext uri="{FF2B5EF4-FFF2-40B4-BE49-F238E27FC236}">
                <a16:creationId xmlns:a16="http://schemas.microsoft.com/office/drawing/2014/main" id="{3D8B132E-695B-4932-A5CA-149CB7E4EDD8}"/>
              </a:ext>
            </a:extLst>
          </p:cNvPr>
          <p:cNvSpPr>
            <a:spLocks noGrp="1"/>
          </p:cNvSpPr>
          <p:nvPr>
            <p:ph type="body" sz="quarter" idx="51" hasCustomPrompt="1"/>
          </p:nvPr>
        </p:nvSpPr>
        <p:spPr>
          <a:xfrm>
            <a:off x="4763157" y="3161647"/>
            <a:ext cx="2743200"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summary of the information in this section.</a:t>
            </a:r>
          </a:p>
        </p:txBody>
      </p:sp>
      <p:sp>
        <p:nvSpPr>
          <p:cNvPr id="43" name="Subheading">
            <a:extLst>
              <a:ext uri="{FF2B5EF4-FFF2-40B4-BE49-F238E27FC236}">
                <a16:creationId xmlns:a16="http://schemas.microsoft.com/office/drawing/2014/main" id="{0ACC23F1-933E-47F7-A0BD-61287FF47CEB}"/>
              </a:ext>
            </a:extLst>
          </p:cNvPr>
          <p:cNvSpPr>
            <a:spLocks noGrp="1"/>
          </p:cNvSpPr>
          <p:nvPr>
            <p:ph type="body" sz="quarter" idx="52" hasCustomPrompt="1"/>
          </p:nvPr>
        </p:nvSpPr>
        <p:spPr>
          <a:xfrm>
            <a:off x="4763158" y="3968297"/>
            <a:ext cx="2743200"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44" name="Text">
            <a:extLst>
              <a:ext uri="{FF2B5EF4-FFF2-40B4-BE49-F238E27FC236}">
                <a16:creationId xmlns:a16="http://schemas.microsoft.com/office/drawing/2014/main" id="{4545289C-D1F7-45EC-8D12-D485A71F2288}"/>
              </a:ext>
            </a:extLst>
          </p:cNvPr>
          <p:cNvSpPr>
            <a:spLocks noGrp="1"/>
          </p:cNvSpPr>
          <p:nvPr>
            <p:ph type="body" sz="quarter" idx="53" hasCustomPrompt="1"/>
          </p:nvPr>
        </p:nvSpPr>
        <p:spPr>
          <a:xfrm>
            <a:off x="4763156" y="4247610"/>
            <a:ext cx="2743200"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5" name="Image">
            <a:extLst>
              <a:ext uri="{FF2B5EF4-FFF2-40B4-BE49-F238E27FC236}">
                <a16:creationId xmlns:a16="http://schemas.microsoft.com/office/drawing/2014/main" id="{032CC6A5-E53A-482D-A176-A94A9C1D09F9}"/>
              </a:ext>
              <a:ext uri="{C183D7F6-B498-43B3-948B-1728B52AA6E4}">
                <adec:decorative xmlns:adec="http://schemas.microsoft.com/office/drawing/2017/decorative" val="1"/>
              </a:ext>
            </a:extLst>
          </p:cNvPr>
          <p:cNvSpPr>
            <a:spLocks noGrp="1"/>
          </p:cNvSpPr>
          <p:nvPr>
            <p:ph type="clipArt" sz="quarter" idx="54" hasCustomPrompt="1"/>
          </p:nvPr>
        </p:nvSpPr>
        <p:spPr>
          <a:xfrm>
            <a:off x="8851369" y="2138543"/>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smtClean="0">
                <a:solidFill>
                  <a:schemeClr val="tx1"/>
                </a:solidFill>
                <a:latin typeface="+mn-lt"/>
                <a:ea typeface="+mn-ea"/>
                <a:cs typeface="+mn-cs"/>
              </a:defRPr>
            </a:lvl1pPr>
          </a:lstStyle>
          <a:p>
            <a:r>
              <a:rPr lang="en-US"/>
              <a:t>Click to add icon or illustration</a:t>
            </a:r>
          </a:p>
        </p:txBody>
      </p:sp>
      <p:sp>
        <p:nvSpPr>
          <p:cNvPr id="46" name="Heading">
            <a:extLst>
              <a:ext uri="{FF2B5EF4-FFF2-40B4-BE49-F238E27FC236}">
                <a16:creationId xmlns:a16="http://schemas.microsoft.com/office/drawing/2014/main" id="{20657877-89DB-4BCB-8EA4-C0ECFB560DF6}"/>
              </a:ext>
            </a:extLst>
          </p:cNvPr>
          <p:cNvSpPr>
            <a:spLocks noGrp="1"/>
          </p:cNvSpPr>
          <p:nvPr>
            <p:ph type="body" sz="quarter" idx="55" hasCustomPrompt="1"/>
          </p:nvPr>
        </p:nvSpPr>
        <p:spPr>
          <a:xfrm>
            <a:off x="8934498" y="2917695"/>
            <a:ext cx="2743200" cy="237536"/>
          </a:xfrm>
          <a:prstGeom prst="rect">
            <a:avLst/>
          </a:prstGeom>
        </p:spPr>
        <p:txBody>
          <a:bodyPr anchor="ctr"/>
          <a:lstStyle>
            <a:lvl1pPr marL="0" indent="0">
              <a:buNone/>
              <a:defRPr sz="1400" b="1">
                <a:solidFill>
                  <a:schemeClr val="tx1"/>
                </a:solidFill>
              </a:defRPr>
            </a:lvl1pPr>
            <a:lvl2pPr marL="457200" indent="0">
              <a:buNone/>
              <a:defRPr/>
            </a:lvl2pPr>
          </a:lstStyle>
          <a:p>
            <a:pPr lvl="0"/>
            <a:r>
              <a:rPr lang="en-US"/>
              <a:t>Category Three</a:t>
            </a:r>
          </a:p>
        </p:txBody>
      </p:sp>
      <p:sp>
        <p:nvSpPr>
          <p:cNvPr id="47" name="Text">
            <a:extLst>
              <a:ext uri="{FF2B5EF4-FFF2-40B4-BE49-F238E27FC236}">
                <a16:creationId xmlns:a16="http://schemas.microsoft.com/office/drawing/2014/main" id="{44AF84C2-641F-43DF-8BD6-ABC07486F009}"/>
              </a:ext>
            </a:extLst>
          </p:cNvPr>
          <p:cNvSpPr>
            <a:spLocks noGrp="1"/>
          </p:cNvSpPr>
          <p:nvPr>
            <p:ph type="body" sz="quarter" idx="56" hasCustomPrompt="1"/>
          </p:nvPr>
        </p:nvSpPr>
        <p:spPr>
          <a:xfrm>
            <a:off x="8934499" y="3161647"/>
            <a:ext cx="2743200"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summary of the information in this section.</a:t>
            </a:r>
          </a:p>
        </p:txBody>
      </p:sp>
      <p:sp>
        <p:nvSpPr>
          <p:cNvPr id="48" name="Subheading">
            <a:extLst>
              <a:ext uri="{FF2B5EF4-FFF2-40B4-BE49-F238E27FC236}">
                <a16:creationId xmlns:a16="http://schemas.microsoft.com/office/drawing/2014/main" id="{45548E7C-C0C4-491F-BB5E-4112EABD0C41}"/>
              </a:ext>
            </a:extLst>
          </p:cNvPr>
          <p:cNvSpPr>
            <a:spLocks noGrp="1"/>
          </p:cNvSpPr>
          <p:nvPr>
            <p:ph type="body" sz="quarter" idx="57" hasCustomPrompt="1"/>
          </p:nvPr>
        </p:nvSpPr>
        <p:spPr>
          <a:xfrm>
            <a:off x="8934500" y="3968297"/>
            <a:ext cx="2743200"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49" name="Text">
            <a:extLst>
              <a:ext uri="{FF2B5EF4-FFF2-40B4-BE49-F238E27FC236}">
                <a16:creationId xmlns:a16="http://schemas.microsoft.com/office/drawing/2014/main" id="{01B26AD4-D3E1-4A99-898D-AB1E71772E41}"/>
              </a:ext>
            </a:extLst>
          </p:cNvPr>
          <p:cNvSpPr>
            <a:spLocks noGrp="1"/>
          </p:cNvSpPr>
          <p:nvPr>
            <p:ph type="body" sz="quarter" idx="58" hasCustomPrompt="1"/>
          </p:nvPr>
        </p:nvSpPr>
        <p:spPr>
          <a:xfrm>
            <a:off x="8934498" y="4247610"/>
            <a:ext cx="2743200"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25" name="Slide Number">
            <a:extLst>
              <a:ext uri="{FF2B5EF4-FFF2-40B4-BE49-F238E27FC236}">
                <a16:creationId xmlns:a16="http://schemas.microsoft.com/office/drawing/2014/main" id="{C984CA6F-C09D-4A34-A8C7-2D0822B7902C}"/>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372451461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ulleted Lists">
    <p:spTree>
      <p:nvGrpSpPr>
        <p:cNvPr id="1" name=""/>
        <p:cNvGrpSpPr/>
        <p:nvPr/>
      </p:nvGrpSpPr>
      <p:grpSpPr>
        <a:xfrm>
          <a:off x="0" y="0"/>
          <a:ext cx="0" cy="0"/>
          <a:chOff x="0" y="0"/>
          <a:chExt cx="0" cy="0"/>
        </a:xfrm>
      </p:grpSpPr>
      <p:sp>
        <p:nvSpPr>
          <p:cNvPr id="34" name="Deck Title">
            <a:extLst>
              <a:ext uri="{FF2B5EF4-FFF2-40B4-BE49-F238E27FC236}">
                <a16:creationId xmlns:a16="http://schemas.microsoft.com/office/drawing/2014/main" id="{07EE5BDB-0AF8-4AC1-BAB4-E37B66EDF5A9}"/>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7" name="Title">
            <a:extLst>
              <a:ext uri="{FF2B5EF4-FFF2-40B4-BE49-F238E27FC236}">
                <a16:creationId xmlns:a16="http://schemas.microsoft.com/office/drawing/2014/main" id="{CC4CD901-F4DA-4101-826E-F39C5CB2E076}"/>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5" name="Subtitle">
            <a:extLst>
              <a:ext uri="{FF2B5EF4-FFF2-40B4-BE49-F238E27FC236}">
                <a16:creationId xmlns:a16="http://schemas.microsoft.com/office/drawing/2014/main" id="{364653F5-6709-4CB4-BC63-DC8DD7B92EC4}"/>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8" name="Image">
            <a:extLst>
              <a:ext uri="{FF2B5EF4-FFF2-40B4-BE49-F238E27FC236}">
                <a16:creationId xmlns:a16="http://schemas.microsoft.com/office/drawing/2014/main" id="{8AC0D091-8382-4C38-8062-9A58EED521E1}"/>
              </a:ext>
              <a:ext uri="{C183D7F6-B498-43B3-948B-1728B52AA6E4}">
                <adec:decorative xmlns:adec="http://schemas.microsoft.com/office/drawing/2017/decorative" val="1"/>
              </a:ext>
            </a:extLst>
          </p:cNvPr>
          <p:cNvSpPr>
            <a:spLocks noGrp="1"/>
          </p:cNvSpPr>
          <p:nvPr>
            <p:ph type="clipArt" sz="quarter" idx="14" hasCustomPrompt="1"/>
          </p:nvPr>
        </p:nvSpPr>
        <p:spPr>
          <a:xfrm>
            <a:off x="684211" y="2158102"/>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33" name="Heading">
            <a:extLst>
              <a:ext uri="{FF2B5EF4-FFF2-40B4-BE49-F238E27FC236}">
                <a16:creationId xmlns:a16="http://schemas.microsoft.com/office/drawing/2014/main" id="{7AC422F8-EBE3-4F89-BA92-6BDF4A5D7A0F}"/>
              </a:ext>
            </a:extLst>
          </p:cNvPr>
          <p:cNvSpPr>
            <a:spLocks noGrp="1"/>
          </p:cNvSpPr>
          <p:nvPr>
            <p:ph type="body" sz="quarter" idx="45" hasCustomPrompt="1"/>
          </p:nvPr>
        </p:nvSpPr>
        <p:spPr>
          <a:xfrm>
            <a:off x="733111" y="2917694"/>
            <a:ext cx="2161675" cy="317300"/>
          </a:xfrm>
          <a:prstGeom prst="rect">
            <a:avLst/>
          </a:prstGeom>
        </p:spPr>
        <p:txBody>
          <a:bodyPr/>
          <a:lstStyle>
            <a:lvl1pPr marL="0" indent="0">
              <a:buNone/>
              <a:defRPr sz="1400" b="1">
                <a:solidFill>
                  <a:srgbClr val="000000"/>
                </a:solidFill>
              </a:defRPr>
            </a:lvl1pPr>
            <a:lvl2pPr marL="457200" indent="0">
              <a:buNone/>
              <a:defRPr/>
            </a:lvl2pPr>
          </a:lstStyle>
          <a:p>
            <a:pPr lvl="0"/>
            <a:r>
              <a:rPr lang="en-US"/>
              <a:t>Category One</a:t>
            </a:r>
          </a:p>
        </p:txBody>
      </p:sp>
      <p:sp>
        <p:nvSpPr>
          <p:cNvPr id="36" name="Text">
            <a:extLst>
              <a:ext uri="{FF2B5EF4-FFF2-40B4-BE49-F238E27FC236}">
                <a16:creationId xmlns:a16="http://schemas.microsoft.com/office/drawing/2014/main" id="{60584F3B-1624-4481-A305-A94E911D41C7}"/>
              </a:ext>
            </a:extLst>
          </p:cNvPr>
          <p:cNvSpPr>
            <a:spLocks noGrp="1"/>
          </p:cNvSpPr>
          <p:nvPr>
            <p:ph type="body" sz="quarter" idx="46" hasCustomPrompt="1"/>
          </p:nvPr>
        </p:nvSpPr>
        <p:spPr>
          <a:xfrm>
            <a:off x="733111" y="3234995"/>
            <a:ext cx="2161676"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section summary.</a:t>
            </a:r>
          </a:p>
        </p:txBody>
      </p:sp>
      <p:sp>
        <p:nvSpPr>
          <p:cNvPr id="38" name="Subheading">
            <a:extLst>
              <a:ext uri="{FF2B5EF4-FFF2-40B4-BE49-F238E27FC236}">
                <a16:creationId xmlns:a16="http://schemas.microsoft.com/office/drawing/2014/main" id="{2D96DC43-A62D-4728-B668-D3EDE6881FF2}"/>
              </a:ext>
            </a:extLst>
          </p:cNvPr>
          <p:cNvSpPr>
            <a:spLocks noGrp="1"/>
          </p:cNvSpPr>
          <p:nvPr>
            <p:ph type="body" sz="quarter" idx="47" hasCustomPrompt="1"/>
          </p:nvPr>
        </p:nvSpPr>
        <p:spPr>
          <a:xfrm>
            <a:off x="733113" y="4041645"/>
            <a:ext cx="2162175"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39" name="Text">
            <a:extLst>
              <a:ext uri="{FF2B5EF4-FFF2-40B4-BE49-F238E27FC236}">
                <a16:creationId xmlns:a16="http://schemas.microsoft.com/office/drawing/2014/main" id="{894DD192-96F6-4F78-8E29-B973BB85AD6F}"/>
              </a:ext>
            </a:extLst>
          </p:cNvPr>
          <p:cNvSpPr>
            <a:spLocks noGrp="1"/>
          </p:cNvSpPr>
          <p:nvPr>
            <p:ph type="body" sz="quarter" idx="48" hasCustomPrompt="1"/>
          </p:nvPr>
        </p:nvSpPr>
        <p:spPr>
          <a:xfrm>
            <a:off x="733111" y="4320958"/>
            <a:ext cx="2162175"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0" name="Image">
            <a:extLst>
              <a:ext uri="{FF2B5EF4-FFF2-40B4-BE49-F238E27FC236}">
                <a16:creationId xmlns:a16="http://schemas.microsoft.com/office/drawing/2014/main" id="{4B6C103C-EF3C-48BD-82A0-8F6B5BA450CF}"/>
              </a:ext>
              <a:ext uri="{C183D7F6-B498-43B3-948B-1728B52AA6E4}">
                <adec:decorative xmlns:adec="http://schemas.microsoft.com/office/drawing/2017/decorative" val="1"/>
              </a:ext>
            </a:extLst>
          </p:cNvPr>
          <p:cNvSpPr>
            <a:spLocks noGrp="1"/>
          </p:cNvSpPr>
          <p:nvPr>
            <p:ph type="clipArt" sz="quarter" idx="49" hasCustomPrompt="1"/>
          </p:nvPr>
        </p:nvSpPr>
        <p:spPr>
          <a:xfrm>
            <a:off x="3521133" y="2158102"/>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41" name="Heading">
            <a:extLst>
              <a:ext uri="{FF2B5EF4-FFF2-40B4-BE49-F238E27FC236}">
                <a16:creationId xmlns:a16="http://schemas.microsoft.com/office/drawing/2014/main" id="{BFF99631-30FA-458A-8F30-71F8392C3748}"/>
              </a:ext>
            </a:extLst>
          </p:cNvPr>
          <p:cNvSpPr>
            <a:spLocks noGrp="1"/>
          </p:cNvSpPr>
          <p:nvPr>
            <p:ph type="body" sz="quarter" idx="50" hasCustomPrompt="1"/>
          </p:nvPr>
        </p:nvSpPr>
        <p:spPr>
          <a:xfrm>
            <a:off x="3570033" y="2917694"/>
            <a:ext cx="2161675" cy="317300"/>
          </a:xfrm>
          <a:prstGeom prst="rect">
            <a:avLst/>
          </a:prstGeom>
        </p:spPr>
        <p:txBody>
          <a:bodyPr/>
          <a:lstStyle>
            <a:lvl1pPr marL="0" indent="0">
              <a:buNone/>
              <a:defRPr sz="1400" b="1">
                <a:solidFill>
                  <a:srgbClr val="000000"/>
                </a:solidFill>
              </a:defRPr>
            </a:lvl1pPr>
            <a:lvl2pPr marL="457200" indent="0">
              <a:buNone/>
              <a:defRPr/>
            </a:lvl2pPr>
          </a:lstStyle>
          <a:p>
            <a:pPr lvl="0"/>
            <a:r>
              <a:rPr lang="en-US"/>
              <a:t>Category Two</a:t>
            </a:r>
          </a:p>
        </p:txBody>
      </p:sp>
      <p:sp>
        <p:nvSpPr>
          <p:cNvPr id="42" name="Text">
            <a:extLst>
              <a:ext uri="{FF2B5EF4-FFF2-40B4-BE49-F238E27FC236}">
                <a16:creationId xmlns:a16="http://schemas.microsoft.com/office/drawing/2014/main" id="{3D8B132E-695B-4932-A5CA-149CB7E4EDD8}"/>
              </a:ext>
            </a:extLst>
          </p:cNvPr>
          <p:cNvSpPr>
            <a:spLocks noGrp="1"/>
          </p:cNvSpPr>
          <p:nvPr>
            <p:ph type="body" sz="quarter" idx="51" hasCustomPrompt="1"/>
          </p:nvPr>
        </p:nvSpPr>
        <p:spPr>
          <a:xfrm>
            <a:off x="3570033" y="3234995"/>
            <a:ext cx="2161676"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section summary.</a:t>
            </a:r>
          </a:p>
        </p:txBody>
      </p:sp>
      <p:sp>
        <p:nvSpPr>
          <p:cNvPr id="43" name="Subheading">
            <a:extLst>
              <a:ext uri="{FF2B5EF4-FFF2-40B4-BE49-F238E27FC236}">
                <a16:creationId xmlns:a16="http://schemas.microsoft.com/office/drawing/2014/main" id="{0ACC23F1-933E-47F7-A0BD-61287FF47CEB}"/>
              </a:ext>
            </a:extLst>
          </p:cNvPr>
          <p:cNvSpPr>
            <a:spLocks noGrp="1"/>
          </p:cNvSpPr>
          <p:nvPr>
            <p:ph type="body" sz="quarter" idx="52" hasCustomPrompt="1"/>
          </p:nvPr>
        </p:nvSpPr>
        <p:spPr>
          <a:xfrm>
            <a:off x="3570035" y="4041645"/>
            <a:ext cx="2162175"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44" name="Text">
            <a:extLst>
              <a:ext uri="{FF2B5EF4-FFF2-40B4-BE49-F238E27FC236}">
                <a16:creationId xmlns:a16="http://schemas.microsoft.com/office/drawing/2014/main" id="{4545289C-D1F7-45EC-8D12-D485A71F2288}"/>
              </a:ext>
            </a:extLst>
          </p:cNvPr>
          <p:cNvSpPr>
            <a:spLocks noGrp="1"/>
          </p:cNvSpPr>
          <p:nvPr>
            <p:ph type="body" sz="quarter" idx="53" hasCustomPrompt="1"/>
          </p:nvPr>
        </p:nvSpPr>
        <p:spPr>
          <a:xfrm>
            <a:off x="3570033" y="4320958"/>
            <a:ext cx="2162175"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5" name="Image">
            <a:extLst>
              <a:ext uri="{FF2B5EF4-FFF2-40B4-BE49-F238E27FC236}">
                <a16:creationId xmlns:a16="http://schemas.microsoft.com/office/drawing/2014/main" id="{032CC6A5-E53A-482D-A176-A94A9C1D09F9}"/>
              </a:ext>
              <a:ext uri="{C183D7F6-B498-43B3-948B-1728B52AA6E4}">
                <adec:decorative xmlns:adec="http://schemas.microsoft.com/office/drawing/2017/decorative" val="1"/>
              </a:ext>
            </a:extLst>
          </p:cNvPr>
          <p:cNvSpPr>
            <a:spLocks noGrp="1"/>
          </p:cNvSpPr>
          <p:nvPr>
            <p:ph type="clipArt" sz="quarter" idx="54" hasCustomPrompt="1"/>
          </p:nvPr>
        </p:nvSpPr>
        <p:spPr>
          <a:xfrm>
            <a:off x="6357555" y="2158102"/>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46" name="Heading">
            <a:extLst>
              <a:ext uri="{FF2B5EF4-FFF2-40B4-BE49-F238E27FC236}">
                <a16:creationId xmlns:a16="http://schemas.microsoft.com/office/drawing/2014/main" id="{20657877-89DB-4BCB-8EA4-C0ECFB560DF6}"/>
              </a:ext>
            </a:extLst>
          </p:cNvPr>
          <p:cNvSpPr>
            <a:spLocks noGrp="1"/>
          </p:cNvSpPr>
          <p:nvPr>
            <p:ph type="body" sz="quarter" idx="55" hasCustomPrompt="1"/>
          </p:nvPr>
        </p:nvSpPr>
        <p:spPr>
          <a:xfrm>
            <a:off x="6406455" y="2917694"/>
            <a:ext cx="2161675" cy="317300"/>
          </a:xfrm>
          <a:prstGeom prst="rect">
            <a:avLst/>
          </a:prstGeom>
        </p:spPr>
        <p:txBody>
          <a:bodyPr/>
          <a:lstStyle>
            <a:lvl1pPr marL="0" indent="0">
              <a:buNone/>
              <a:defRPr sz="1400" b="1">
                <a:solidFill>
                  <a:srgbClr val="000000"/>
                </a:solidFill>
              </a:defRPr>
            </a:lvl1pPr>
            <a:lvl2pPr marL="457200" indent="0">
              <a:buNone/>
              <a:defRPr/>
            </a:lvl2pPr>
          </a:lstStyle>
          <a:p>
            <a:pPr lvl="0"/>
            <a:r>
              <a:rPr lang="en-US"/>
              <a:t>Category Three</a:t>
            </a:r>
          </a:p>
        </p:txBody>
      </p:sp>
      <p:sp>
        <p:nvSpPr>
          <p:cNvPr id="47" name="Text">
            <a:extLst>
              <a:ext uri="{FF2B5EF4-FFF2-40B4-BE49-F238E27FC236}">
                <a16:creationId xmlns:a16="http://schemas.microsoft.com/office/drawing/2014/main" id="{44AF84C2-641F-43DF-8BD6-ABC07486F009}"/>
              </a:ext>
            </a:extLst>
          </p:cNvPr>
          <p:cNvSpPr>
            <a:spLocks noGrp="1"/>
          </p:cNvSpPr>
          <p:nvPr>
            <p:ph type="body" sz="quarter" idx="56" hasCustomPrompt="1"/>
          </p:nvPr>
        </p:nvSpPr>
        <p:spPr>
          <a:xfrm>
            <a:off x="6406455" y="3234995"/>
            <a:ext cx="2161676"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section summary.</a:t>
            </a:r>
          </a:p>
        </p:txBody>
      </p:sp>
      <p:sp>
        <p:nvSpPr>
          <p:cNvPr id="48" name="Subheading">
            <a:extLst>
              <a:ext uri="{FF2B5EF4-FFF2-40B4-BE49-F238E27FC236}">
                <a16:creationId xmlns:a16="http://schemas.microsoft.com/office/drawing/2014/main" id="{45548E7C-C0C4-491F-BB5E-4112EABD0C41}"/>
              </a:ext>
            </a:extLst>
          </p:cNvPr>
          <p:cNvSpPr>
            <a:spLocks noGrp="1"/>
          </p:cNvSpPr>
          <p:nvPr>
            <p:ph type="body" sz="quarter" idx="57" hasCustomPrompt="1"/>
          </p:nvPr>
        </p:nvSpPr>
        <p:spPr>
          <a:xfrm>
            <a:off x="6406457" y="4041645"/>
            <a:ext cx="2162175"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49" name="Text">
            <a:extLst>
              <a:ext uri="{FF2B5EF4-FFF2-40B4-BE49-F238E27FC236}">
                <a16:creationId xmlns:a16="http://schemas.microsoft.com/office/drawing/2014/main" id="{01B26AD4-D3E1-4A99-898D-AB1E71772E41}"/>
              </a:ext>
            </a:extLst>
          </p:cNvPr>
          <p:cNvSpPr>
            <a:spLocks noGrp="1"/>
          </p:cNvSpPr>
          <p:nvPr>
            <p:ph type="body" sz="quarter" idx="58" hasCustomPrompt="1"/>
          </p:nvPr>
        </p:nvSpPr>
        <p:spPr>
          <a:xfrm>
            <a:off x="6406455" y="4320958"/>
            <a:ext cx="2162175"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50" name="Image">
            <a:extLst>
              <a:ext uri="{FF2B5EF4-FFF2-40B4-BE49-F238E27FC236}">
                <a16:creationId xmlns:a16="http://schemas.microsoft.com/office/drawing/2014/main" id="{D24D25A5-7A79-45CF-959F-6A560398E424}"/>
              </a:ext>
              <a:ext uri="{C183D7F6-B498-43B3-948B-1728B52AA6E4}">
                <adec:decorative xmlns:adec="http://schemas.microsoft.com/office/drawing/2017/decorative" val="1"/>
              </a:ext>
            </a:extLst>
          </p:cNvPr>
          <p:cNvSpPr>
            <a:spLocks noGrp="1"/>
          </p:cNvSpPr>
          <p:nvPr>
            <p:ph type="clipArt" sz="quarter" idx="59" hasCustomPrompt="1"/>
          </p:nvPr>
        </p:nvSpPr>
        <p:spPr>
          <a:xfrm>
            <a:off x="9194477" y="2158102"/>
            <a:ext cx="742950" cy="65442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51" name="Heading">
            <a:extLst>
              <a:ext uri="{FF2B5EF4-FFF2-40B4-BE49-F238E27FC236}">
                <a16:creationId xmlns:a16="http://schemas.microsoft.com/office/drawing/2014/main" id="{62BD54AA-145D-4A2A-84E4-08EBAB31B59B}"/>
              </a:ext>
            </a:extLst>
          </p:cNvPr>
          <p:cNvSpPr>
            <a:spLocks noGrp="1"/>
          </p:cNvSpPr>
          <p:nvPr>
            <p:ph type="body" sz="quarter" idx="60" hasCustomPrompt="1"/>
          </p:nvPr>
        </p:nvSpPr>
        <p:spPr>
          <a:xfrm>
            <a:off x="9243377" y="2917694"/>
            <a:ext cx="2161675" cy="317300"/>
          </a:xfrm>
          <a:prstGeom prst="rect">
            <a:avLst/>
          </a:prstGeom>
        </p:spPr>
        <p:txBody>
          <a:bodyPr/>
          <a:lstStyle>
            <a:lvl1pPr marL="0" indent="0">
              <a:buNone/>
              <a:defRPr sz="1400" b="1">
                <a:solidFill>
                  <a:srgbClr val="000000"/>
                </a:solidFill>
              </a:defRPr>
            </a:lvl1pPr>
            <a:lvl2pPr marL="457200" indent="0">
              <a:buNone/>
              <a:defRPr/>
            </a:lvl2pPr>
          </a:lstStyle>
          <a:p>
            <a:pPr lvl="0"/>
            <a:r>
              <a:rPr lang="en-US"/>
              <a:t>Category Four</a:t>
            </a:r>
          </a:p>
        </p:txBody>
      </p:sp>
      <p:sp>
        <p:nvSpPr>
          <p:cNvPr id="52" name="Text">
            <a:extLst>
              <a:ext uri="{FF2B5EF4-FFF2-40B4-BE49-F238E27FC236}">
                <a16:creationId xmlns:a16="http://schemas.microsoft.com/office/drawing/2014/main" id="{9F76B0C7-DF7D-4C8D-84BC-26137BB93D27}"/>
              </a:ext>
            </a:extLst>
          </p:cNvPr>
          <p:cNvSpPr>
            <a:spLocks noGrp="1"/>
          </p:cNvSpPr>
          <p:nvPr>
            <p:ph type="body" sz="quarter" idx="61" hasCustomPrompt="1"/>
          </p:nvPr>
        </p:nvSpPr>
        <p:spPr>
          <a:xfrm>
            <a:off x="9243377" y="3234995"/>
            <a:ext cx="2161676" cy="743259"/>
          </a:xfrm>
          <a:prstGeom prst="rect">
            <a:avLst/>
          </a:prstGeom>
        </p:spPr>
        <p:txBody>
          <a:bodyPr/>
          <a:lstStyle>
            <a:lvl1pPr marL="0" indent="0">
              <a:lnSpc>
                <a:spcPct val="90000"/>
              </a:lnSpc>
              <a:buNone/>
              <a:defRPr sz="1200" b="0" spc="-30" baseline="0">
                <a:solidFill>
                  <a:srgbClr val="000000"/>
                </a:solidFill>
              </a:defRPr>
            </a:lvl1pPr>
            <a:lvl2pPr marL="457200" indent="0">
              <a:buNone/>
              <a:defRPr/>
            </a:lvl2pPr>
          </a:lstStyle>
          <a:p>
            <a:pPr lvl="0"/>
            <a:r>
              <a:rPr lang="en-US"/>
              <a:t>You can use this space to include up to three lines of text. This could be a section summary.</a:t>
            </a:r>
          </a:p>
        </p:txBody>
      </p:sp>
      <p:sp>
        <p:nvSpPr>
          <p:cNvPr id="53" name="Subheading">
            <a:extLst>
              <a:ext uri="{FF2B5EF4-FFF2-40B4-BE49-F238E27FC236}">
                <a16:creationId xmlns:a16="http://schemas.microsoft.com/office/drawing/2014/main" id="{DBD80E9D-8904-4EE8-98F7-A80EB94EC607}"/>
              </a:ext>
            </a:extLst>
          </p:cNvPr>
          <p:cNvSpPr>
            <a:spLocks noGrp="1"/>
          </p:cNvSpPr>
          <p:nvPr>
            <p:ph type="body" sz="quarter" idx="62" hasCustomPrompt="1"/>
          </p:nvPr>
        </p:nvSpPr>
        <p:spPr>
          <a:xfrm>
            <a:off x="9243379" y="4041645"/>
            <a:ext cx="2162175" cy="217664"/>
          </a:xfrm>
          <a:prstGeom prst="rect">
            <a:avLst/>
          </a:prstGeom>
        </p:spPr>
        <p:txBody>
          <a:bodyPr/>
          <a:lstStyle>
            <a:lvl1pPr marL="0" indent="0">
              <a:buNone/>
              <a:defRPr lang="en-US" sz="1200" b="1" kern="1200" spc="-30" dirty="0" smtClean="0">
                <a:solidFill>
                  <a:schemeClr val="tx1"/>
                </a:solidFill>
                <a:latin typeface="+mn-lt"/>
                <a:ea typeface="Montserrat Light" charset="0"/>
                <a:cs typeface="Montserrat Light" charset="0"/>
              </a:defRPr>
            </a:lvl1pPr>
          </a:lstStyle>
          <a:p>
            <a:pPr lvl="0"/>
            <a:r>
              <a:rPr lang="en-US"/>
              <a:t>Introduce list:</a:t>
            </a:r>
          </a:p>
        </p:txBody>
      </p:sp>
      <p:sp>
        <p:nvSpPr>
          <p:cNvPr id="54" name="Text">
            <a:extLst>
              <a:ext uri="{FF2B5EF4-FFF2-40B4-BE49-F238E27FC236}">
                <a16:creationId xmlns:a16="http://schemas.microsoft.com/office/drawing/2014/main" id="{1B89B741-A56C-40C9-A007-0036C5D53191}"/>
              </a:ext>
            </a:extLst>
          </p:cNvPr>
          <p:cNvSpPr>
            <a:spLocks noGrp="1"/>
          </p:cNvSpPr>
          <p:nvPr>
            <p:ph type="body" sz="quarter" idx="63" hasCustomPrompt="1"/>
          </p:nvPr>
        </p:nvSpPr>
        <p:spPr>
          <a:xfrm>
            <a:off x="9243377" y="4320958"/>
            <a:ext cx="2162175" cy="1784376"/>
          </a:xfrm>
          <a:prstGeom prst="rect">
            <a:avLst/>
          </a:prstGeom>
        </p:spPr>
        <p:txBody>
          <a:bodyPr/>
          <a:lstStyle>
            <a:lvl1pPr marL="171450" indent="-171450">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31" name="Slide Number">
            <a:extLst>
              <a:ext uri="{FF2B5EF4-FFF2-40B4-BE49-F238E27FC236}">
                <a16:creationId xmlns:a16="http://schemas.microsoft.com/office/drawing/2014/main" id="{093F017F-23EC-4786-B457-DF94C43093C6}"/>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40182077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3" name="Deck Title">
            <a:extLst>
              <a:ext uri="{FF2B5EF4-FFF2-40B4-BE49-F238E27FC236}">
                <a16:creationId xmlns:a16="http://schemas.microsoft.com/office/drawing/2014/main" id="{50E04218-D8DC-45FE-98DA-4D9CA98048A7}"/>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5" name="Title">
            <a:extLst>
              <a:ext uri="{FF2B5EF4-FFF2-40B4-BE49-F238E27FC236}">
                <a16:creationId xmlns:a16="http://schemas.microsoft.com/office/drawing/2014/main" id="{02BC9AD0-078E-4F17-9F62-D83F6CF56DE0}"/>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4" name="Subtitle">
            <a:extLst>
              <a:ext uri="{FF2B5EF4-FFF2-40B4-BE49-F238E27FC236}">
                <a16:creationId xmlns:a16="http://schemas.microsoft.com/office/drawing/2014/main" id="{54C81205-2141-451F-91EC-2B7212A388D0}"/>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4" name="Table">
            <a:extLst>
              <a:ext uri="{FF2B5EF4-FFF2-40B4-BE49-F238E27FC236}">
                <a16:creationId xmlns:a16="http://schemas.microsoft.com/office/drawing/2014/main" id="{D97EE3F7-9747-470C-BA0B-6B68B9EDCD0D}"/>
              </a:ext>
            </a:extLst>
          </p:cNvPr>
          <p:cNvSpPr>
            <a:spLocks noGrp="1"/>
          </p:cNvSpPr>
          <p:nvPr>
            <p:ph type="tbl" sz="quarter" idx="20" hasCustomPrompt="1"/>
          </p:nvPr>
        </p:nvSpPr>
        <p:spPr>
          <a:xfrm>
            <a:off x="518322" y="1731003"/>
            <a:ext cx="11084715" cy="4302834"/>
          </a:xfrm>
          <a:prstGeom prst="rect">
            <a:avLst/>
          </a:prstGeom>
        </p:spPr>
        <p:txBody>
          <a:bodyPr/>
          <a:lstStyle>
            <a:lvl1pPr marL="0" indent="0" algn="ctr">
              <a:buNone/>
              <a:defRPr sz="1400" b="1"/>
            </a:lvl1pPr>
          </a:lstStyle>
          <a:p>
            <a:r>
              <a:rPr lang="en-US"/>
              <a:t>Click the icon below to insert a table</a:t>
            </a:r>
          </a:p>
        </p:txBody>
      </p:sp>
      <p:sp>
        <p:nvSpPr>
          <p:cNvPr id="25" name="Text">
            <a:extLst>
              <a:ext uri="{FF2B5EF4-FFF2-40B4-BE49-F238E27FC236}">
                <a16:creationId xmlns:a16="http://schemas.microsoft.com/office/drawing/2014/main" id="{D2D52973-E026-416C-89AF-665E38806892}"/>
              </a:ext>
            </a:extLst>
          </p:cNvPr>
          <p:cNvSpPr>
            <a:spLocks noGrp="1"/>
          </p:cNvSpPr>
          <p:nvPr>
            <p:ph type="body" sz="quarter" idx="49" hasCustomPrompt="1"/>
          </p:nvPr>
        </p:nvSpPr>
        <p:spPr>
          <a:xfrm>
            <a:off x="518322" y="6175375"/>
            <a:ext cx="11089634" cy="365125"/>
          </a:xfrm>
          <a:prstGeom prst="rect">
            <a:avLst/>
          </a:prstGeom>
          <a:solidFill>
            <a:schemeClr val="accent1"/>
          </a:solidFill>
          <a:ln>
            <a:noFill/>
          </a:ln>
        </p:spPr>
        <p:txBody>
          <a:bodyPr anchor="ctr"/>
          <a:lstStyle>
            <a:lvl1pPr marL="0" indent="0">
              <a:buNone/>
              <a:defRPr sz="1400">
                <a:solidFill>
                  <a:schemeClr val="bg1"/>
                </a:solidFill>
              </a:defRPr>
            </a:lvl1pPr>
          </a:lstStyle>
          <a:p>
            <a:pPr lvl="0"/>
            <a:r>
              <a:rPr lang="en-US"/>
              <a:t>Key takeaway that is one line of text</a:t>
            </a:r>
          </a:p>
        </p:txBody>
      </p:sp>
      <p:sp>
        <p:nvSpPr>
          <p:cNvPr id="10" name="Slide Number">
            <a:extLst>
              <a:ext uri="{FF2B5EF4-FFF2-40B4-BE49-F238E27FC236}">
                <a16:creationId xmlns:a16="http://schemas.microsoft.com/office/drawing/2014/main" id="{00CA42F7-6A3F-4A1A-9520-0FD80FCB500B}"/>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34097357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Autofit/>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90991793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Sections with Table">
    <p:spTree>
      <p:nvGrpSpPr>
        <p:cNvPr id="1" name=""/>
        <p:cNvGrpSpPr/>
        <p:nvPr/>
      </p:nvGrpSpPr>
      <p:grpSpPr>
        <a:xfrm>
          <a:off x="0" y="0"/>
          <a:ext cx="0" cy="0"/>
          <a:chOff x="0" y="0"/>
          <a:chExt cx="0" cy="0"/>
        </a:xfrm>
      </p:grpSpPr>
      <p:sp>
        <p:nvSpPr>
          <p:cNvPr id="28" name="Deck Title">
            <a:extLst>
              <a:ext uri="{FF2B5EF4-FFF2-40B4-BE49-F238E27FC236}">
                <a16:creationId xmlns:a16="http://schemas.microsoft.com/office/drawing/2014/main" id="{C94DB442-223A-447A-A6A2-468CF56EDD3D}"/>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1" name="Title">
            <a:extLst>
              <a:ext uri="{FF2B5EF4-FFF2-40B4-BE49-F238E27FC236}">
                <a16:creationId xmlns:a16="http://schemas.microsoft.com/office/drawing/2014/main" id="{1B5977B6-956F-4010-B79D-AD6D70BA1E6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0" name="Subtitle">
            <a:extLst>
              <a:ext uri="{FF2B5EF4-FFF2-40B4-BE49-F238E27FC236}">
                <a16:creationId xmlns:a16="http://schemas.microsoft.com/office/drawing/2014/main" id="{5AB94198-D0B6-4775-9C6B-0C9C705F8A10}"/>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6" name="Heading">
            <a:extLst>
              <a:ext uri="{FF2B5EF4-FFF2-40B4-BE49-F238E27FC236}">
                <a16:creationId xmlns:a16="http://schemas.microsoft.com/office/drawing/2014/main" id="{78CAE256-29CD-4198-839C-8F464330CF55}"/>
              </a:ext>
            </a:extLst>
          </p:cNvPr>
          <p:cNvSpPr>
            <a:spLocks noGrp="1"/>
          </p:cNvSpPr>
          <p:nvPr>
            <p:ph type="body" sz="quarter" idx="20" hasCustomPrompt="1"/>
          </p:nvPr>
        </p:nvSpPr>
        <p:spPr>
          <a:xfrm>
            <a:off x="455727" y="1846893"/>
            <a:ext cx="6492240" cy="357695"/>
          </a:xfrm>
          <a:prstGeom prst="rect">
            <a:avLst/>
          </a:prstGeom>
        </p:spPr>
        <p:txBody>
          <a:bodyPr/>
          <a:lstStyle>
            <a:lvl1pPr marL="0" indent="0" algn="l" defTabSz="914400"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cxnSp>
        <p:nvCxnSpPr>
          <p:cNvPr id="14" name="Line">
            <a:extLst>
              <a:ext uri="{FF2B5EF4-FFF2-40B4-BE49-F238E27FC236}">
                <a16:creationId xmlns:a16="http://schemas.microsoft.com/office/drawing/2014/main" id="{D2519CD8-52DC-4629-A727-65F5632CCBAB}"/>
              </a:ext>
              <a:ext uri="{C183D7F6-B498-43B3-948B-1728B52AA6E4}">
                <adec:decorative xmlns:adec="http://schemas.microsoft.com/office/drawing/2017/decorative" val="1"/>
              </a:ext>
            </a:extLst>
          </p:cNvPr>
          <p:cNvCxnSpPr>
            <a:cxnSpLocks/>
          </p:cNvCxnSpPr>
          <p:nvPr userDrawn="1"/>
        </p:nvCxnSpPr>
        <p:spPr>
          <a:xfrm>
            <a:off x="539821" y="2219753"/>
            <a:ext cx="6384192" cy="0"/>
          </a:xfrm>
          <a:prstGeom prst="line">
            <a:avLst/>
          </a:prstGeom>
          <a:noFill/>
          <a:ln w="25400" cap="flat" cmpd="sng" algn="ctr">
            <a:solidFill>
              <a:srgbClr val="20558A"/>
            </a:solidFill>
            <a:prstDash val="solid"/>
          </a:ln>
          <a:effectLst/>
        </p:spPr>
      </p:cxnSp>
      <p:sp>
        <p:nvSpPr>
          <p:cNvPr id="24" name="Image">
            <a:extLst>
              <a:ext uri="{FF2B5EF4-FFF2-40B4-BE49-F238E27FC236}">
                <a16:creationId xmlns:a16="http://schemas.microsoft.com/office/drawing/2014/main" id="{B73CEAB1-23D2-464A-B951-0B345A4EF047}"/>
              </a:ext>
              <a:ext uri="{C183D7F6-B498-43B3-948B-1728B52AA6E4}">
                <adec:decorative xmlns:adec="http://schemas.microsoft.com/office/drawing/2017/decorative" val="1"/>
              </a:ext>
            </a:extLst>
          </p:cNvPr>
          <p:cNvSpPr>
            <a:spLocks noGrp="1"/>
          </p:cNvSpPr>
          <p:nvPr>
            <p:ph type="clipArt" sz="quarter" idx="14" hasCustomPrompt="1"/>
          </p:nvPr>
        </p:nvSpPr>
        <p:spPr>
          <a:xfrm>
            <a:off x="512763" y="2445330"/>
            <a:ext cx="742950" cy="747713"/>
          </a:xfrm>
          <a:prstGeom prst="rect">
            <a:avLst/>
          </a:prstGeom>
        </p:spPr>
        <p:txBody>
          <a:bodyPr/>
          <a:lstStyle>
            <a:lvl1pPr marL="0" indent="0" algn="ctr">
              <a:buNone/>
              <a:defRPr sz="900" b="1"/>
            </a:lvl1pPr>
          </a:lstStyle>
          <a:p>
            <a:r>
              <a:rPr lang="en-US"/>
              <a:t>Click to add icon or illustration</a:t>
            </a:r>
          </a:p>
        </p:txBody>
      </p:sp>
      <p:sp>
        <p:nvSpPr>
          <p:cNvPr id="37" name="Subheading">
            <a:extLst>
              <a:ext uri="{FF2B5EF4-FFF2-40B4-BE49-F238E27FC236}">
                <a16:creationId xmlns:a16="http://schemas.microsoft.com/office/drawing/2014/main" id="{59648FC0-DDF7-4A89-8CEA-2665D62C5C13}"/>
              </a:ext>
            </a:extLst>
          </p:cNvPr>
          <p:cNvSpPr>
            <a:spLocks noGrp="1"/>
          </p:cNvSpPr>
          <p:nvPr>
            <p:ph type="body" sz="quarter" idx="21" hasCustomPrompt="1"/>
          </p:nvPr>
        </p:nvSpPr>
        <p:spPr>
          <a:xfrm>
            <a:off x="1498078" y="2483464"/>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46" name="Text">
            <a:extLst>
              <a:ext uri="{FF2B5EF4-FFF2-40B4-BE49-F238E27FC236}">
                <a16:creationId xmlns:a16="http://schemas.microsoft.com/office/drawing/2014/main" id="{7DC456A3-D2F5-4362-B254-521E96D24895}"/>
              </a:ext>
            </a:extLst>
          </p:cNvPr>
          <p:cNvSpPr>
            <a:spLocks noGrp="1"/>
          </p:cNvSpPr>
          <p:nvPr>
            <p:ph type="body" sz="quarter" idx="29" hasCustomPrompt="1"/>
          </p:nvPr>
        </p:nvSpPr>
        <p:spPr>
          <a:xfrm>
            <a:off x="1498078" y="2764048"/>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cxnSp>
        <p:nvCxnSpPr>
          <p:cNvPr id="32" name="Line">
            <a:extLst>
              <a:ext uri="{FF2B5EF4-FFF2-40B4-BE49-F238E27FC236}">
                <a16:creationId xmlns:a16="http://schemas.microsoft.com/office/drawing/2014/main" id="{578CB4C4-5CC3-405F-ADCC-3AFA0E97F764}"/>
              </a:ext>
              <a:ext uri="{C183D7F6-B498-43B3-948B-1728B52AA6E4}">
                <adec:decorative xmlns:adec="http://schemas.microsoft.com/office/drawing/2017/decorative" val="1"/>
              </a:ext>
            </a:extLst>
          </p:cNvPr>
          <p:cNvCxnSpPr>
            <a:cxnSpLocks/>
          </p:cNvCxnSpPr>
          <p:nvPr userDrawn="1"/>
        </p:nvCxnSpPr>
        <p:spPr>
          <a:xfrm>
            <a:off x="506581" y="3322981"/>
            <a:ext cx="6384192" cy="0"/>
          </a:xfrm>
          <a:prstGeom prst="line">
            <a:avLst/>
          </a:prstGeom>
          <a:noFill/>
          <a:ln w="12700" cap="flat" cmpd="sng" algn="ctr">
            <a:solidFill>
              <a:schemeClr val="bg1">
                <a:lumMod val="95000"/>
              </a:schemeClr>
            </a:solidFill>
            <a:prstDash val="solid"/>
          </a:ln>
          <a:effectLst/>
        </p:spPr>
      </p:cxnSp>
      <p:sp>
        <p:nvSpPr>
          <p:cNvPr id="54" name="Image">
            <a:extLst>
              <a:ext uri="{FF2B5EF4-FFF2-40B4-BE49-F238E27FC236}">
                <a16:creationId xmlns:a16="http://schemas.microsoft.com/office/drawing/2014/main" id="{26E1C26C-6971-46F3-8019-6A79511BE3A5}"/>
              </a:ext>
              <a:ext uri="{C183D7F6-B498-43B3-948B-1728B52AA6E4}">
                <adec:decorative xmlns:adec="http://schemas.microsoft.com/office/drawing/2017/decorative" val="1"/>
              </a:ext>
            </a:extLst>
          </p:cNvPr>
          <p:cNvSpPr>
            <a:spLocks noGrp="1"/>
          </p:cNvSpPr>
          <p:nvPr>
            <p:ph type="clipArt" sz="quarter" idx="37" hasCustomPrompt="1"/>
          </p:nvPr>
        </p:nvSpPr>
        <p:spPr>
          <a:xfrm>
            <a:off x="511768" y="3452919"/>
            <a:ext cx="742950" cy="7477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55" name="Subheading">
            <a:extLst>
              <a:ext uri="{FF2B5EF4-FFF2-40B4-BE49-F238E27FC236}">
                <a16:creationId xmlns:a16="http://schemas.microsoft.com/office/drawing/2014/main" id="{AF786967-E538-4F97-AF4F-A1EAD32CB986}"/>
              </a:ext>
            </a:extLst>
          </p:cNvPr>
          <p:cNvSpPr>
            <a:spLocks noGrp="1"/>
          </p:cNvSpPr>
          <p:nvPr>
            <p:ph type="body" sz="quarter" idx="38" hasCustomPrompt="1"/>
          </p:nvPr>
        </p:nvSpPr>
        <p:spPr>
          <a:xfrm>
            <a:off x="1497083" y="3487003"/>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6" name="Text">
            <a:extLst>
              <a:ext uri="{FF2B5EF4-FFF2-40B4-BE49-F238E27FC236}">
                <a16:creationId xmlns:a16="http://schemas.microsoft.com/office/drawing/2014/main" id="{6C774F0B-B20F-4749-B9ED-9723CE4D30D9}"/>
              </a:ext>
            </a:extLst>
          </p:cNvPr>
          <p:cNvSpPr>
            <a:spLocks noGrp="1"/>
          </p:cNvSpPr>
          <p:nvPr>
            <p:ph type="body" sz="quarter" idx="39" hasCustomPrompt="1"/>
          </p:nvPr>
        </p:nvSpPr>
        <p:spPr>
          <a:xfrm>
            <a:off x="1497083" y="3767587"/>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cxnSp>
        <p:nvCxnSpPr>
          <p:cNvPr id="33" name="Line">
            <a:extLst>
              <a:ext uri="{FF2B5EF4-FFF2-40B4-BE49-F238E27FC236}">
                <a16:creationId xmlns:a16="http://schemas.microsoft.com/office/drawing/2014/main" id="{497CB269-264F-4116-A5E1-B3AB02B84CD3}"/>
              </a:ext>
              <a:ext uri="{C183D7F6-B498-43B3-948B-1728B52AA6E4}">
                <adec:decorative xmlns:adec="http://schemas.microsoft.com/office/drawing/2017/decorative" val="1"/>
              </a:ext>
            </a:extLst>
          </p:cNvPr>
          <p:cNvCxnSpPr>
            <a:cxnSpLocks/>
          </p:cNvCxnSpPr>
          <p:nvPr userDrawn="1"/>
        </p:nvCxnSpPr>
        <p:spPr>
          <a:xfrm>
            <a:off x="506581" y="4330570"/>
            <a:ext cx="6384192" cy="0"/>
          </a:xfrm>
          <a:prstGeom prst="line">
            <a:avLst/>
          </a:prstGeom>
          <a:noFill/>
          <a:ln w="12700" cap="flat" cmpd="sng" algn="ctr">
            <a:solidFill>
              <a:schemeClr val="bg1">
                <a:lumMod val="95000"/>
              </a:schemeClr>
            </a:solidFill>
            <a:prstDash val="solid"/>
          </a:ln>
          <a:effectLst/>
        </p:spPr>
      </p:cxnSp>
      <p:sp>
        <p:nvSpPr>
          <p:cNvPr id="57" name="Image">
            <a:extLst>
              <a:ext uri="{FF2B5EF4-FFF2-40B4-BE49-F238E27FC236}">
                <a16:creationId xmlns:a16="http://schemas.microsoft.com/office/drawing/2014/main" id="{4AEF3FC0-879A-401F-8914-43D39404CBB9}"/>
              </a:ext>
              <a:ext uri="{C183D7F6-B498-43B3-948B-1728B52AA6E4}">
                <adec:decorative xmlns:adec="http://schemas.microsoft.com/office/drawing/2017/decorative" val="1"/>
              </a:ext>
            </a:extLst>
          </p:cNvPr>
          <p:cNvSpPr>
            <a:spLocks noGrp="1"/>
          </p:cNvSpPr>
          <p:nvPr>
            <p:ph type="clipArt" sz="quarter" idx="40" hasCustomPrompt="1"/>
          </p:nvPr>
        </p:nvSpPr>
        <p:spPr>
          <a:xfrm>
            <a:off x="512403" y="4460508"/>
            <a:ext cx="742950" cy="7477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58" name="Subheading">
            <a:extLst>
              <a:ext uri="{FF2B5EF4-FFF2-40B4-BE49-F238E27FC236}">
                <a16:creationId xmlns:a16="http://schemas.microsoft.com/office/drawing/2014/main" id="{1B75F4F1-1CA5-4BE4-B280-E03E486890A3}"/>
              </a:ext>
            </a:extLst>
          </p:cNvPr>
          <p:cNvSpPr>
            <a:spLocks noGrp="1"/>
          </p:cNvSpPr>
          <p:nvPr>
            <p:ph type="body" sz="quarter" idx="41" hasCustomPrompt="1"/>
          </p:nvPr>
        </p:nvSpPr>
        <p:spPr>
          <a:xfrm>
            <a:off x="1497718" y="4489938"/>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9" name="Text">
            <a:extLst>
              <a:ext uri="{FF2B5EF4-FFF2-40B4-BE49-F238E27FC236}">
                <a16:creationId xmlns:a16="http://schemas.microsoft.com/office/drawing/2014/main" id="{720151D8-C0B5-48DF-BEFB-E830653CD24A}"/>
              </a:ext>
            </a:extLst>
          </p:cNvPr>
          <p:cNvSpPr>
            <a:spLocks noGrp="1"/>
          </p:cNvSpPr>
          <p:nvPr>
            <p:ph type="body" sz="quarter" idx="42" hasCustomPrompt="1"/>
          </p:nvPr>
        </p:nvSpPr>
        <p:spPr>
          <a:xfrm>
            <a:off x="1497718" y="4770522"/>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cxnSp>
        <p:nvCxnSpPr>
          <p:cNvPr id="34" name="Line">
            <a:extLst>
              <a:ext uri="{FF2B5EF4-FFF2-40B4-BE49-F238E27FC236}">
                <a16:creationId xmlns:a16="http://schemas.microsoft.com/office/drawing/2014/main" id="{12AA4A35-28D3-4431-BEB8-3CB2AC4940B6}"/>
              </a:ext>
              <a:ext uri="{C183D7F6-B498-43B3-948B-1728B52AA6E4}">
                <adec:decorative xmlns:adec="http://schemas.microsoft.com/office/drawing/2017/decorative" val="1"/>
              </a:ext>
            </a:extLst>
          </p:cNvPr>
          <p:cNvCxnSpPr>
            <a:cxnSpLocks/>
          </p:cNvCxnSpPr>
          <p:nvPr userDrawn="1"/>
        </p:nvCxnSpPr>
        <p:spPr>
          <a:xfrm>
            <a:off x="506581" y="5338159"/>
            <a:ext cx="6384192" cy="0"/>
          </a:xfrm>
          <a:prstGeom prst="line">
            <a:avLst/>
          </a:prstGeom>
          <a:noFill/>
          <a:ln w="12700" cap="flat" cmpd="sng" algn="ctr">
            <a:solidFill>
              <a:schemeClr val="bg1">
                <a:lumMod val="95000"/>
              </a:schemeClr>
            </a:solidFill>
            <a:prstDash val="solid"/>
          </a:ln>
          <a:effectLst/>
        </p:spPr>
      </p:cxnSp>
      <p:sp>
        <p:nvSpPr>
          <p:cNvPr id="60" name="Image">
            <a:extLst>
              <a:ext uri="{FF2B5EF4-FFF2-40B4-BE49-F238E27FC236}">
                <a16:creationId xmlns:a16="http://schemas.microsoft.com/office/drawing/2014/main" id="{420DF7D8-6538-42B4-ACD5-10CB9612C2C0}"/>
              </a:ext>
              <a:ext uri="{C183D7F6-B498-43B3-948B-1728B52AA6E4}">
                <adec:decorative xmlns:adec="http://schemas.microsoft.com/office/drawing/2017/decorative" val="1"/>
              </a:ext>
            </a:extLst>
          </p:cNvPr>
          <p:cNvSpPr>
            <a:spLocks noGrp="1"/>
          </p:cNvSpPr>
          <p:nvPr>
            <p:ph type="clipArt" sz="quarter" idx="43" hasCustomPrompt="1"/>
          </p:nvPr>
        </p:nvSpPr>
        <p:spPr>
          <a:xfrm>
            <a:off x="511133" y="5468098"/>
            <a:ext cx="742950" cy="7477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61" name="Subheading">
            <a:extLst>
              <a:ext uri="{FF2B5EF4-FFF2-40B4-BE49-F238E27FC236}">
                <a16:creationId xmlns:a16="http://schemas.microsoft.com/office/drawing/2014/main" id="{F97DC3C7-1C08-42B1-97F8-8FE27976E052}"/>
              </a:ext>
            </a:extLst>
          </p:cNvPr>
          <p:cNvSpPr>
            <a:spLocks noGrp="1"/>
          </p:cNvSpPr>
          <p:nvPr>
            <p:ph type="body" sz="quarter" idx="44" hasCustomPrompt="1"/>
          </p:nvPr>
        </p:nvSpPr>
        <p:spPr>
          <a:xfrm>
            <a:off x="1496448" y="5525792"/>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62" name="Text">
            <a:extLst>
              <a:ext uri="{FF2B5EF4-FFF2-40B4-BE49-F238E27FC236}">
                <a16:creationId xmlns:a16="http://schemas.microsoft.com/office/drawing/2014/main" id="{49EC9DC7-4A1F-4EA7-AED9-F2539CD7D1E1}"/>
              </a:ext>
            </a:extLst>
          </p:cNvPr>
          <p:cNvSpPr>
            <a:spLocks noGrp="1"/>
          </p:cNvSpPr>
          <p:nvPr>
            <p:ph type="body" sz="quarter" idx="45" hasCustomPrompt="1"/>
          </p:nvPr>
        </p:nvSpPr>
        <p:spPr>
          <a:xfrm>
            <a:off x="1496448" y="5806376"/>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sp>
        <p:nvSpPr>
          <p:cNvPr id="3" name="Shape">
            <a:extLst>
              <a:ext uri="{FF2B5EF4-FFF2-40B4-BE49-F238E27FC236}">
                <a16:creationId xmlns:a16="http://schemas.microsoft.com/office/drawing/2014/main" id="{FDEA488B-E127-466B-95B7-1D231887DA95}"/>
              </a:ext>
              <a:ext uri="{C183D7F6-B498-43B3-948B-1728B52AA6E4}">
                <adec:decorative xmlns:adec="http://schemas.microsoft.com/office/drawing/2017/decorative" val="1"/>
              </a:ext>
            </a:extLst>
          </p:cNvPr>
          <p:cNvSpPr/>
          <p:nvPr userDrawn="1"/>
        </p:nvSpPr>
        <p:spPr>
          <a:xfrm>
            <a:off x="7652060" y="1877332"/>
            <a:ext cx="3910423" cy="4366486"/>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53" name="Heading">
            <a:extLst>
              <a:ext uri="{FF2B5EF4-FFF2-40B4-BE49-F238E27FC236}">
                <a16:creationId xmlns:a16="http://schemas.microsoft.com/office/drawing/2014/main" id="{8194A8DC-44D6-4BFB-9683-F890328CFD57}"/>
              </a:ext>
            </a:extLst>
          </p:cNvPr>
          <p:cNvSpPr>
            <a:spLocks noGrp="1"/>
          </p:cNvSpPr>
          <p:nvPr>
            <p:ph type="body" sz="quarter" idx="36" hasCustomPrompt="1"/>
          </p:nvPr>
        </p:nvSpPr>
        <p:spPr>
          <a:xfrm>
            <a:off x="7809075" y="2067908"/>
            <a:ext cx="3589143" cy="228600"/>
          </a:xfrm>
          <a:prstGeom prst="rect">
            <a:avLst/>
          </a:prstGeom>
        </p:spPr>
        <p:txBody>
          <a:bodyPr anchor="ct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Callout Title</a:t>
            </a:r>
          </a:p>
        </p:txBody>
      </p:sp>
      <p:sp>
        <p:nvSpPr>
          <p:cNvPr id="35" name="Text">
            <a:extLst>
              <a:ext uri="{FF2B5EF4-FFF2-40B4-BE49-F238E27FC236}">
                <a16:creationId xmlns:a16="http://schemas.microsoft.com/office/drawing/2014/main" id="{1D802778-A83F-4C0E-8C78-7DF664C2E9BB}"/>
              </a:ext>
            </a:extLst>
          </p:cNvPr>
          <p:cNvSpPr>
            <a:spLocks noGrp="1"/>
          </p:cNvSpPr>
          <p:nvPr>
            <p:ph type="body" sz="quarter" idx="46" hasCustomPrompt="1"/>
          </p:nvPr>
        </p:nvSpPr>
        <p:spPr>
          <a:xfrm>
            <a:off x="7809075" y="2286981"/>
            <a:ext cx="3589143" cy="759363"/>
          </a:xfrm>
          <a:prstGeom prst="rect">
            <a:avLst/>
          </a:prstGeom>
        </p:spPr>
        <p:txBody>
          <a:bodyPr anchor="t"/>
          <a:lstStyle>
            <a:lvl1pPr marL="0" indent="0">
              <a:lnSpc>
                <a:spcPct val="100000"/>
              </a:lnSpc>
              <a:buNone/>
              <a:defRPr sz="1400">
                <a:solidFill>
                  <a:srgbClr val="000000"/>
                </a:solidFill>
              </a:defRPr>
            </a:lvl1pPr>
            <a:lvl2pPr marL="457200" indent="0">
              <a:buNone/>
              <a:defRPr/>
            </a:lvl2pPr>
          </a:lstStyle>
          <a:p>
            <a:pPr lvl="0"/>
            <a:r>
              <a:rPr lang="en-US"/>
              <a:t>Up to four lines of text. Up to four lines of text. Up to four lines of text. Up to four lines of text. Up to four lines of text.</a:t>
            </a:r>
          </a:p>
        </p:txBody>
      </p:sp>
      <p:sp>
        <p:nvSpPr>
          <p:cNvPr id="29" name="Table">
            <a:extLst>
              <a:ext uri="{FF2B5EF4-FFF2-40B4-BE49-F238E27FC236}">
                <a16:creationId xmlns:a16="http://schemas.microsoft.com/office/drawing/2014/main" id="{C529D872-6E4D-4B46-A687-5466E28C6F3E}"/>
              </a:ext>
            </a:extLst>
          </p:cNvPr>
          <p:cNvSpPr>
            <a:spLocks noGrp="1"/>
          </p:cNvSpPr>
          <p:nvPr>
            <p:ph type="tbl" sz="quarter" idx="18" hasCustomPrompt="1"/>
          </p:nvPr>
        </p:nvSpPr>
        <p:spPr>
          <a:xfrm>
            <a:off x="7809075" y="3173502"/>
            <a:ext cx="3589143" cy="2708439"/>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table</a:t>
            </a:r>
          </a:p>
        </p:txBody>
      </p:sp>
      <p:sp>
        <p:nvSpPr>
          <p:cNvPr id="26" name="Slide Number">
            <a:extLst>
              <a:ext uri="{FF2B5EF4-FFF2-40B4-BE49-F238E27FC236}">
                <a16:creationId xmlns:a16="http://schemas.microsoft.com/office/drawing/2014/main" id="{D5B5A7AD-2F4C-4C63-9802-31D3FE36AFE6}"/>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54802238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Four Sections with Chart">
    <p:spTree>
      <p:nvGrpSpPr>
        <p:cNvPr id="1" name=""/>
        <p:cNvGrpSpPr/>
        <p:nvPr/>
      </p:nvGrpSpPr>
      <p:grpSpPr>
        <a:xfrm>
          <a:off x="0" y="0"/>
          <a:ext cx="0" cy="0"/>
          <a:chOff x="0" y="0"/>
          <a:chExt cx="0" cy="0"/>
        </a:xfrm>
      </p:grpSpPr>
      <p:sp>
        <p:nvSpPr>
          <p:cNvPr id="28" name="Deck Title">
            <a:extLst>
              <a:ext uri="{FF2B5EF4-FFF2-40B4-BE49-F238E27FC236}">
                <a16:creationId xmlns:a16="http://schemas.microsoft.com/office/drawing/2014/main" id="{C94DB442-223A-447A-A6A2-468CF56EDD3D}"/>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1" name="Title">
            <a:extLst>
              <a:ext uri="{FF2B5EF4-FFF2-40B4-BE49-F238E27FC236}">
                <a16:creationId xmlns:a16="http://schemas.microsoft.com/office/drawing/2014/main" id="{1B5977B6-956F-4010-B79D-AD6D70BA1E6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0" name="Subtitle">
            <a:extLst>
              <a:ext uri="{FF2B5EF4-FFF2-40B4-BE49-F238E27FC236}">
                <a16:creationId xmlns:a16="http://schemas.microsoft.com/office/drawing/2014/main" id="{5AB94198-D0B6-4775-9C6B-0C9C705F8A10}"/>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6" name="Heading">
            <a:extLst>
              <a:ext uri="{FF2B5EF4-FFF2-40B4-BE49-F238E27FC236}">
                <a16:creationId xmlns:a16="http://schemas.microsoft.com/office/drawing/2014/main" id="{78CAE256-29CD-4198-839C-8F464330CF55}"/>
              </a:ext>
            </a:extLst>
          </p:cNvPr>
          <p:cNvSpPr>
            <a:spLocks noGrp="1"/>
          </p:cNvSpPr>
          <p:nvPr>
            <p:ph type="body" sz="quarter" idx="20" hasCustomPrompt="1"/>
          </p:nvPr>
        </p:nvSpPr>
        <p:spPr>
          <a:xfrm>
            <a:off x="455727" y="1846893"/>
            <a:ext cx="6492240" cy="357695"/>
          </a:xfrm>
          <a:prstGeom prst="rect">
            <a:avLst/>
          </a:prstGeom>
        </p:spPr>
        <p:txBody>
          <a:bodyPr/>
          <a:lstStyle>
            <a:lvl1pPr marL="0" indent="0" algn="l" defTabSz="914400" rtl="0" eaLnBrk="1" latinLnBrk="0" hangingPunct="1">
              <a:buNone/>
              <a:defRPr lang="en-US" sz="18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cxnSp>
        <p:nvCxnSpPr>
          <p:cNvPr id="14" name="Line">
            <a:extLst>
              <a:ext uri="{FF2B5EF4-FFF2-40B4-BE49-F238E27FC236}">
                <a16:creationId xmlns:a16="http://schemas.microsoft.com/office/drawing/2014/main" id="{D2519CD8-52DC-4629-A727-65F5632CCBAB}"/>
              </a:ext>
              <a:ext uri="{C183D7F6-B498-43B3-948B-1728B52AA6E4}">
                <adec:decorative xmlns:adec="http://schemas.microsoft.com/office/drawing/2017/decorative" val="1"/>
              </a:ext>
            </a:extLst>
          </p:cNvPr>
          <p:cNvCxnSpPr>
            <a:cxnSpLocks/>
          </p:cNvCxnSpPr>
          <p:nvPr userDrawn="1"/>
        </p:nvCxnSpPr>
        <p:spPr>
          <a:xfrm>
            <a:off x="539821" y="2219753"/>
            <a:ext cx="6384192" cy="0"/>
          </a:xfrm>
          <a:prstGeom prst="line">
            <a:avLst/>
          </a:prstGeom>
          <a:noFill/>
          <a:ln w="25400" cap="flat" cmpd="sng" algn="ctr">
            <a:solidFill>
              <a:srgbClr val="20558A"/>
            </a:solidFill>
            <a:prstDash val="solid"/>
          </a:ln>
          <a:effectLst/>
        </p:spPr>
      </p:cxnSp>
      <p:sp>
        <p:nvSpPr>
          <p:cNvPr id="24" name="Image">
            <a:extLst>
              <a:ext uri="{FF2B5EF4-FFF2-40B4-BE49-F238E27FC236}">
                <a16:creationId xmlns:a16="http://schemas.microsoft.com/office/drawing/2014/main" id="{B73CEAB1-23D2-464A-B951-0B345A4EF047}"/>
              </a:ext>
              <a:ext uri="{C183D7F6-B498-43B3-948B-1728B52AA6E4}">
                <adec:decorative xmlns:adec="http://schemas.microsoft.com/office/drawing/2017/decorative" val="1"/>
              </a:ext>
            </a:extLst>
          </p:cNvPr>
          <p:cNvSpPr>
            <a:spLocks noGrp="1"/>
          </p:cNvSpPr>
          <p:nvPr>
            <p:ph type="clipArt" sz="quarter" idx="14" hasCustomPrompt="1"/>
          </p:nvPr>
        </p:nvSpPr>
        <p:spPr>
          <a:xfrm>
            <a:off x="512763" y="2445330"/>
            <a:ext cx="742950" cy="747713"/>
          </a:xfrm>
          <a:prstGeom prst="rect">
            <a:avLst/>
          </a:prstGeom>
        </p:spPr>
        <p:txBody>
          <a:bodyPr/>
          <a:lstStyle>
            <a:lvl1pPr marL="0" indent="0" algn="ctr">
              <a:buNone/>
              <a:defRPr sz="900" b="1"/>
            </a:lvl1pPr>
          </a:lstStyle>
          <a:p>
            <a:r>
              <a:rPr lang="en-US"/>
              <a:t>Click to add icon or illustration</a:t>
            </a:r>
          </a:p>
        </p:txBody>
      </p:sp>
      <p:sp>
        <p:nvSpPr>
          <p:cNvPr id="37" name="Subheading">
            <a:extLst>
              <a:ext uri="{FF2B5EF4-FFF2-40B4-BE49-F238E27FC236}">
                <a16:creationId xmlns:a16="http://schemas.microsoft.com/office/drawing/2014/main" id="{59648FC0-DDF7-4A89-8CEA-2665D62C5C13}"/>
              </a:ext>
            </a:extLst>
          </p:cNvPr>
          <p:cNvSpPr>
            <a:spLocks noGrp="1"/>
          </p:cNvSpPr>
          <p:nvPr>
            <p:ph type="body" sz="quarter" idx="21" hasCustomPrompt="1"/>
          </p:nvPr>
        </p:nvSpPr>
        <p:spPr>
          <a:xfrm>
            <a:off x="1498078" y="2483464"/>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46" name="Text">
            <a:extLst>
              <a:ext uri="{FF2B5EF4-FFF2-40B4-BE49-F238E27FC236}">
                <a16:creationId xmlns:a16="http://schemas.microsoft.com/office/drawing/2014/main" id="{7DC456A3-D2F5-4362-B254-521E96D24895}"/>
              </a:ext>
            </a:extLst>
          </p:cNvPr>
          <p:cNvSpPr>
            <a:spLocks noGrp="1"/>
          </p:cNvSpPr>
          <p:nvPr>
            <p:ph type="body" sz="quarter" idx="29" hasCustomPrompt="1"/>
          </p:nvPr>
        </p:nvSpPr>
        <p:spPr>
          <a:xfrm>
            <a:off x="1498078" y="2764048"/>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cxnSp>
        <p:nvCxnSpPr>
          <p:cNvPr id="32" name="Line">
            <a:extLst>
              <a:ext uri="{FF2B5EF4-FFF2-40B4-BE49-F238E27FC236}">
                <a16:creationId xmlns:a16="http://schemas.microsoft.com/office/drawing/2014/main" id="{578CB4C4-5CC3-405F-ADCC-3AFA0E97F764}"/>
              </a:ext>
              <a:ext uri="{C183D7F6-B498-43B3-948B-1728B52AA6E4}">
                <adec:decorative xmlns:adec="http://schemas.microsoft.com/office/drawing/2017/decorative" val="1"/>
              </a:ext>
            </a:extLst>
          </p:cNvPr>
          <p:cNvCxnSpPr>
            <a:cxnSpLocks/>
          </p:cNvCxnSpPr>
          <p:nvPr userDrawn="1"/>
        </p:nvCxnSpPr>
        <p:spPr>
          <a:xfrm>
            <a:off x="506581" y="3322981"/>
            <a:ext cx="6384192" cy="0"/>
          </a:xfrm>
          <a:prstGeom prst="line">
            <a:avLst/>
          </a:prstGeom>
          <a:noFill/>
          <a:ln w="12700" cap="flat" cmpd="sng" algn="ctr">
            <a:solidFill>
              <a:schemeClr val="bg1">
                <a:lumMod val="95000"/>
              </a:schemeClr>
            </a:solidFill>
            <a:prstDash val="solid"/>
          </a:ln>
          <a:effectLst/>
        </p:spPr>
      </p:cxnSp>
      <p:sp>
        <p:nvSpPr>
          <p:cNvPr id="54" name="Image">
            <a:extLst>
              <a:ext uri="{FF2B5EF4-FFF2-40B4-BE49-F238E27FC236}">
                <a16:creationId xmlns:a16="http://schemas.microsoft.com/office/drawing/2014/main" id="{26E1C26C-6971-46F3-8019-6A79511BE3A5}"/>
              </a:ext>
              <a:ext uri="{C183D7F6-B498-43B3-948B-1728B52AA6E4}">
                <adec:decorative xmlns:adec="http://schemas.microsoft.com/office/drawing/2017/decorative" val="1"/>
              </a:ext>
            </a:extLst>
          </p:cNvPr>
          <p:cNvSpPr>
            <a:spLocks noGrp="1"/>
          </p:cNvSpPr>
          <p:nvPr>
            <p:ph type="clipArt" sz="quarter" idx="37" hasCustomPrompt="1"/>
          </p:nvPr>
        </p:nvSpPr>
        <p:spPr>
          <a:xfrm>
            <a:off x="511768" y="3452919"/>
            <a:ext cx="742950" cy="7477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55" name="Subheading">
            <a:extLst>
              <a:ext uri="{FF2B5EF4-FFF2-40B4-BE49-F238E27FC236}">
                <a16:creationId xmlns:a16="http://schemas.microsoft.com/office/drawing/2014/main" id="{AF786967-E538-4F97-AF4F-A1EAD32CB986}"/>
              </a:ext>
            </a:extLst>
          </p:cNvPr>
          <p:cNvSpPr>
            <a:spLocks noGrp="1"/>
          </p:cNvSpPr>
          <p:nvPr>
            <p:ph type="body" sz="quarter" idx="38" hasCustomPrompt="1"/>
          </p:nvPr>
        </p:nvSpPr>
        <p:spPr>
          <a:xfrm>
            <a:off x="1497083" y="3487003"/>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6" name="Text">
            <a:extLst>
              <a:ext uri="{FF2B5EF4-FFF2-40B4-BE49-F238E27FC236}">
                <a16:creationId xmlns:a16="http://schemas.microsoft.com/office/drawing/2014/main" id="{6C774F0B-B20F-4749-B9ED-9723CE4D30D9}"/>
              </a:ext>
            </a:extLst>
          </p:cNvPr>
          <p:cNvSpPr>
            <a:spLocks noGrp="1"/>
          </p:cNvSpPr>
          <p:nvPr>
            <p:ph type="body" sz="quarter" idx="39" hasCustomPrompt="1"/>
          </p:nvPr>
        </p:nvSpPr>
        <p:spPr>
          <a:xfrm>
            <a:off x="1497083" y="3767587"/>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cxnSp>
        <p:nvCxnSpPr>
          <p:cNvPr id="33" name="Line">
            <a:extLst>
              <a:ext uri="{FF2B5EF4-FFF2-40B4-BE49-F238E27FC236}">
                <a16:creationId xmlns:a16="http://schemas.microsoft.com/office/drawing/2014/main" id="{497CB269-264F-4116-A5E1-B3AB02B84CD3}"/>
              </a:ext>
              <a:ext uri="{C183D7F6-B498-43B3-948B-1728B52AA6E4}">
                <adec:decorative xmlns:adec="http://schemas.microsoft.com/office/drawing/2017/decorative" val="1"/>
              </a:ext>
            </a:extLst>
          </p:cNvPr>
          <p:cNvCxnSpPr>
            <a:cxnSpLocks/>
          </p:cNvCxnSpPr>
          <p:nvPr userDrawn="1"/>
        </p:nvCxnSpPr>
        <p:spPr>
          <a:xfrm>
            <a:off x="506581" y="4330570"/>
            <a:ext cx="6384192" cy="0"/>
          </a:xfrm>
          <a:prstGeom prst="line">
            <a:avLst/>
          </a:prstGeom>
          <a:noFill/>
          <a:ln w="12700" cap="flat" cmpd="sng" algn="ctr">
            <a:solidFill>
              <a:schemeClr val="bg1">
                <a:lumMod val="95000"/>
              </a:schemeClr>
            </a:solidFill>
            <a:prstDash val="solid"/>
          </a:ln>
          <a:effectLst/>
        </p:spPr>
      </p:cxnSp>
      <p:sp>
        <p:nvSpPr>
          <p:cNvPr id="57" name="Image">
            <a:extLst>
              <a:ext uri="{FF2B5EF4-FFF2-40B4-BE49-F238E27FC236}">
                <a16:creationId xmlns:a16="http://schemas.microsoft.com/office/drawing/2014/main" id="{4AEF3FC0-879A-401F-8914-43D39404CBB9}"/>
              </a:ext>
              <a:ext uri="{C183D7F6-B498-43B3-948B-1728B52AA6E4}">
                <adec:decorative xmlns:adec="http://schemas.microsoft.com/office/drawing/2017/decorative" val="1"/>
              </a:ext>
            </a:extLst>
          </p:cNvPr>
          <p:cNvSpPr>
            <a:spLocks noGrp="1"/>
          </p:cNvSpPr>
          <p:nvPr>
            <p:ph type="clipArt" sz="quarter" idx="40" hasCustomPrompt="1"/>
          </p:nvPr>
        </p:nvSpPr>
        <p:spPr>
          <a:xfrm>
            <a:off x="512403" y="4460508"/>
            <a:ext cx="742950" cy="7477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58" name="Subheading">
            <a:extLst>
              <a:ext uri="{FF2B5EF4-FFF2-40B4-BE49-F238E27FC236}">
                <a16:creationId xmlns:a16="http://schemas.microsoft.com/office/drawing/2014/main" id="{1B75F4F1-1CA5-4BE4-B280-E03E486890A3}"/>
              </a:ext>
            </a:extLst>
          </p:cNvPr>
          <p:cNvSpPr>
            <a:spLocks noGrp="1"/>
          </p:cNvSpPr>
          <p:nvPr>
            <p:ph type="body" sz="quarter" idx="41" hasCustomPrompt="1"/>
          </p:nvPr>
        </p:nvSpPr>
        <p:spPr>
          <a:xfrm>
            <a:off x="1497718" y="4489938"/>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59" name="Text">
            <a:extLst>
              <a:ext uri="{FF2B5EF4-FFF2-40B4-BE49-F238E27FC236}">
                <a16:creationId xmlns:a16="http://schemas.microsoft.com/office/drawing/2014/main" id="{720151D8-C0B5-48DF-BEFB-E830653CD24A}"/>
              </a:ext>
            </a:extLst>
          </p:cNvPr>
          <p:cNvSpPr>
            <a:spLocks noGrp="1"/>
          </p:cNvSpPr>
          <p:nvPr>
            <p:ph type="body" sz="quarter" idx="42" hasCustomPrompt="1"/>
          </p:nvPr>
        </p:nvSpPr>
        <p:spPr>
          <a:xfrm>
            <a:off x="1497718" y="4770522"/>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cxnSp>
        <p:nvCxnSpPr>
          <p:cNvPr id="34" name="Line">
            <a:extLst>
              <a:ext uri="{FF2B5EF4-FFF2-40B4-BE49-F238E27FC236}">
                <a16:creationId xmlns:a16="http://schemas.microsoft.com/office/drawing/2014/main" id="{12AA4A35-28D3-4431-BEB8-3CB2AC4940B6}"/>
              </a:ext>
              <a:ext uri="{C183D7F6-B498-43B3-948B-1728B52AA6E4}">
                <adec:decorative xmlns:adec="http://schemas.microsoft.com/office/drawing/2017/decorative" val="1"/>
              </a:ext>
            </a:extLst>
          </p:cNvPr>
          <p:cNvCxnSpPr>
            <a:cxnSpLocks/>
          </p:cNvCxnSpPr>
          <p:nvPr userDrawn="1"/>
        </p:nvCxnSpPr>
        <p:spPr>
          <a:xfrm>
            <a:off x="506581" y="5338159"/>
            <a:ext cx="6384192" cy="0"/>
          </a:xfrm>
          <a:prstGeom prst="line">
            <a:avLst/>
          </a:prstGeom>
          <a:noFill/>
          <a:ln w="12700" cap="flat" cmpd="sng" algn="ctr">
            <a:solidFill>
              <a:schemeClr val="bg1">
                <a:lumMod val="95000"/>
              </a:schemeClr>
            </a:solidFill>
            <a:prstDash val="solid"/>
          </a:ln>
          <a:effectLst/>
        </p:spPr>
      </p:cxnSp>
      <p:sp>
        <p:nvSpPr>
          <p:cNvPr id="60" name="Image">
            <a:extLst>
              <a:ext uri="{FF2B5EF4-FFF2-40B4-BE49-F238E27FC236}">
                <a16:creationId xmlns:a16="http://schemas.microsoft.com/office/drawing/2014/main" id="{420DF7D8-6538-42B4-ACD5-10CB9612C2C0}"/>
              </a:ext>
              <a:ext uri="{C183D7F6-B498-43B3-948B-1728B52AA6E4}">
                <adec:decorative xmlns:adec="http://schemas.microsoft.com/office/drawing/2017/decorative" val="1"/>
              </a:ext>
            </a:extLst>
          </p:cNvPr>
          <p:cNvSpPr>
            <a:spLocks noGrp="1"/>
          </p:cNvSpPr>
          <p:nvPr>
            <p:ph type="clipArt" sz="quarter" idx="43" hasCustomPrompt="1"/>
          </p:nvPr>
        </p:nvSpPr>
        <p:spPr>
          <a:xfrm>
            <a:off x="511133" y="5468098"/>
            <a:ext cx="742950" cy="7477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900" b="1" kern="1200" dirty="0">
                <a:solidFill>
                  <a:schemeClr val="tx1"/>
                </a:solidFill>
                <a:latin typeface="+mn-lt"/>
                <a:ea typeface="+mn-ea"/>
                <a:cs typeface="+mn-cs"/>
              </a:defRPr>
            </a:lvl1pPr>
          </a:lstStyle>
          <a:p>
            <a:r>
              <a:rPr lang="en-US"/>
              <a:t>Click to add icon or illustration</a:t>
            </a:r>
          </a:p>
        </p:txBody>
      </p:sp>
      <p:sp>
        <p:nvSpPr>
          <p:cNvPr id="61" name="Subheading">
            <a:extLst>
              <a:ext uri="{FF2B5EF4-FFF2-40B4-BE49-F238E27FC236}">
                <a16:creationId xmlns:a16="http://schemas.microsoft.com/office/drawing/2014/main" id="{F97DC3C7-1C08-42B1-97F8-8FE27976E052}"/>
              </a:ext>
            </a:extLst>
          </p:cNvPr>
          <p:cNvSpPr>
            <a:spLocks noGrp="1"/>
          </p:cNvSpPr>
          <p:nvPr>
            <p:ph type="body" sz="quarter" idx="44" hasCustomPrompt="1"/>
          </p:nvPr>
        </p:nvSpPr>
        <p:spPr>
          <a:xfrm>
            <a:off x="1496448" y="5525792"/>
            <a:ext cx="5394960" cy="275590"/>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SUB-SECTION TITLE:</a:t>
            </a:r>
          </a:p>
        </p:txBody>
      </p:sp>
      <p:sp>
        <p:nvSpPr>
          <p:cNvPr id="62" name="Text">
            <a:extLst>
              <a:ext uri="{FF2B5EF4-FFF2-40B4-BE49-F238E27FC236}">
                <a16:creationId xmlns:a16="http://schemas.microsoft.com/office/drawing/2014/main" id="{49EC9DC7-4A1F-4EA7-AED9-F2539CD7D1E1}"/>
              </a:ext>
            </a:extLst>
          </p:cNvPr>
          <p:cNvSpPr>
            <a:spLocks noGrp="1"/>
          </p:cNvSpPr>
          <p:nvPr>
            <p:ph type="body" sz="quarter" idx="45" hasCustomPrompt="1"/>
          </p:nvPr>
        </p:nvSpPr>
        <p:spPr>
          <a:xfrm>
            <a:off x="1496448" y="5806376"/>
            <a:ext cx="5394325" cy="365760"/>
          </a:xfrm>
          <a:prstGeom prst="rect">
            <a:avLst/>
          </a:prstGeom>
        </p:spPr>
        <p:txBody>
          <a:bodyPr anchor="ctr"/>
          <a:lstStyle>
            <a:lvl1pPr marL="0" indent="0">
              <a:lnSpc>
                <a:spcPct val="100000"/>
              </a:lnSpc>
              <a:buNone/>
              <a:defRPr sz="1400">
                <a:solidFill>
                  <a:srgbClr val="000000"/>
                </a:solidFill>
              </a:defRPr>
            </a:lvl1pPr>
            <a:lvl2pPr marL="457200" indent="0">
              <a:buNone/>
              <a:defRPr/>
            </a:lvl2pPr>
          </a:lstStyle>
          <a:p>
            <a:pPr lvl="0"/>
            <a:r>
              <a:rPr lang="en-US"/>
              <a:t>Two lines of text – Two lines of text – Two lines of text – Two lines of text – Two lines of text – Two lines of text – Two lines of text – Two lines</a:t>
            </a:r>
          </a:p>
        </p:txBody>
      </p:sp>
      <p:sp>
        <p:nvSpPr>
          <p:cNvPr id="3" name="Shape">
            <a:extLst>
              <a:ext uri="{FF2B5EF4-FFF2-40B4-BE49-F238E27FC236}">
                <a16:creationId xmlns:a16="http://schemas.microsoft.com/office/drawing/2014/main" id="{FDEA488B-E127-466B-95B7-1D231887DA95}"/>
              </a:ext>
              <a:ext uri="{C183D7F6-B498-43B3-948B-1728B52AA6E4}">
                <adec:decorative xmlns:adec="http://schemas.microsoft.com/office/drawing/2017/decorative" val="1"/>
              </a:ext>
            </a:extLst>
          </p:cNvPr>
          <p:cNvSpPr/>
          <p:nvPr userDrawn="1"/>
        </p:nvSpPr>
        <p:spPr>
          <a:xfrm>
            <a:off x="7652060" y="1877332"/>
            <a:ext cx="3910423" cy="4366486"/>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53" name="Heading">
            <a:extLst>
              <a:ext uri="{FF2B5EF4-FFF2-40B4-BE49-F238E27FC236}">
                <a16:creationId xmlns:a16="http://schemas.microsoft.com/office/drawing/2014/main" id="{8194A8DC-44D6-4BFB-9683-F890328CFD57}"/>
              </a:ext>
            </a:extLst>
          </p:cNvPr>
          <p:cNvSpPr>
            <a:spLocks noGrp="1"/>
          </p:cNvSpPr>
          <p:nvPr>
            <p:ph type="body" sz="quarter" idx="36" hasCustomPrompt="1"/>
          </p:nvPr>
        </p:nvSpPr>
        <p:spPr>
          <a:xfrm>
            <a:off x="7809075" y="2067908"/>
            <a:ext cx="3589143" cy="228600"/>
          </a:xfrm>
          <a:prstGeom prst="rect">
            <a:avLst/>
          </a:prstGeom>
        </p:spPr>
        <p:txBody>
          <a:bodyPr anchor="ct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Callout Title</a:t>
            </a:r>
          </a:p>
        </p:txBody>
      </p:sp>
      <p:sp>
        <p:nvSpPr>
          <p:cNvPr id="35" name="Text">
            <a:extLst>
              <a:ext uri="{FF2B5EF4-FFF2-40B4-BE49-F238E27FC236}">
                <a16:creationId xmlns:a16="http://schemas.microsoft.com/office/drawing/2014/main" id="{1D802778-A83F-4C0E-8C78-7DF664C2E9BB}"/>
              </a:ext>
            </a:extLst>
          </p:cNvPr>
          <p:cNvSpPr>
            <a:spLocks noGrp="1"/>
          </p:cNvSpPr>
          <p:nvPr>
            <p:ph type="body" sz="quarter" idx="46" hasCustomPrompt="1"/>
          </p:nvPr>
        </p:nvSpPr>
        <p:spPr>
          <a:xfrm>
            <a:off x="7809075" y="2286981"/>
            <a:ext cx="3589143" cy="759363"/>
          </a:xfrm>
          <a:prstGeom prst="rect">
            <a:avLst/>
          </a:prstGeom>
        </p:spPr>
        <p:txBody>
          <a:bodyPr anchor="t"/>
          <a:lstStyle>
            <a:lvl1pPr marL="0" indent="0">
              <a:lnSpc>
                <a:spcPct val="100000"/>
              </a:lnSpc>
              <a:buNone/>
              <a:defRPr sz="1400">
                <a:solidFill>
                  <a:srgbClr val="000000"/>
                </a:solidFill>
              </a:defRPr>
            </a:lvl1pPr>
            <a:lvl2pPr marL="457200" indent="0">
              <a:buNone/>
              <a:defRPr/>
            </a:lvl2pPr>
          </a:lstStyle>
          <a:p>
            <a:pPr lvl="0"/>
            <a:r>
              <a:rPr lang="en-US"/>
              <a:t>Up to four lines of text. Up to four lines of text. Up to four lines of text. Up to four lines of text. Up to four lines of text.</a:t>
            </a:r>
          </a:p>
        </p:txBody>
      </p:sp>
      <p:sp>
        <p:nvSpPr>
          <p:cNvPr id="27" name="Chart">
            <a:extLst>
              <a:ext uri="{FF2B5EF4-FFF2-40B4-BE49-F238E27FC236}">
                <a16:creationId xmlns:a16="http://schemas.microsoft.com/office/drawing/2014/main" id="{3DE2B61B-B14B-4114-8C82-B9F4DA41EF45}"/>
              </a:ext>
            </a:extLst>
          </p:cNvPr>
          <p:cNvSpPr>
            <a:spLocks noGrp="1"/>
          </p:cNvSpPr>
          <p:nvPr>
            <p:ph type="chart" sz="quarter" idx="47" hasCustomPrompt="1"/>
          </p:nvPr>
        </p:nvSpPr>
        <p:spPr>
          <a:xfrm>
            <a:off x="7829474" y="3188136"/>
            <a:ext cx="3505276" cy="288015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26" name="Slide Number">
            <a:extLst>
              <a:ext uri="{FF2B5EF4-FFF2-40B4-BE49-F238E27FC236}">
                <a16:creationId xmlns:a16="http://schemas.microsoft.com/office/drawing/2014/main" id="{D5B5A7AD-2F4C-4C63-9802-31D3FE36AFE6}"/>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281778132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Metrics">
    <p:bg>
      <p:bgPr>
        <a:solidFill>
          <a:schemeClr val="accent1"/>
        </a:solidFill>
        <a:effectLst/>
      </p:bgPr>
    </p:bg>
    <p:spTree>
      <p:nvGrpSpPr>
        <p:cNvPr id="1" name=""/>
        <p:cNvGrpSpPr/>
        <p:nvPr/>
      </p:nvGrpSpPr>
      <p:grpSpPr>
        <a:xfrm>
          <a:off x="0" y="0"/>
          <a:ext cx="0" cy="0"/>
          <a:chOff x="0" y="0"/>
          <a:chExt cx="0" cy="0"/>
        </a:xfrm>
      </p:grpSpPr>
      <p:sp>
        <p:nvSpPr>
          <p:cNvPr id="65" name="Shape">
            <a:extLst>
              <a:ext uri="{FF2B5EF4-FFF2-40B4-BE49-F238E27FC236}">
                <a16:creationId xmlns:a16="http://schemas.microsoft.com/office/drawing/2014/main" id="{6EDACCD8-37E6-4DFF-9FF4-39A6AF0AB781}"/>
              </a:ext>
              <a:ext uri="{C183D7F6-B498-43B3-948B-1728B52AA6E4}">
                <adec:decorative xmlns:adec="http://schemas.microsoft.com/office/drawing/2017/decorative" val="1"/>
              </a:ext>
            </a:extLst>
          </p:cNvPr>
          <p:cNvSpPr/>
          <p:nvPr userDrawn="1"/>
        </p:nvSpPr>
        <p:spPr>
          <a:xfrm>
            <a:off x="0" y="0"/>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6" name="NIH CIT Logo">
            <a:extLst>
              <a:ext uri="{FF2B5EF4-FFF2-40B4-BE49-F238E27FC236}">
                <a16:creationId xmlns:a16="http://schemas.microsoft.com/office/drawing/2014/main" id="{14B323B7-1BE0-4577-9B7D-4A266692AD5E}"/>
              </a:ext>
              <a:ext uri="{C183D7F6-B498-43B3-948B-1728B52AA6E4}">
                <adec:decorative xmlns:adec="http://schemas.microsoft.com/office/drawing/2017/decorative" val="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377427" y="483375"/>
            <a:ext cx="1392265" cy="445694"/>
          </a:xfrm>
          <a:prstGeom prst="rect">
            <a:avLst/>
          </a:prstGeom>
        </p:spPr>
      </p:pic>
      <p:sp>
        <p:nvSpPr>
          <p:cNvPr id="25" name="Deck Title">
            <a:extLst>
              <a:ext uri="{FF2B5EF4-FFF2-40B4-BE49-F238E27FC236}">
                <a16:creationId xmlns:a16="http://schemas.microsoft.com/office/drawing/2014/main" id="{952CB6CF-0BC1-413C-8496-AB85F7D928C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3" name="Title">
            <a:extLst>
              <a:ext uri="{FF2B5EF4-FFF2-40B4-BE49-F238E27FC236}">
                <a16:creationId xmlns:a16="http://schemas.microsoft.com/office/drawing/2014/main" id="{B1EBBA14-0785-4C20-A518-3E7100A34C16}"/>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chemeClr val="bg1"/>
                </a:solidFill>
                <a:latin typeface="Calibri" panose="020F0502020204030204" pitchFamily="34" charset="0"/>
                <a:ea typeface="+mj-ea"/>
                <a:cs typeface="Calibri" panose="020F0502020204030204" pitchFamily="34" charset="0"/>
              </a:defRPr>
            </a:lvl1pPr>
          </a:lstStyle>
          <a:p>
            <a:r>
              <a:rPr lang="en-US"/>
              <a:t>Slide Title</a:t>
            </a:r>
          </a:p>
        </p:txBody>
      </p:sp>
      <p:sp>
        <p:nvSpPr>
          <p:cNvPr id="30" name="Subtitle">
            <a:extLst>
              <a:ext uri="{FF2B5EF4-FFF2-40B4-BE49-F238E27FC236}">
                <a16:creationId xmlns:a16="http://schemas.microsoft.com/office/drawing/2014/main" id="{8AC9B00F-F3F4-4E36-9BC9-FAA160094C67}"/>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bg1"/>
                </a:solidFill>
                <a:latin typeface="+mn-lt"/>
                <a:ea typeface="+mn-ea"/>
                <a:cs typeface="Calibri" panose="020F0502020204030204" pitchFamily="34" charset="0"/>
              </a:defRPr>
            </a:lvl1pPr>
          </a:lstStyle>
          <a:p>
            <a:pPr lvl="0"/>
            <a:r>
              <a:rPr lang="en-US"/>
              <a:t>One or two lines of text</a:t>
            </a:r>
          </a:p>
        </p:txBody>
      </p:sp>
      <p:sp>
        <p:nvSpPr>
          <p:cNvPr id="7" name="Metric">
            <a:extLst>
              <a:ext uri="{FF2B5EF4-FFF2-40B4-BE49-F238E27FC236}">
                <a16:creationId xmlns:a16="http://schemas.microsoft.com/office/drawing/2014/main" id="{A8AE6C02-718D-4577-B98D-AEEC6A9141D7}"/>
              </a:ext>
            </a:extLst>
          </p:cNvPr>
          <p:cNvSpPr>
            <a:spLocks noGrp="1"/>
          </p:cNvSpPr>
          <p:nvPr>
            <p:ph type="body" sz="quarter" idx="20" hasCustomPrompt="1"/>
          </p:nvPr>
        </p:nvSpPr>
        <p:spPr>
          <a:xfrm>
            <a:off x="852760" y="2196954"/>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9" name="Label">
            <a:extLst>
              <a:ext uri="{FF2B5EF4-FFF2-40B4-BE49-F238E27FC236}">
                <a16:creationId xmlns:a16="http://schemas.microsoft.com/office/drawing/2014/main" id="{B8442AF6-56A9-40F0-B847-EF98506EB2FB}"/>
              </a:ext>
            </a:extLst>
          </p:cNvPr>
          <p:cNvSpPr>
            <a:spLocks noGrp="1"/>
          </p:cNvSpPr>
          <p:nvPr>
            <p:ph type="body" sz="quarter" idx="21" hasCustomPrompt="1"/>
          </p:nvPr>
        </p:nvSpPr>
        <p:spPr>
          <a:xfrm>
            <a:off x="2768848" y="2198923"/>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51" name="Metric">
            <a:extLst>
              <a:ext uri="{FF2B5EF4-FFF2-40B4-BE49-F238E27FC236}">
                <a16:creationId xmlns:a16="http://schemas.microsoft.com/office/drawing/2014/main" id="{EEF4A6D5-F9FB-434F-9873-E248A962F693}"/>
              </a:ext>
            </a:extLst>
          </p:cNvPr>
          <p:cNvSpPr>
            <a:spLocks noGrp="1"/>
          </p:cNvSpPr>
          <p:nvPr>
            <p:ph type="body" sz="quarter" idx="22" hasCustomPrompt="1"/>
          </p:nvPr>
        </p:nvSpPr>
        <p:spPr>
          <a:xfrm>
            <a:off x="852760" y="3321793"/>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52" name="Label">
            <a:extLst>
              <a:ext uri="{FF2B5EF4-FFF2-40B4-BE49-F238E27FC236}">
                <a16:creationId xmlns:a16="http://schemas.microsoft.com/office/drawing/2014/main" id="{8364B552-0356-44D7-8B5E-4DDE4B828583}"/>
              </a:ext>
            </a:extLst>
          </p:cNvPr>
          <p:cNvSpPr>
            <a:spLocks noGrp="1"/>
          </p:cNvSpPr>
          <p:nvPr>
            <p:ph type="body" sz="quarter" idx="23" hasCustomPrompt="1"/>
          </p:nvPr>
        </p:nvSpPr>
        <p:spPr>
          <a:xfrm>
            <a:off x="2768848" y="3323762"/>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53" name="Metric">
            <a:extLst>
              <a:ext uri="{FF2B5EF4-FFF2-40B4-BE49-F238E27FC236}">
                <a16:creationId xmlns:a16="http://schemas.microsoft.com/office/drawing/2014/main" id="{797D71D3-5219-477A-812A-C63161D2CE5D}"/>
              </a:ext>
            </a:extLst>
          </p:cNvPr>
          <p:cNvSpPr>
            <a:spLocks noGrp="1"/>
          </p:cNvSpPr>
          <p:nvPr>
            <p:ph type="body" sz="quarter" idx="24" hasCustomPrompt="1"/>
          </p:nvPr>
        </p:nvSpPr>
        <p:spPr>
          <a:xfrm>
            <a:off x="852760" y="4446632"/>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54" name="Label">
            <a:extLst>
              <a:ext uri="{FF2B5EF4-FFF2-40B4-BE49-F238E27FC236}">
                <a16:creationId xmlns:a16="http://schemas.microsoft.com/office/drawing/2014/main" id="{1F0D9B18-8267-40E3-80F4-7C072B3453B4}"/>
              </a:ext>
            </a:extLst>
          </p:cNvPr>
          <p:cNvSpPr>
            <a:spLocks noGrp="1"/>
          </p:cNvSpPr>
          <p:nvPr>
            <p:ph type="body" sz="quarter" idx="25" hasCustomPrompt="1"/>
          </p:nvPr>
        </p:nvSpPr>
        <p:spPr>
          <a:xfrm>
            <a:off x="2768848" y="4448601"/>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55" name="Metric">
            <a:extLst>
              <a:ext uri="{FF2B5EF4-FFF2-40B4-BE49-F238E27FC236}">
                <a16:creationId xmlns:a16="http://schemas.microsoft.com/office/drawing/2014/main" id="{ADB17671-4227-469F-935C-B0CFAED3AC56}"/>
              </a:ext>
            </a:extLst>
          </p:cNvPr>
          <p:cNvSpPr>
            <a:spLocks noGrp="1"/>
          </p:cNvSpPr>
          <p:nvPr>
            <p:ph type="body" sz="quarter" idx="26" hasCustomPrompt="1"/>
          </p:nvPr>
        </p:nvSpPr>
        <p:spPr>
          <a:xfrm>
            <a:off x="852760" y="5598073"/>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56" name="Label">
            <a:extLst>
              <a:ext uri="{FF2B5EF4-FFF2-40B4-BE49-F238E27FC236}">
                <a16:creationId xmlns:a16="http://schemas.microsoft.com/office/drawing/2014/main" id="{B5EB507A-9213-493C-A2C8-DE6DAB04D8FD}"/>
              </a:ext>
            </a:extLst>
          </p:cNvPr>
          <p:cNvSpPr>
            <a:spLocks noGrp="1"/>
          </p:cNvSpPr>
          <p:nvPr>
            <p:ph type="body" sz="quarter" idx="27" hasCustomPrompt="1"/>
          </p:nvPr>
        </p:nvSpPr>
        <p:spPr>
          <a:xfrm>
            <a:off x="2768848" y="5600042"/>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cxnSp>
        <p:nvCxnSpPr>
          <p:cNvPr id="47" name="Line">
            <a:extLst>
              <a:ext uri="{FF2B5EF4-FFF2-40B4-BE49-F238E27FC236}">
                <a16:creationId xmlns:a16="http://schemas.microsoft.com/office/drawing/2014/main" id="{6638038A-A59C-443F-BCE4-6C7A31B74B41}"/>
              </a:ext>
              <a:ext uri="{C183D7F6-B498-43B3-948B-1728B52AA6E4}">
                <adec:decorative xmlns:adec="http://schemas.microsoft.com/office/drawing/2017/decorative" val="1"/>
              </a:ext>
            </a:extLst>
          </p:cNvPr>
          <p:cNvCxnSpPr>
            <a:cxnSpLocks/>
          </p:cNvCxnSpPr>
          <p:nvPr userDrawn="1"/>
        </p:nvCxnSpPr>
        <p:spPr>
          <a:xfrm>
            <a:off x="6027543" y="2196697"/>
            <a:ext cx="0" cy="4133015"/>
          </a:xfrm>
          <a:prstGeom prst="line">
            <a:avLst/>
          </a:prstGeom>
          <a:noFill/>
          <a:ln w="12700" cap="flat" cmpd="sng" algn="ctr">
            <a:solidFill>
              <a:schemeClr val="bg1"/>
            </a:solidFill>
            <a:prstDash val="solid"/>
          </a:ln>
          <a:effectLst/>
        </p:spPr>
      </p:cxnSp>
      <p:sp>
        <p:nvSpPr>
          <p:cNvPr id="57" name="Metric">
            <a:extLst>
              <a:ext uri="{FF2B5EF4-FFF2-40B4-BE49-F238E27FC236}">
                <a16:creationId xmlns:a16="http://schemas.microsoft.com/office/drawing/2014/main" id="{02C994FC-4516-47D7-8917-631E0DB953DB}"/>
              </a:ext>
            </a:extLst>
          </p:cNvPr>
          <p:cNvSpPr>
            <a:spLocks noGrp="1"/>
          </p:cNvSpPr>
          <p:nvPr>
            <p:ph type="body" sz="quarter" idx="28" hasCustomPrompt="1"/>
          </p:nvPr>
        </p:nvSpPr>
        <p:spPr>
          <a:xfrm>
            <a:off x="6871702" y="2196954"/>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58" name="Label">
            <a:extLst>
              <a:ext uri="{FF2B5EF4-FFF2-40B4-BE49-F238E27FC236}">
                <a16:creationId xmlns:a16="http://schemas.microsoft.com/office/drawing/2014/main" id="{D3EE5EFA-5819-4E56-8A66-8F959779A360}"/>
              </a:ext>
            </a:extLst>
          </p:cNvPr>
          <p:cNvSpPr>
            <a:spLocks noGrp="1"/>
          </p:cNvSpPr>
          <p:nvPr>
            <p:ph type="body" sz="quarter" idx="29" hasCustomPrompt="1"/>
          </p:nvPr>
        </p:nvSpPr>
        <p:spPr>
          <a:xfrm>
            <a:off x="8787790" y="2198923"/>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59" name="Metric">
            <a:extLst>
              <a:ext uri="{FF2B5EF4-FFF2-40B4-BE49-F238E27FC236}">
                <a16:creationId xmlns:a16="http://schemas.microsoft.com/office/drawing/2014/main" id="{DF15EFD7-62D4-4FBC-93A1-6F25154C26A4}"/>
              </a:ext>
            </a:extLst>
          </p:cNvPr>
          <p:cNvSpPr>
            <a:spLocks noGrp="1"/>
          </p:cNvSpPr>
          <p:nvPr>
            <p:ph type="body" sz="quarter" idx="30" hasCustomPrompt="1"/>
          </p:nvPr>
        </p:nvSpPr>
        <p:spPr>
          <a:xfrm>
            <a:off x="6871702" y="3321793"/>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60" name="Label">
            <a:extLst>
              <a:ext uri="{FF2B5EF4-FFF2-40B4-BE49-F238E27FC236}">
                <a16:creationId xmlns:a16="http://schemas.microsoft.com/office/drawing/2014/main" id="{FF0F6BB5-E7F5-4714-90BB-187B99F516A4}"/>
              </a:ext>
            </a:extLst>
          </p:cNvPr>
          <p:cNvSpPr>
            <a:spLocks noGrp="1"/>
          </p:cNvSpPr>
          <p:nvPr>
            <p:ph type="body" sz="quarter" idx="31" hasCustomPrompt="1"/>
          </p:nvPr>
        </p:nvSpPr>
        <p:spPr>
          <a:xfrm>
            <a:off x="8787790" y="3323762"/>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61" name="Metric">
            <a:extLst>
              <a:ext uri="{FF2B5EF4-FFF2-40B4-BE49-F238E27FC236}">
                <a16:creationId xmlns:a16="http://schemas.microsoft.com/office/drawing/2014/main" id="{5F8E65C2-5BFF-4FD7-9EA8-51F5B82E7701}"/>
              </a:ext>
            </a:extLst>
          </p:cNvPr>
          <p:cNvSpPr>
            <a:spLocks noGrp="1"/>
          </p:cNvSpPr>
          <p:nvPr>
            <p:ph type="body" sz="quarter" idx="32" hasCustomPrompt="1"/>
          </p:nvPr>
        </p:nvSpPr>
        <p:spPr>
          <a:xfrm>
            <a:off x="6871702" y="4446632"/>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62" name="Label">
            <a:extLst>
              <a:ext uri="{FF2B5EF4-FFF2-40B4-BE49-F238E27FC236}">
                <a16:creationId xmlns:a16="http://schemas.microsoft.com/office/drawing/2014/main" id="{9643B0B6-0A56-472E-AE71-18DA13E0B7AC}"/>
              </a:ext>
            </a:extLst>
          </p:cNvPr>
          <p:cNvSpPr>
            <a:spLocks noGrp="1"/>
          </p:cNvSpPr>
          <p:nvPr>
            <p:ph type="body" sz="quarter" idx="33" hasCustomPrompt="1"/>
          </p:nvPr>
        </p:nvSpPr>
        <p:spPr>
          <a:xfrm>
            <a:off x="8787790" y="4448601"/>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63" name="Metric">
            <a:extLst>
              <a:ext uri="{FF2B5EF4-FFF2-40B4-BE49-F238E27FC236}">
                <a16:creationId xmlns:a16="http://schemas.microsoft.com/office/drawing/2014/main" id="{88D9E1B4-4A43-4A2F-B9A9-1F033DA6BEBA}"/>
              </a:ext>
            </a:extLst>
          </p:cNvPr>
          <p:cNvSpPr>
            <a:spLocks noGrp="1"/>
          </p:cNvSpPr>
          <p:nvPr>
            <p:ph type="body" sz="quarter" idx="34" hasCustomPrompt="1"/>
          </p:nvPr>
        </p:nvSpPr>
        <p:spPr>
          <a:xfrm>
            <a:off x="6871702" y="5598073"/>
            <a:ext cx="1617235" cy="696913"/>
          </a:xfrm>
          <a:prstGeom prst="rect">
            <a:avLst/>
          </a:prstGeom>
        </p:spPr>
        <p:txBody>
          <a:bodyPr/>
          <a:lstStyle>
            <a:lvl1pPr marL="0" indent="0" algn="r">
              <a:buNone/>
              <a:defRPr kumimoji="0" lang="en-US" sz="4800" b="0" i="0" u="none" strike="noStrike" kern="1200" cap="none" spc="0" normalizeH="0" baseline="0" dirty="0">
                <a:ln>
                  <a:noFill/>
                </a:ln>
                <a:solidFill>
                  <a:schemeClr val="bg1"/>
                </a:solidFill>
                <a:effectLst/>
                <a:uLnTx/>
                <a:uFillTx/>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a:t>
            </a:r>
          </a:p>
        </p:txBody>
      </p:sp>
      <p:sp>
        <p:nvSpPr>
          <p:cNvPr id="64" name="Label">
            <a:extLst>
              <a:ext uri="{FF2B5EF4-FFF2-40B4-BE49-F238E27FC236}">
                <a16:creationId xmlns:a16="http://schemas.microsoft.com/office/drawing/2014/main" id="{D4696688-6958-4B13-B78B-A7D5DAC279CE}"/>
              </a:ext>
            </a:extLst>
          </p:cNvPr>
          <p:cNvSpPr>
            <a:spLocks noGrp="1"/>
          </p:cNvSpPr>
          <p:nvPr>
            <p:ph type="body" sz="quarter" idx="35" hasCustomPrompt="1"/>
          </p:nvPr>
        </p:nvSpPr>
        <p:spPr>
          <a:xfrm>
            <a:off x="8787790" y="5600042"/>
            <a:ext cx="2312584" cy="694944"/>
          </a:xfrm>
          <a:prstGeom prst="rect">
            <a:avLst/>
          </a:prstGeom>
        </p:spPr>
        <p:txBody>
          <a:bodyPr anchor="ctr"/>
          <a:lstStyle>
            <a:lvl1pPr marL="0" indent="0">
              <a:buNone/>
              <a:defRPr lang="en-US" sz="1600" b="1" kern="1200" dirty="0">
                <a:solidFill>
                  <a:schemeClr val="bg1"/>
                </a:solidFill>
                <a:latin typeface="+mj-lt"/>
                <a:ea typeface="Arial" charset="0"/>
                <a:cs typeface="Arial" charset="0"/>
              </a:defRPr>
            </a:lvl1pPr>
          </a:lstStyle>
          <a:p>
            <a:pPr lvl="0"/>
            <a:r>
              <a:rPr lang="en-US"/>
              <a:t>Metric Description on Exactly Two Lines</a:t>
            </a:r>
          </a:p>
        </p:txBody>
      </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solidFill>
                  <a:schemeClr val="bg1"/>
                </a:solidFill>
                <a:cs typeface="Calibri" panose="020F0502020204030204" pitchFamily="34" charset="0"/>
              </a:rPr>
              <a:pPr>
                <a:defRPr/>
              </a:pPr>
              <a:t>‹#›</a:t>
            </a:fld>
            <a:endParaRPr lang="en-US">
              <a:solidFill>
                <a:schemeClr val="bg1"/>
              </a:solidFill>
              <a:cs typeface="Calibri" panose="020F0502020204030204" pitchFamily="34" charset="0"/>
            </a:endParaRPr>
          </a:p>
        </p:txBody>
      </p:sp>
    </p:spTree>
    <p:extLst>
      <p:ext uri="{BB962C8B-B14F-4D97-AF65-F5344CB8AC3E}">
        <p14:creationId xmlns:p14="http://schemas.microsoft.com/office/powerpoint/2010/main" val="338926474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Parts of a Whole - Four Part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 name="Shape">
            <a:extLst>
              <a:ext uri="{FF2B5EF4-FFF2-40B4-BE49-F238E27FC236}">
                <a16:creationId xmlns:a16="http://schemas.microsoft.com/office/drawing/2014/main" id="{EF889391-E6DC-40F4-8CE9-B23DE1AF9FBA}"/>
              </a:ext>
              <a:ext uri="{C183D7F6-B498-43B3-948B-1728B52AA6E4}">
                <adec:decorative xmlns:adec="http://schemas.microsoft.com/office/drawing/2017/decorative" val="1"/>
              </a:ext>
            </a:extLst>
          </p:cNvPr>
          <p:cNvSpPr/>
          <p:nvPr userDrawn="1"/>
        </p:nvSpPr>
        <p:spPr>
          <a:xfrm>
            <a:off x="450850" y="1757532"/>
            <a:ext cx="5503024" cy="24917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Shape">
            <a:extLst>
              <a:ext uri="{FF2B5EF4-FFF2-40B4-BE49-F238E27FC236}">
                <a16:creationId xmlns:a16="http://schemas.microsoft.com/office/drawing/2014/main" id="{6906B8D5-C7D7-48DD-A6D5-978FC31FC0F5}"/>
              </a:ext>
              <a:ext uri="{C183D7F6-B498-43B3-948B-1728B52AA6E4}">
                <adec:decorative xmlns:adec="http://schemas.microsoft.com/office/drawing/2017/decorative" val="1"/>
              </a:ext>
            </a:extLst>
          </p:cNvPr>
          <p:cNvSpPr/>
          <p:nvPr userDrawn="1"/>
        </p:nvSpPr>
        <p:spPr>
          <a:xfrm>
            <a:off x="450850" y="4334634"/>
            <a:ext cx="5503024" cy="22223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Shape">
            <a:extLst>
              <a:ext uri="{FF2B5EF4-FFF2-40B4-BE49-F238E27FC236}">
                <a16:creationId xmlns:a16="http://schemas.microsoft.com/office/drawing/2014/main" id="{85B1BE4C-3C75-476F-A932-5943EA17A068}"/>
              </a:ext>
              <a:ext uri="{C183D7F6-B498-43B3-948B-1728B52AA6E4}">
                <adec:decorative xmlns:adec="http://schemas.microsoft.com/office/drawing/2017/decorative" val="1"/>
              </a:ext>
            </a:extLst>
          </p:cNvPr>
          <p:cNvSpPr/>
          <p:nvPr userDrawn="1"/>
        </p:nvSpPr>
        <p:spPr>
          <a:xfrm>
            <a:off x="6048012" y="1762671"/>
            <a:ext cx="5503024" cy="2486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Shape">
            <a:extLst>
              <a:ext uri="{FF2B5EF4-FFF2-40B4-BE49-F238E27FC236}">
                <a16:creationId xmlns:a16="http://schemas.microsoft.com/office/drawing/2014/main" id="{65D7C10B-5EDC-40B2-A4B2-2986E98712E4}"/>
              </a:ext>
              <a:ext uri="{C183D7F6-B498-43B3-948B-1728B52AA6E4}">
                <adec:decorative xmlns:adec="http://schemas.microsoft.com/office/drawing/2017/decorative" val="1"/>
              </a:ext>
            </a:extLst>
          </p:cNvPr>
          <p:cNvSpPr/>
          <p:nvPr userDrawn="1"/>
        </p:nvSpPr>
        <p:spPr>
          <a:xfrm>
            <a:off x="6048011" y="4329477"/>
            <a:ext cx="5503025" cy="222234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8" name="Blank Chart">
            <a:extLst>
              <a:ext uri="{FF2B5EF4-FFF2-40B4-BE49-F238E27FC236}">
                <a16:creationId xmlns:a16="http://schemas.microsoft.com/office/drawing/2014/main" id="{21BEAFF0-2640-4554-A3C9-6C558945FD20}"/>
              </a:ext>
              <a:ext uri="{C183D7F6-B498-43B3-948B-1728B52AA6E4}">
                <adec:decorative xmlns:adec="http://schemas.microsoft.com/office/drawing/2017/decorative" val="1"/>
              </a:ext>
            </a:extLst>
          </p:cNvPr>
          <p:cNvGraphicFramePr/>
          <p:nvPr userDrawn="1">
            <p:extLst>
              <p:ext uri="{D42A27DB-BD31-4B8C-83A1-F6EECF244321}">
                <p14:modId xmlns:p14="http://schemas.microsoft.com/office/powerpoint/2010/main" val="3959629727"/>
              </p:ext>
            </p:extLst>
          </p:nvPr>
        </p:nvGraphicFramePr>
        <p:xfrm>
          <a:off x="2927566" y="2238024"/>
          <a:ext cx="6160828" cy="4107218"/>
        </p:xfrm>
        <a:graphic>
          <a:graphicData uri="http://schemas.openxmlformats.org/drawingml/2006/chart">
            <c:chart xmlns:c="http://schemas.openxmlformats.org/drawingml/2006/chart" xmlns:r="http://schemas.openxmlformats.org/officeDocument/2006/relationships" r:id="rId2"/>
          </a:graphicData>
        </a:graphic>
      </p:graphicFrame>
      <p:sp>
        <p:nvSpPr>
          <p:cNvPr id="49" name="Shape">
            <a:extLst>
              <a:ext uri="{FF2B5EF4-FFF2-40B4-BE49-F238E27FC236}">
                <a16:creationId xmlns:a16="http://schemas.microsoft.com/office/drawing/2014/main" id="{66DCF2BF-3D3A-471F-9814-C185AE3B5274}"/>
              </a:ext>
              <a:ext uri="{C183D7F6-B498-43B3-948B-1728B52AA6E4}">
                <adec:decorative xmlns:adec="http://schemas.microsoft.com/office/drawing/2017/decorative" val="1"/>
              </a:ext>
            </a:extLst>
          </p:cNvPr>
          <p:cNvSpPr/>
          <p:nvPr userDrawn="1"/>
        </p:nvSpPr>
        <p:spPr>
          <a:xfrm>
            <a:off x="4991736" y="3275389"/>
            <a:ext cx="2032489" cy="2032489"/>
          </a:xfrm>
          <a:prstGeom prst="ellipse">
            <a:avLst/>
          </a:prstGeom>
          <a:solidFill>
            <a:schemeClr val="bg1"/>
          </a:solidFill>
          <a:ln w="762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accent1"/>
              </a:solidFill>
              <a:effectLst/>
              <a:uLnTx/>
              <a:uFillTx/>
              <a:latin typeface="Arial" panose="020B0604020202020204"/>
              <a:ea typeface="+mn-ea"/>
              <a:cs typeface="+mn-cs"/>
            </a:endParaRPr>
          </a:p>
        </p:txBody>
      </p:sp>
      <p:sp>
        <p:nvSpPr>
          <p:cNvPr id="5" name="Image">
            <a:extLst>
              <a:ext uri="{FF2B5EF4-FFF2-40B4-BE49-F238E27FC236}">
                <a16:creationId xmlns:a16="http://schemas.microsoft.com/office/drawing/2014/main" id="{DA378D46-594A-40D6-B958-FF22C4FB11F9}"/>
              </a:ext>
              <a:ext uri="{C183D7F6-B498-43B3-948B-1728B52AA6E4}">
                <adec:decorative xmlns:adec="http://schemas.microsoft.com/office/drawing/2017/decorative" val="1"/>
              </a:ext>
            </a:extLst>
          </p:cNvPr>
          <p:cNvSpPr>
            <a:spLocks noGrp="1"/>
          </p:cNvSpPr>
          <p:nvPr>
            <p:ph type="clipArt" sz="quarter" idx="20" hasCustomPrompt="1"/>
          </p:nvPr>
        </p:nvSpPr>
        <p:spPr>
          <a:xfrm>
            <a:off x="4487930" y="2942108"/>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1" name="Image">
            <a:extLst>
              <a:ext uri="{FF2B5EF4-FFF2-40B4-BE49-F238E27FC236}">
                <a16:creationId xmlns:a16="http://schemas.microsoft.com/office/drawing/2014/main" id="{89451B62-219A-4B02-A812-0BF4A8507E57}"/>
              </a:ext>
              <a:ext uri="{C183D7F6-B498-43B3-948B-1728B52AA6E4}">
                <adec:decorative xmlns:adec="http://schemas.microsoft.com/office/drawing/2017/decorative" val="1"/>
              </a:ext>
            </a:extLst>
          </p:cNvPr>
          <p:cNvSpPr>
            <a:spLocks noGrp="1"/>
          </p:cNvSpPr>
          <p:nvPr>
            <p:ph type="clipArt" sz="quarter" idx="35" hasCustomPrompt="1"/>
          </p:nvPr>
        </p:nvSpPr>
        <p:spPr>
          <a:xfrm>
            <a:off x="6306424" y="2942108"/>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2" name="Image">
            <a:extLst>
              <a:ext uri="{FF2B5EF4-FFF2-40B4-BE49-F238E27FC236}">
                <a16:creationId xmlns:a16="http://schemas.microsoft.com/office/drawing/2014/main" id="{6ECBB0B4-E599-4CD8-A754-674F38B6F409}"/>
              </a:ext>
              <a:ext uri="{C183D7F6-B498-43B3-948B-1728B52AA6E4}">
                <adec:decorative xmlns:adec="http://schemas.microsoft.com/office/drawing/2017/decorative" val="1"/>
              </a:ext>
            </a:extLst>
          </p:cNvPr>
          <p:cNvSpPr>
            <a:spLocks noGrp="1"/>
          </p:cNvSpPr>
          <p:nvPr>
            <p:ph type="clipArt" sz="quarter" idx="36" hasCustomPrompt="1"/>
          </p:nvPr>
        </p:nvSpPr>
        <p:spPr>
          <a:xfrm>
            <a:off x="4271117" y="4715697"/>
            <a:ext cx="918124" cy="1149622"/>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3" name="Image">
            <a:extLst>
              <a:ext uri="{FF2B5EF4-FFF2-40B4-BE49-F238E27FC236}">
                <a16:creationId xmlns:a16="http://schemas.microsoft.com/office/drawing/2014/main" id="{E3BAED70-35DD-4939-A795-AC6B9924D4A4}"/>
              </a:ext>
              <a:ext uri="{C183D7F6-B498-43B3-948B-1728B52AA6E4}">
                <adec:decorative xmlns:adec="http://schemas.microsoft.com/office/drawing/2017/decorative" val="1"/>
              </a:ext>
            </a:extLst>
          </p:cNvPr>
          <p:cNvSpPr>
            <a:spLocks noGrp="1"/>
          </p:cNvSpPr>
          <p:nvPr>
            <p:ph type="clipArt" sz="quarter" idx="37" hasCustomPrompt="1"/>
          </p:nvPr>
        </p:nvSpPr>
        <p:spPr>
          <a:xfrm>
            <a:off x="6797205" y="4709451"/>
            <a:ext cx="918124" cy="1149622"/>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8" name="Heading">
            <a:extLst>
              <a:ext uri="{FF2B5EF4-FFF2-40B4-BE49-F238E27FC236}">
                <a16:creationId xmlns:a16="http://schemas.microsoft.com/office/drawing/2014/main" id="{EB6F9634-F4A4-4DF6-B718-53BA1ADF2A20}"/>
              </a:ext>
            </a:extLst>
          </p:cNvPr>
          <p:cNvSpPr>
            <a:spLocks noGrp="1"/>
          </p:cNvSpPr>
          <p:nvPr>
            <p:ph type="body" sz="quarter" idx="25" hasCustomPrompt="1"/>
          </p:nvPr>
        </p:nvSpPr>
        <p:spPr>
          <a:xfrm>
            <a:off x="641350" y="1927225"/>
            <a:ext cx="5104195"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1" name="Text">
            <a:extLst>
              <a:ext uri="{FF2B5EF4-FFF2-40B4-BE49-F238E27FC236}">
                <a16:creationId xmlns:a16="http://schemas.microsoft.com/office/drawing/2014/main" id="{48D7CE27-9514-4426-8757-289C61454B37}"/>
              </a:ext>
            </a:extLst>
          </p:cNvPr>
          <p:cNvSpPr>
            <a:spLocks noGrp="1"/>
          </p:cNvSpPr>
          <p:nvPr>
            <p:ph type="body" sz="quarter" idx="26" hasCustomPrompt="1"/>
          </p:nvPr>
        </p:nvSpPr>
        <p:spPr>
          <a:xfrm>
            <a:off x="641350" y="2316162"/>
            <a:ext cx="3768593" cy="981107"/>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0" name="Heading">
            <a:extLst>
              <a:ext uri="{FF2B5EF4-FFF2-40B4-BE49-F238E27FC236}">
                <a16:creationId xmlns:a16="http://schemas.microsoft.com/office/drawing/2014/main" id="{9BCED84C-A85B-4E12-BDE6-FBF5D4AD3539}"/>
              </a:ext>
            </a:extLst>
          </p:cNvPr>
          <p:cNvSpPr>
            <a:spLocks noGrp="1"/>
          </p:cNvSpPr>
          <p:nvPr>
            <p:ph type="body" sz="quarter" idx="27" hasCustomPrompt="1"/>
          </p:nvPr>
        </p:nvSpPr>
        <p:spPr>
          <a:xfrm>
            <a:off x="641351" y="4495275"/>
            <a:ext cx="3329200"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1" name="Text">
            <a:extLst>
              <a:ext uri="{FF2B5EF4-FFF2-40B4-BE49-F238E27FC236}">
                <a16:creationId xmlns:a16="http://schemas.microsoft.com/office/drawing/2014/main" id="{4633D2B4-4C6D-4F2A-BAAA-9AFA4947F192}"/>
              </a:ext>
            </a:extLst>
          </p:cNvPr>
          <p:cNvSpPr>
            <a:spLocks noGrp="1"/>
          </p:cNvSpPr>
          <p:nvPr>
            <p:ph type="body" sz="quarter" idx="28" hasCustomPrompt="1"/>
          </p:nvPr>
        </p:nvSpPr>
        <p:spPr>
          <a:xfrm>
            <a:off x="641350" y="4884212"/>
            <a:ext cx="3692813" cy="981107"/>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4" name="Heading">
            <a:extLst>
              <a:ext uri="{FF2B5EF4-FFF2-40B4-BE49-F238E27FC236}">
                <a16:creationId xmlns:a16="http://schemas.microsoft.com/office/drawing/2014/main" id="{881BCFFA-D01F-4F20-9E73-9E037650D77D}"/>
              </a:ext>
            </a:extLst>
          </p:cNvPr>
          <p:cNvSpPr>
            <a:spLocks noGrp="1"/>
          </p:cNvSpPr>
          <p:nvPr>
            <p:ph type="body" sz="quarter" idx="31" hasCustomPrompt="1"/>
          </p:nvPr>
        </p:nvSpPr>
        <p:spPr>
          <a:xfrm>
            <a:off x="6259937" y="1927225"/>
            <a:ext cx="5104195"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5" name="Text">
            <a:extLst>
              <a:ext uri="{FF2B5EF4-FFF2-40B4-BE49-F238E27FC236}">
                <a16:creationId xmlns:a16="http://schemas.microsoft.com/office/drawing/2014/main" id="{F2BC0B3A-BCC1-4A19-B8CF-E4EA66B107E1}"/>
              </a:ext>
            </a:extLst>
          </p:cNvPr>
          <p:cNvSpPr>
            <a:spLocks noGrp="1"/>
          </p:cNvSpPr>
          <p:nvPr>
            <p:ph type="body" sz="quarter" idx="32" hasCustomPrompt="1"/>
          </p:nvPr>
        </p:nvSpPr>
        <p:spPr>
          <a:xfrm>
            <a:off x="7595539" y="2316162"/>
            <a:ext cx="3768593" cy="981107"/>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6" name="Heading">
            <a:extLst>
              <a:ext uri="{FF2B5EF4-FFF2-40B4-BE49-F238E27FC236}">
                <a16:creationId xmlns:a16="http://schemas.microsoft.com/office/drawing/2014/main" id="{5A5EDCE8-DBD3-4CB5-AD07-DC35BCBB06B9}"/>
              </a:ext>
            </a:extLst>
          </p:cNvPr>
          <p:cNvSpPr>
            <a:spLocks noGrp="1"/>
          </p:cNvSpPr>
          <p:nvPr>
            <p:ph type="body" sz="quarter" idx="33" hasCustomPrompt="1"/>
          </p:nvPr>
        </p:nvSpPr>
        <p:spPr>
          <a:xfrm>
            <a:off x="8018044" y="4495275"/>
            <a:ext cx="3346088"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7" name="Text">
            <a:extLst>
              <a:ext uri="{FF2B5EF4-FFF2-40B4-BE49-F238E27FC236}">
                <a16:creationId xmlns:a16="http://schemas.microsoft.com/office/drawing/2014/main" id="{A192022C-3884-4AD1-B1F3-761EB25D7E62}"/>
              </a:ext>
            </a:extLst>
          </p:cNvPr>
          <p:cNvSpPr>
            <a:spLocks noGrp="1"/>
          </p:cNvSpPr>
          <p:nvPr>
            <p:ph type="body" sz="quarter" idx="34" hasCustomPrompt="1"/>
          </p:nvPr>
        </p:nvSpPr>
        <p:spPr>
          <a:xfrm>
            <a:off x="7671319" y="4884212"/>
            <a:ext cx="3692813" cy="981107"/>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271215760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Parts of a Whole - Five Part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 name="Shape">
            <a:extLst>
              <a:ext uri="{FF2B5EF4-FFF2-40B4-BE49-F238E27FC236}">
                <a16:creationId xmlns:a16="http://schemas.microsoft.com/office/drawing/2014/main" id="{EF889391-E6DC-40F4-8CE9-B23DE1AF9FBA}"/>
              </a:ext>
              <a:ext uri="{C183D7F6-B498-43B3-948B-1728B52AA6E4}">
                <adec:decorative xmlns:adec="http://schemas.microsoft.com/office/drawing/2017/decorative" val="1"/>
              </a:ext>
            </a:extLst>
          </p:cNvPr>
          <p:cNvSpPr/>
          <p:nvPr userDrawn="1"/>
        </p:nvSpPr>
        <p:spPr>
          <a:xfrm>
            <a:off x="450850" y="1757533"/>
            <a:ext cx="5503024" cy="1737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Shape">
            <a:extLst>
              <a:ext uri="{FF2B5EF4-FFF2-40B4-BE49-F238E27FC236}">
                <a16:creationId xmlns:a16="http://schemas.microsoft.com/office/drawing/2014/main" id="{6906B8D5-C7D7-48DD-A6D5-978FC31FC0F5}"/>
              </a:ext>
              <a:ext uri="{C183D7F6-B498-43B3-948B-1728B52AA6E4}">
                <adec:decorative xmlns:adec="http://schemas.microsoft.com/office/drawing/2017/decorative" val="1"/>
              </a:ext>
            </a:extLst>
          </p:cNvPr>
          <p:cNvSpPr/>
          <p:nvPr userDrawn="1"/>
        </p:nvSpPr>
        <p:spPr>
          <a:xfrm>
            <a:off x="450850" y="3575455"/>
            <a:ext cx="4777630" cy="17403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Shape">
            <a:extLst>
              <a:ext uri="{FF2B5EF4-FFF2-40B4-BE49-F238E27FC236}">
                <a16:creationId xmlns:a16="http://schemas.microsoft.com/office/drawing/2014/main" id="{85B1BE4C-3C75-476F-A932-5943EA17A068}"/>
              </a:ext>
              <a:ext uri="{C183D7F6-B498-43B3-948B-1728B52AA6E4}">
                <adec:decorative xmlns:adec="http://schemas.microsoft.com/office/drawing/2017/decorative" val="1"/>
              </a:ext>
            </a:extLst>
          </p:cNvPr>
          <p:cNvSpPr/>
          <p:nvPr userDrawn="1"/>
        </p:nvSpPr>
        <p:spPr>
          <a:xfrm>
            <a:off x="6048012" y="1762671"/>
            <a:ext cx="5503024" cy="1737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Shape">
            <a:extLst>
              <a:ext uri="{FF2B5EF4-FFF2-40B4-BE49-F238E27FC236}">
                <a16:creationId xmlns:a16="http://schemas.microsoft.com/office/drawing/2014/main" id="{65D7C10B-5EDC-40B2-A4B2-2986E98712E4}"/>
              </a:ext>
              <a:ext uri="{C183D7F6-B498-43B3-948B-1728B52AA6E4}">
                <adec:decorative xmlns:adec="http://schemas.microsoft.com/office/drawing/2017/decorative" val="1"/>
              </a:ext>
            </a:extLst>
          </p:cNvPr>
          <p:cNvSpPr/>
          <p:nvPr userDrawn="1"/>
        </p:nvSpPr>
        <p:spPr>
          <a:xfrm>
            <a:off x="6048012" y="3575455"/>
            <a:ext cx="5503024" cy="1737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Shape">
            <a:extLst>
              <a:ext uri="{FF2B5EF4-FFF2-40B4-BE49-F238E27FC236}">
                <a16:creationId xmlns:a16="http://schemas.microsoft.com/office/drawing/2014/main" id="{0B960CA7-7704-48E9-9FD7-1C4451BDEC07}"/>
              </a:ext>
              <a:ext uri="{C183D7F6-B498-43B3-948B-1728B52AA6E4}">
                <adec:decorative xmlns:adec="http://schemas.microsoft.com/office/drawing/2017/decorative" val="1"/>
              </a:ext>
            </a:extLst>
          </p:cNvPr>
          <p:cNvSpPr/>
          <p:nvPr userDrawn="1"/>
        </p:nvSpPr>
        <p:spPr>
          <a:xfrm>
            <a:off x="450850" y="5408325"/>
            <a:ext cx="11100186" cy="11434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8" name="Blank Chart">
            <a:extLst>
              <a:ext uri="{FF2B5EF4-FFF2-40B4-BE49-F238E27FC236}">
                <a16:creationId xmlns:a16="http://schemas.microsoft.com/office/drawing/2014/main" id="{21BEAFF0-2640-4554-A3C9-6C558945FD20}"/>
              </a:ext>
              <a:ext uri="{C183D7F6-B498-43B3-948B-1728B52AA6E4}">
                <adec:decorative xmlns:adec="http://schemas.microsoft.com/office/drawing/2017/decorative" val="1"/>
              </a:ext>
            </a:extLst>
          </p:cNvPr>
          <p:cNvGraphicFramePr/>
          <p:nvPr userDrawn="1">
            <p:extLst>
              <p:ext uri="{D42A27DB-BD31-4B8C-83A1-F6EECF244321}">
                <p14:modId xmlns:p14="http://schemas.microsoft.com/office/powerpoint/2010/main" val="4180323625"/>
              </p:ext>
            </p:extLst>
          </p:nvPr>
        </p:nvGraphicFramePr>
        <p:xfrm>
          <a:off x="3325461" y="2238024"/>
          <a:ext cx="5375978" cy="3583985"/>
        </p:xfrm>
        <a:graphic>
          <a:graphicData uri="http://schemas.openxmlformats.org/drawingml/2006/chart">
            <c:chart xmlns:c="http://schemas.openxmlformats.org/drawingml/2006/chart" xmlns:r="http://schemas.openxmlformats.org/officeDocument/2006/relationships" r:id="rId2"/>
          </a:graphicData>
        </a:graphic>
      </p:graphicFrame>
      <p:sp>
        <p:nvSpPr>
          <p:cNvPr id="49" name="Shape">
            <a:extLst>
              <a:ext uri="{FF2B5EF4-FFF2-40B4-BE49-F238E27FC236}">
                <a16:creationId xmlns:a16="http://schemas.microsoft.com/office/drawing/2014/main" id="{66DCF2BF-3D3A-471F-9814-C185AE3B5274}"/>
              </a:ext>
              <a:ext uri="{C183D7F6-B498-43B3-948B-1728B52AA6E4}">
                <adec:decorative xmlns:adec="http://schemas.microsoft.com/office/drawing/2017/decorative" val="1"/>
              </a:ext>
            </a:extLst>
          </p:cNvPr>
          <p:cNvSpPr/>
          <p:nvPr userDrawn="1"/>
        </p:nvSpPr>
        <p:spPr>
          <a:xfrm>
            <a:off x="5137939" y="3156130"/>
            <a:ext cx="1773563" cy="1773563"/>
          </a:xfrm>
          <a:prstGeom prst="ellipse">
            <a:avLst/>
          </a:prstGeom>
          <a:solidFill>
            <a:schemeClr val="bg1"/>
          </a:solidFill>
          <a:ln w="762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accent1"/>
              </a:solidFill>
              <a:effectLst/>
              <a:uLnTx/>
              <a:uFillTx/>
              <a:latin typeface="Arial" panose="020B0604020202020204"/>
              <a:ea typeface="+mn-ea"/>
              <a:cs typeface="+mn-cs"/>
            </a:endParaRPr>
          </a:p>
        </p:txBody>
      </p:sp>
      <p:sp>
        <p:nvSpPr>
          <p:cNvPr id="5" name="Image">
            <a:extLst>
              <a:ext uri="{FF2B5EF4-FFF2-40B4-BE49-F238E27FC236}">
                <a16:creationId xmlns:a16="http://schemas.microsoft.com/office/drawing/2014/main" id="{DA378D46-594A-40D6-B958-FF22C4FB11F9}"/>
              </a:ext>
              <a:ext uri="{C183D7F6-B498-43B3-948B-1728B52AA6E4}">
                <adec:decorative xmlns:adec="http://schemas.microsoft.com/office/drawing/2017/decorative" val="1"/>
              </a:ext>
            </a:extLst>
          </p:cNvPr>
          <p:cNvSpPr>
            <a:spLocks noGrp="1"/>
          </p:cNvSpPr>
          <p:nvPr>
            <p:ph type="clipArt" sz="quarter" idx="20" hasCustomPrompt="1"/>
          </p:nvPr>
        </p:nvSpPr>
        <p:spPr>
          <a:xfrm>
            <a:off x="4750838" y="2825876"/>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1" name="Image">
            <a:extLst>
              <a:ext uri="{FF2B5EF4-FFF2-40B4-BE49-F238E27FC236}">
                <a16:creationId xmlns:a16="http://schemas.microsoft.com/office/drawing/2014/main" id="{89451B62-219A-4B02-A812-0BF4A8507E57}"/>
              </a:ext>
              <a:ext uri="{C183D7F6-B498-43B3-948B-1728B52AA6E4}">
                <adec:decorative xmlns:adec="http://schemas.microsoft.com/office/drawing/2017/decorative" val="1"/>
              </a:ext>
            </a:extLst>
          </p:cNvPr>
          <p:cNvSpPr>
            <a:spLocks noGrp="1"/>
          </p:cNvSpPr>
          <p:nvPr>
            <p:ph type="clipArt" sz="quarter" idx="35" hasCustomPrompt="1"/>
          </p:nvPr>
        </p:nvSpPr>
        <p:spPr>
          <a:xfrm>
            <a:off x="6096000" y="2821011"/>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2" name="Image">
            <a:extLst>
              <a:ext uri="{FF2B5EF4-FFF2-40B4-BE49-F238E27FC236}">
                <a16:creationId xmlns:a16="http://schemas.microsoft.com/office/drawing/2014/main" id="{6ECBB0B4-E599-4CD8-A754-674F38B6F409}"/>
              </a:ext>
              <a:ext uri="{C183D7F6-B498-43B3-948B-1728B52AA6E4}">
                <adec:decorative xmlns:adec="http://schemas.microsoft.com/office/drawing/2017/decorative" val="1"/>
              </a:ext>
            </a:extLst>
          </p:cNvPr>
          <p:cNvSpPr>
            <a:spLocks noGrp="1"/>
          </p:cNvSpPr>
          <p:nvPr>
            <p:ph type="clipArt" sz="quarter" idx="36" hasCustomPrompt="1"/>
          </p:nvPr>
        </p:nvSpPr>
        <p:spPr>
          <a:xfrm>
            <a:off x="4336975" y="3972327"/>
            <a:ext cx="918124" cy="1149622"/>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3" name="Image">
            <a:extLst>
              <a:ext uri="{FF2B5EF4-FFF2-40B4-BE49-F238E27FC236}">
                <a16:creationId xmlns:a16="http://schemas.microsoft.com/office/drawing/2014/main" id="{E3BAED70-35DD-4939-A795-AC6B9924D4A4}"/>
              </a:ext>
              <a:ext uri="{C183D7F6-B498-43B3-948B-1728B52AA6E4}">
                <adec:decorative xmlns:adec="http://schemas.microsoft.com/office/drawing/2017/decorative" val="1"/>
              </a:ext>
            </a:extLst>
          </p:cNvPr>
          <p:cNvSpPr>
            <a:spLocks noGrp="1"/>
          </p:cNvSpPr>
          <p:nvPr>
            <p:ph type="clipArt" sz="quarter" idx="37" hasCustomPrompt="1"/>
          </p:nvPr>
        </p:nvSpPr>
        <p:spPr>
          <a:xfrm>
            <a:off x="6818943" y="3953947"/>
            <a:ext cx="918124" cy="1149622"/>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4" name="Image">
            <a:extLst>
              <a:ext uri="{FF2B5EF4-FFF2-40B4-BE49-F238E27FC236}">
                <a16:creationId xmlns:a16="http://schemas.microsoft.com/office/drawing/2014/main" id="{CA44B04F-93E4-4D5D-A6C3-1786F3DB1790}"/>
              </a:ext>
              <a:ext uri="{C183D7F6-B498-43B3-948B-1728B52AA6E4}">
                <adec:decorative xmlns:adec="http://schemas.microsoft.com/office/drawing/2017/decorative" val="1"/>
              </a:ext>
            </a:extLst>
          </p:cNvPr>
          <p:cNvSpPr>
            <a:spLocks noGrp="1"/>
          </p:cNvSpPr>
          <p:nvPr>
            <p:ph type="clipArt" sz="quarter" idx="38" hasCustomPrompt="1"/>
          </p:nvPr>
        </p:nvSpPr>
        <p:spPr>
          <a:xfrm>
            <a:off x="5424117" y="4962454"/>
            <a:ext cx="1213059" cy="885345"/>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8" name="Heading">
            <a:extLst>
              <a:ext uri="{FF2B5EF4-FFF2-40B4-BE49-F238E27FC236}">
                <a16:creationId xmlns:a16="http://schemas.microsoft.com/office/drawing/2014/main" id="{EB6F9634-F4A4-4DF6-B718-53BA1ADF2A20}"/>
              </a:ext>
            </a:extLst>
          </p:cNvPr>
          <p:cNvSpPr>
            <a:spLocks noGrp="1"/>
          </p:cNvSpPr>
          <p:nvPr>
            <p:ph type="body" sz="quarter" idx="25" hasCustomPrompt="1"/>
          </p:nvPr>
        </p:nvSpPr>
        <p:spPr>
          <a:xfrm>
            <a:off x="641350" y="1927225"/>
            <a:ext cx="5104195"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1" name="Text">
            <a:extLst>
              <a:ext uri="{FF2B5EF4-FFF2-40B4-BE49-F238E27FC236}">
                <a16:creationId xmlns:a16="http://schemas.microsoft.com/office/drawing/2014/main" id="{48D7CE27-9514-4426-8757-289C61454B37}"/>
              </a:ext>
            </a:extLst>
          </p:cNvPr>
          <p:cNvSpPr>
            <a:spLocks noGrp="1"/>
          </p:cNvSpPr>
          <p:nvPr>
            <p:ph type="body" sz="quarter" idx="26" hasCustomPrompt="1"/>
          </p:nvPr>
        </p:nvSpPr>
        <p:spPr>
          <a:xfrm>
            <a:off x="641350" y="2316162"/>
            <a:ext cx="3768593" cy="981107"/>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0" name="Heading">
            <a:extLst>
              <a:ext uri="{FF2B5EF4-FFF2-40B4-BE49-F238E27FC236}">
                <a16:creationId xmlns:a16="http://schemas.microsoft.com/office/drawing/2014/main" id="{9BCED84C-A85B-4E12-BDE6-FBF5D4AD3539}"/>
              </a:ext>
            </a:extLst>
          </p:cNvPr>
          <p:cNvSpPr>
            <a:spLocks noGrp="1"/>
          </p:cNvSpPr>
          <p:nvPr>
            <p:ph type="body" sz="quarter" idx="27" hasCustomPrompt="1"/>
          </p:nvPr>
        </p:nvSpPr>
        <p:spPr>
          <a:xfrm>
            <a:off x="641350" y="3756902"/>
            <a:ext cx="3692813"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1" name="Text">
            <a:extLst>
              <a:ext uri="{FF2B5EF4-FFF2-40B4-BE49-F238E27FC236}">
                <a16:creationId xmlns:a16="http://schemas.microsoft.com/office/drawing/2014/main" id="{4633D2B4-4C6D-4F2A-BAAA-9AFA4947F192}"/>
              </a:ext>
            </a:extLst>
          </p:cNvPr>
          <p:cNvSpPr>
            <a:spLocks noGrp="1"/>
          </p:cNvSpPr>
          <p:nvPr>
            <p:ph type="body" sz="quarter" idx="28" hasCustomPrompt="1"/>
          </p:nvPr>
        </p:nvSpPr>
        <p:spPr>
          <a:xfrm>
            <a:off x="641350" y="4145839"/>
            <a:ext cx="3692813" cy="981107"/>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2" name="Heading">
            <a:extLst>
              <a:ext uri="{FF2B5EF4-FFF2-40B4-BE49-F238E27FC236}">
                <a16:creationId xmlns:a16="http://schemas.microsoft.com/office/drawing/2014/main" id="{134BFEC6-EB3D-4AEB-9058-16D58425A11B}"/>
              </a:ext>
            </a:extLst>
          </p:cNvPr>
          <p:cNvSpPr>
            <a:spLocks noGrp="1"/>
          </p:cNvSpPr>
          <p:nvPr>
            <p:ph type="body" sz="quarter" idx="29" hasCustomPrompt="1"/>
          </p:nvPr>
        </p:nvSpPr>
        <p:spPr>
          <a:xfrm>
            <a:off x="641350" y="5557759"/>
            <a:ext cx="4403651"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3" name="Text">
            <a:extLst>
              <a:ext uri="{FF2B5EF4-FFF2-40B4-BE49-F238E27FC236}">
                <a16:creationId xmlns:a16="http://schemas.microsoft.com/office/drawing/2014/main" id="{6CCF9615-DE1E-4109-BAF9-D14D5FD1693C}"/>
              </a:ext>
            </a:extLst>
          </p:cNvPr>
          <p:cNvSpPr>
            <a:spLocks noGrp="1"/>
          </p:cNvSpPr>
          <p:nvPr>
            <p:ph type="body" sz="quarter" idx="30" hasCustomPrompt="1"/>
          </p:nvPr>
        </p:nvSpPr>
        <p:spPr>
          <a:xfrm>
            <a:off x="641350" y="5946697"/>
            <a:ext cx="10565337" cy="441924"/>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4" name="Heading">
            <a:extLst>
              <a:ext uri="{FF2B5EF4-FFF2-40B4-BE49-F238E27FC236}">
                <a16:creationId xmlns:a16="http://schemas.microsoft.com/office/drawing/2014/main" id="{881BCFFA-D01F-4F20-9E73-9E037650D77D}"/>
              </a:ext>
            </a:extLst>
          </p:cNvPr>
          <p:cNvSpPr>
            <a:spLocks noGrp="1"/>
          </p:cNvSpPr>
          <p:nvPr>
            <p:ph type="body" sz="quarter" idx="31" hasCustomPrompt="1"/>
          </p:nvPr>
        </p:nvSpPr>
        <p:spPr>
          <a:xfrm>
            <a:off x="6259937" y="1927225"/>
            <a:ext cx="5104195"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5" name="Text">
            <a:extLst>
              <a:ext uri="{FF2B5EF4-FFF2-40B4-BE49-F238E27FC236}">
                <a16:creationId xmlns:a16="http://schemas.microsoft.com/office/drawing/2014/main" id="{F2BC0B3A-BCC1-4A19-B8CF-E4EA66B107E1}"/>
              </a:ext>
            </a:extLst>
          </p:cNvPr>
          <p:cNvSpPr>
            <a:spLocks noGrp="1"/>
          </p:cNvSpPr>
          <p:nvPr>
            <p:ph type="body" sz="quarter" idx="32" hasCustomPrompt="1"/>
          </p:nvPr>
        </p:nvSpPr>
        <p:spPr>
          <a:xfrm>
            <a:off x="7595539" y="2316162"/>
            <a:ext cx="3768593" cy="981107"/>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6" name="Heading">
            <a:extLst>
              <a:ext uri="{FF2B5EF4-FFF2-40B4-BE49-F238E27FC236}">
                <a16:creationId xmlns:a16="http://schemas.microsoft.com/office/drawing/2014/main" id="{5A5EDCE8-DBD3-4CB5-AD07-DC35BCBB06B9}"/>
              </a:ext>
            </a:extLst>
          </p:cNvPr>
          <p:cNvSpPr>
            <a:spLocks noGrp="1"/>
          </p:cNvSpPr>
          <p:nvPr>
            <p:ph type="body" sz="quarter" idx="33" hasCustomPrompt="1"/>
          </p:nvPr>
        </p:nvSpPr>
        <p:spPr>
          <a:xfrm>
            <a:off x="7671319" y="3756902"/>
            <a:ext cx="3692813"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7" name="Text">
            <a:extLst>
              <a:ext uri="{FF2B5EF4-FFF2-40B4-BE49-F238E27FC236}">
                <a16:creationId xmlns:a16="http://schemas.microsoft.com/office/drawing/2014/main" id="{A192022C-3884-4AD1-B1F3-761EB25D7E62}"/>
              </a:ext>
            </a:extLst>
          </p:cNvPr>
          <p:cNvSpPr>
            <a:spLocks noGrp="1"/>
          </p:cNvSpPr>
          <p:nvPr>
            <p:ph type="body" sz="quarter" idx="34" hasCustomPrompt="1"/>
          </p:nvPr>
        </p:nvSpPr>
        <p:spPr>
          <a:xfrm>
            <a:off x="7671319" y="4145839"/>
            <a:ext cx="3692813" cy="981107"/>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101362655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Parts of a Whole - Six Part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 name="Shape">
            <a:extLst>
              <a:ext uri="{FF2B5EF4-FFF2-40B4-BE49-F238E27FC236}">
                <a16:creationId xmlns:a16="http://schemas.microsoft.com/office/drawing/2014/main" id="{EF889391-E6DC-40F4-8CE9-B23DE1AF9FBA}"/>
              </a:ext>
              <a:ext uri="{C183D7F6-B498-43B3-948B-1728B52AA6E4}">
                <adec:decorative xmlns:adec="http://schemas.microsoft.com/office/drawing/2017/decorative" val="1"/>
              </a:ext>
            </a:extLst>
          </p:cNvPr>
          <p:cNvSpPr/>
          <p:nvPr userDrawn="1"/>
        </p:nvSpPr>
        <p:spPr>
          <a:xfrm>
            <a:off x="450850" y="1757533"/>
            <a:ext cx="5503024" cy="14303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Shape">
            <a:extLst>
              <a:ext uri="{FF2B5EF4-FFF2-40B4-BE49-F238E27FC236}">
                <a16:creationId xmlns:a16="http://schemas.microsoft.com/office/drawing/2014/main" id="{6906B8D5-C7D7-48DD-A6D5-978FC31FC0F5}"/>
              </a:ext>
              <a:ext uri="{C183D7F6-B498-43B3-948B-1728B52AA6E4}">
                <adec:decorative xmlns:adec="http://schemas.microsoft.com/office/drawing/2017/decorative" val="1"/>
              </a:ext>
            </a:extLst>
          </p:cNvPr>
          <p:cNvSpPr/>
          <p:nvPr userDrawn="1"/>
        </p:nvSpPr>
        <p:spPr>
          <a:xfrm>
            <a:off x="450850" y="3262506"/>
            <a:ext cx="4777630" cy="15307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Shape">
            <a:extLst>
              <a:ext uri="{FF2B5EF4-FFF2-40B4-BE49-F238E27FC236}">
                <a16:creationId xmlns:a16="http://schemas.microsoft.com/office/drawing/2014/main" id="{85B1BE4C-3C75-476F-A932-5943EA17A068}"/>
              </a:ext>
              <a:ext uri="{C183D7F6-B498-43B3-948B-1728B52AA6E4}">
                <adec:decorative xmlns:adec="http://schemas.microsoft.com/office/drawing/2017/decorative" val="1"/>
              </a:ext>
            </a:extLst>
          </p:cNvPr>
          <p:cNvSpPr/>
          <p:nvPr userDrawn="1"/>
        </p:nvSpPr>
        <p:spPr>
          <a:xfrm>
            <a:off x="6048012" y="1762671"/>
            <a:ext cx="5503024" cy="14303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Shape">
            <a:extLst>
              <a:ext uri="{FF2B5EF4-FFF2-40B4-BE49-F238E27FC236}">
                <a16:creationId xmlns:a16="http://schemas.microsoft.com/office/drawing/2014/main" id="{65D7C10B-5EDC-40B2-A4B2-2986E98712E4}"/>
              </a:ext>
              <a:ext uri="{C183D7F6-B498-43B3-948B-1728B52AA6E4}">
                <adec:decorative xmlns:adec="http://schemas.microsoft.com/office/drawing/2017/decorative" val="1"/>
              </a:ext>
            </a:extLst>
          </p:cNvPr>
          <p:cNvSpPr/>
          <p:nvPr userDrawn="1"/>
        </p:nvSpPr>
        <p:spPr>
          <a:xfrm>
            <a:off x="6048012" y="3262506"/>
            <a:ext cx="5503024" cy="15281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hape">
            <a:extLst>
              <a:ext uri="{FF2B5EF4-FFF2-40B4-BE49-F238E27FC236}">
                <a16:creationId xmlns:a16="http://schemas.microsoft.com/office/drawing/2014/main" id="{218499B6-B4C0-459F-B6AB-BCB055E3FF57}"/>
              </a:ext>
              <a:ext uri="{C183D7F6-B498-43B3-948B-1728B52AA6E4}">
                <adec:decorative xmlns:adec="http://schemas.microsoft.com/office/drawing/2017/decorative" val="1"/>
              </a:ext>
            </a:extLst>
          </p:cNvPr>
          <p:cNvSpPr/>
          <p:nvPr userDrawn="1"/>
        </p:nvSpPr>
        <p:spPr>
          <a:xfrm>
            <a:off x="450850" y="4872861"/>
            <a:ext cx="5503024" cy="14303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hape">
            <a:extLst>
              <a:ext uri="{FF2B5EF4-FFF2-40B4-BE49-F238E27FC236}">
                <a16:creationId xmlns:a16="http://schemas.microsoft.com/office/drawing/2014/main" id="{CF0882B7-4240-404E-A0E0-75A47E09DCB3}"/>
              </a:ext>
              <a:ext uri="{C183D7F6-B498-43B3-948B-1728B52AA6E4}">
                <adec:decorative xmlns:adec="http://schemas.microsoft.com/office/drawing/2017/decorative" val="1"/>
              </a:ext>
            </a:extLst>
          </p:cNvPr>
          <p:cNvSpPr/>
          <p:nvPr userDrawn="1"/>
        </p:nvSpPr>
        <p:spPr>
          <a:xfrm>
            <a:off x="6048012" y="4877999"/>
            <a:ext cx="5503024" cy="14303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8" name="Blank Chart">
            <a:extLst>
              <a:ext uri="{FF2B5EF4-FFF2-40B4-BE49-F238E27FC236}">
                <a16:creationId xmlns:a16="http://schemas.microsoft.com/office/drawing/2014/main" id="{21BEAFF0-2640-4554-A3C9-6C558945FD20}"/>
              </a:ext>
              <a:ext uri="{C183D7F6-B498-43B3-948B-1728B52AA6E4}">
                <adec:decorative xmlns:adec="http://schemas.microsoft.com/office/drawing/2017/decorative" val="1"/>
              </a:ext>
            </a:extLst>
          </p:cNvPr>
          <p:cNvGraphicFramePr/>
          <p:nvPr userDrawn="1">
            <p:extLst>
              <p:ext uri="{D42A27DB-BD31-4B8C-83A1-F6EECF244321}">
                <p14:modId xmlns:p14="http://schemas.microsoft.com/office/powerpoint/2010/main" val="1333705177"/>
              </p:ext>
            </p:extLst>
          </p:nvPr>
        </p:nvGraphicFramePr>
        <p:xfrm>
          <a:off x="3325461" y="2238024"/>
          <a:ext cx="5375978" cy="3583985"/>
        </p:xfrm>
        <a:graphic>
          <a:graphicData uri="http://schemas.openxmlformats.org/drawingml/2006/chart">
            <c:chart xmlns:c="http://schemas.openxmlformats.org/drawingml/2006/chart" xmlns:r="http://schemas.openxmlformats.org/officeDocument/2006/relationships" r:id="rId2"/>
          </a:graphicData>
        </a:graphic>
      </p:graphicFrame>
      <p:sp>
        <p:nvSpPr>
          <p:cNvPr id="49" name="Shape">
            <a:extLst>
              <a:ext uri="{FF2B5EF4-FFF2-40B4-BE49-F238E27FC236}">
                <a16:creationId xmlns:a16="http://schemas.microsoft.com/office/drawing/2014/main" id="{66DCF2BF-3D3A-471F-9814-C185AE3B5274}"/>
              </a:ext>
              <a:ext uri="{C183D7F6-B498-43B3-948B-1728B52AA6E4}">
                <adec:decorative xmlns:adec="http://schemas.microsoft.com/office/drawing/2017/decorative" val="1"/>
              </a:ext>
            </a:extLst>
          </p:cNvPr>
          <p:cNvSpPr/>
          <p:nvPr userDrawn="1"/>
        </p:nvSpPr>
        <p:spPr>
          <a:xfrm>
            <a:off x="5137939" y="3136570"/>
            <a:ext cx="1773563" cy="1773563"/>
          </a:xfrm>
          <a:prstGeom prst="ellipse">
            <a:avLst/>
          </a:prstGeom>
          <a:solidFill>
            <a:schemeClr val="bg1"/>
          </a:solidFill>
          <a:ln w="762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accent1"/>
              </a:solidFill>
              <a:effectLst/>
              <a:uLnTx/>
              <a:uFillTx/>
              <a:latin typeface="Arial" panose="020B0604020202020204"/>
              <a:ea typeface="+mn-ea"/>
              <a:cs typeface="+mn-cs"/>
            </a:endParaRPr>
          </a:p>
        </p:txBody>
      </p:sp>
      <p:sp>
        <p:nvSpPr>
          <p:cNvPr id="5" name="Image">
            <a:extLst>
              <a:ext uri="{FF2B5EF4-FFF2-40B4-BE49-F238E27FC236}">
                <a16:creationId xmlns:a16="http://schemas.microsoft.com/office/drawing/2014/main" id="{DA378D46-594A-40D6-B958-FF22C4FB11F9}"/>
              </a:ext>
              <a:ext uri="{C183D7F6-B498-43B3-948B-1728B52AA6E4}">
                <adec:decorative xmlns:adec="http://schemas.microsoft.com/office/drawing/2017/decorative" val="1"/>
              </a:ext>
            </a:extLst>
          </p:cNvPr>
          <p:cNvSpPr>
            <a:spLocks noGrp="1"/>
          </p:cNvSpPr>
          <p:nvPr>
            <p:ph type="clipArt" sz="quarter" idx="20" hasCustomPrompt="1"/>
          </p:nvPr>
        </p:nvSpPr>
        <p:spPr>
          <a:xfrm>
            <a:off x="4750838" y="2825876"/>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1" name="Image">
            <a:extLst>
              <a:ext uri="{FF2B5EF4-FFF2-40B4-BE49-F238E27FC236}">
                <a16:creationId xmlns:a16="http://schemas.microsoft.com/office/drawing/2014/main" id="{89451B62-219A-4B02-A812-0BF4A8507E57}"/>
              </a:ext>
              <a:ext uri="{C183D7F6-B498-43B3-948B-1728B52AA6E4}">
                <adec:decorative xmlns:adec="http://schemas.microsoft.com/office/drawing/2017/decorative" val="1"/>
              </a:ext>
            </a:extLst>
          </p:cNvPr>
          <p:cNvSpPr>
            <a:spLocks noGrp="1"/>
          </p:cNvSpPr>
          <p:nvPr>
            <p:ph type="clipArt" sz="quarter" idx="35" hasCustomPrompt="1"/>
          </p:nvPr>
        </p:nvSpPr>
        <p:spPr>
          <a:xfrm>
            <a:off x="6096000" y="2821011"/>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2" name="Image">
            <a:extLst>
              <a:ext uri="{FF2B5EF4-FFF2-40B4-BE49-F238E27FC236}">
                <a16:creationId xmlns:a16="http://schemas.microsoft.com/office/drawing/2014/main" id="{6ECBB0B4-E599-4CD8-A754-674F38B6F409}"/>
              </a:ext>
              <a:ext uri="{C183D7F6-B498-43B3-948B-1728B52AA6E4}">
                <adec:decorative xmlns:adec="http://schemas.microsoft.com/office/drawing/2017/decorative" val="1"/>
              </a:ext>
            </a:extLst>
          </p:cNvPr>
          <p:cNvSpPr>
            <a:spLocks noGrp="1"/>
          </p:cNvSpPr>
          <p:nvPr>
            <p:ph type="clipArt" sz="quarter" idx="36" hasCustomPrompt="1"/>
          </p:nvPr>
        </p:nvSpPr>
        <p:spPr>
          <a:xfrm>
            <a:off x="4336975" y="3659378"/>
            <a:ext cx="918124" cy="1149622"/>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113" name="Image">
            <a:extLst>
              <a:ext uri="{FF2B5EF4-FFF2-40B4-BE49-F238E27FC236}">
                <a16:creationId xmlns:a16="http://schemas.microsoft.com/office/drawing/2014/main" id="{E3BAED70-35DD-4939-A795-AC6B9924D4A4}"/>
              </a:ext>
              <a:ext uri="{C183D7F6-B498-43B3-948B-1728B52AA6E4}">
                <adec:decorative xmlns:adec="http://schemas.microsoft.com/office/drawing/2017/decorative" val="1"/>
              </a:ext>
            </a:extLst>
          </p:cNvPr>
          <p:cNvSpPr>
            <a:spLocks noGrp="1"/>
          </p:cNvSpPr>
          <p:nvPr>
            <p:ph type="clipArt" sz="quarter" idx="37" hasCustomPrompt="1"/>
          </p:nvPr>
        </p:nvSpPr>
        <p:spPr>
          <a:xfrm>
            <a:off x="6818943" y="3640998"/>
            <a:ext cx="918124" cy="1149622"/>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36" name="Image">
            <a:extLst>
              <a:ext uri="{FF2B5EF4-FFF2-40B4-BE49-F238E27FC236}">
                <a16:creationId xmlns:a16="http://schemas.microsoft.com/office/drawing/2014/main" id="{303DBC2A-36B8-46B9-8CB0-2B26920E2468}"/>
              </a:ext>
              <a:ext uri="{C183D7F6-B498-43B3-948B-1728B52AA6E4}">
                <adec:decorative xmlns:adec="http://schemas.microsoft.com/office/drawing/2017/decorative" val="1"/>
              </a:ext>
            </a:extLst>
          </p:cNvPr>
          <p:cNvSpPr>
            <a:spLocks noGrp="1"/>
          </p:cNvSpPr>
          <p:nvPr>
            <p:ph type="clipArt" sz="quarter" idx="43" hasCustomPrompt="1"/>
          </p:nvPr>
        </p:nvSpPr>
        <p:spPr>
          <a:xfrm>
            <a:off x="4745942" y="4875738"/>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37" name="Image">
            <a:extLst>
              <a:ext uri="{FF2B5EF4-FFF2-40B4-BE49-F238E27FC236}">
                <a16:creationId xmlns:a16="http://schemas.microsoft.com/office/drawing/2014/main" id="{DD08DF60-E583-4454-8235-F8383C8590FC}"/>
              </a:ext>
              <a:ext uri="{C183D7F6-B498-43B3-948B-1728B52AA6E4}">
                <adec:decorative xmlns:adec="http://schemas.microsoft.com/office/drawing/2017/decorative" val="1"/>
              </a:ext>
            </a:extLst>
          </p:cNvPr>
          <p:cNvSpPr>
            <a:spLocks noGrp="1"/>
          </p:cNvSpPr>
          <p:nvPr>
            <p:ph type="clipArt" sz="quarter" idx="44" hasCustomPrompt="1"/>
          </p:nvPr>
        </p:nvSpPr>
        <p:spPr>
          <a:xfrm>
            <a:off x="6091104" y="4870873"/>
            <a:ext cx="1219562" cy="789641"/>
          </a:xfrm>
          <a:prstGeom prst="rect">
            <a:avLst/>
          </a:prstGeom>
        </p:spPr>
        <p:txBody>
          <a:bodyPr/>
          <a:lstStyle>
            <a:lvl1pPr marL="0" indent="0" algn="ctr">
              <a:buNone/>
              <a:defRPr sz="800" b="1">
                <a:solidFill>
                  <a:schemeClr val="bg1"/>
                </a:solidFill>
              </a:defRPr>
            </a:lvl1pPr>
          </a:lstStyle>
          <a:p>
            <a:r>
              <a:rPr lang="en-US"/>
              <a:t>CLICK TO ADD ICON. Then recolor &amp; resize</a:t>
            </a:r>
          </a:p>
        </p:txBody>
      </p:sp>
      <p:sp>
        <p:nvSpPr>
          <p:cNvPr id="8" name="Heading">
            <a:extLst>
              <a:ext uri="{FF2B5EF4-FFF2-40B4-BE49-F238E27FC236}">
                <a16:creationId xmlns:a16="http://schemas.microsoft.com/office/drawing/2014/main" id="{EB6F9634-F4A4-4DF6-B718-53BA1ADF2A20}"/>
              </a:ext>
            </a:extLst>
          </p:cNvPr>
          <p:cNvSpPr>
            <a:spLocks noGrp="1"/>
          </p:cNvSpPr>
          <p:nvPr>
            <p:ph type="body" sz="quarter" idx="25" hasCustomPrompt="1"/>
          </p:nvPr>
        </p:nvSpPr>
        <p:spPr>
          <a:xfrm>
            <a:off x="641350" y="1927225"/>
            <a:ext cx="5104195"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1" name="Text">
            <a:extLst>
              <a:ext uri="{FF2B5EF4-FFF2-40B4-BE49-F238E27FC236}">
                <a16:creationId xmlns:a16="http://schemas.microsoft.com/office/drawing/2014/main" id="{48D7CE27-9514-4426-8757-289C61454B37}"/>
              </a:ext>
            </a:extLst>
          </p:cNvPr>
          <p:cNvSpPr>
            <a:spLocks noGrp="1"/>
          </p:cNvSpPr>
          <p:nvPr>
            <p:ph type="body" sz="quarter" idx="26" hasCustomPrompt="1"/>
          </p:nvPr>
        </p:nvSpPr>
        <p:spPr>
          <a:xfrm>
            <a:off x="641350" y="2316162"/>
            <a:ext cx="3768593" cy="747427"/>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0" name="Heading">
            <a:extLst>
              <a:ext uri="{FF2B5EF4-FFF2-40B4-BE49-F238E27FC236}">
                <a16:creationId xmlns:a16="http://schemas.microsoft.com/office/drawing/2014/main" id="{9BCED84C-A85B-4E12-BDE6-FBF5D4AD3539}"/>
              </a:ext>
            </a:extLst>
          </p:cNvPr>
          <p:cNvSpPr>
            <a:spLocks noGrp="1"/>
          </p:cNvSpPr>
          <p:nvPr>
            <p:ph type="body" sz="quarter" idx="27" hasCustomPrompt="1"/>
          </p:nvPr>
        </p:nvSpPr>
        <p:spPr>
          <a:xfrm>
            <a:off x="641350" y="3443953"/>
            <a:ext cx="3692813"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1" name="Text">
            <a:extLst>
              <a:ext uri="{FF2B5EF4-FFF2-40B4-BE49-F238E27FC236}">
                <a16:creationId xmlns:a16="http://schemas.microsoft.com/office/drawing/2014/main" id="{4633D2B4-4C6D-4F2A-BAAA-9AFA4947F192}"/>
              </a:ext>
            </a:extLst>
          </p:cNvPr>
          <p:cNvSpPr>
            <a:spLocks noGrp="1"/>
          </p:cNvSpPr>
          <p:nvPr>
            <p:ph type="body" sz="quarter" idx="28" hasCustomPrompt="1"/>
          </p:nvPr>
        </p:nvSpPr>
        <p:spPr>
          <a:xfrm>
            <a:off x="641350" y="3832891"/>
            <a:ext cx="3692813" cy="815360"/>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32" name="Heading">
            <a:extLst>
              <a:ext uri="{FF2B5EF4-FFF2-40B4-BE49-F238E27FC236}">
                <a16:creationId xmlns:a16="http://schemas.microsoft.com/office/drawing/2014/main" id="{B631B4B8-0406-4A93-95EB-C1BE26E43F3F}"/>
              </a:ext>
            </a:extLst>
          </p:cNvPr>
          <p:cNvSpPr>
            <a:spLocks noGrp="1"/>
          </p:cNvSpPr>
          <p:nvPr>
            <p:ph type="body" sz="quarter" idx="39" hasCustomPrompt="1"/>
          </p:nvPr>
        </p:nvSpPr>
        <p:spPr>
          <a:xfrm>
            <a:off x="641350" y="5042553"/>
            <a:ext cx="5104195" cy="400050"/>
          </a:xfrm>
          <a:prstGeom prst="rect">
            <a:avLst/>
          </a:prstGeom>
        </p:spPr>
        <p:txBody>
          <a:bodyPr/>
          <a:lstStyle>
            <a:lvl1pPr marL="0" indent="0" algn="l"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33" name="Text">
            <a:extLst>
              <a:ext uri="{FF2B5EF4-FFF2-40B4-BE49-F238E27FC236}">
                <a16:creationId xmlns:a16="http://schemas.microsoft.com/office/drawing/2014/main" id="{229352C6-F852-402D-804C-278B1117DCD7}"/>
              </a:ext>
            </a:extLst>
          </p:cNvPr>
          <p:cNvSpPr>
            <a:spLocks noGrp="1"/>
          </p:cNvSpPr>
          <p:nvPr>
            <p:ph type="body" sz="quarter" idx="40" hasCustomPrompt="1"/>
          </p:nvPr>
        </p:nvSpPr>
        <p:spPr>
          <a:xfrm>
            <a:off x="641350" y="5431490"/>
            <a:ext cx="3768593" cy="747427"/>
          </a:xfrm>
          <a:prstGeom prst="rect">
            <a:avLst/>
          </a:prstGeom>
        </p:spPr>
        <p:txBody>
          <a:bodyPr/>
          <a:lstStyle>
            <a:lvl1pPr marL="0" indent="0" algn="l"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4" name="Heading">
            <a:extLst>
              <a:ext uri="{FF2B5EF4-FFF2-40B4-BE49-F238E27FC236}">
                <a16:creationId xmlns:a16="http://schemas.microsoft.com/office/drawing/2014/main" id="{881BCFFA-D01F-4F20-9E73-9E037650D77D}"/>
              </a:ext>
            </a:extLst>
          </p:cNvPr>
          <p:cNvSpPr>
            <a:spLocks noGrp="1"/>
          </p:cNvSpPr>
          <p:nvPr>
            <p:ph type="body" sz="quarter" idx="31" hasCustomPrompt="1"/>
          </p:nvPr>
        </p:nvSpPr>
        <p:spPr>
          <a:xfrm>
            <a:off x="6259937" y="1927225"/>
            <a:ext cx="5104195"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5" name="Text">
            <a:extLst>
              <a:ext uri="{FF2B5EF4-FFF2-40B4-BE49-F238E27FC236}">
                <a16:creationId xmlns:a16="http://schemas.microsoft.com/office/drawing/2014/main" id="{F2BC0B3A-BCC1-4A19-B8CF-E4EA66B107E1}"/>
              </a:ext>
            </a:extLst>
          </p:cNvPr>
          <p:cNvSpPr>
            <a:spLocks noGrp="1"/>
          </p:cNvSpPr>
          <p:nvPr>
            <p:ph type="body" sz="quarter" idx="32" hasCustomPrompt="1"/>
          </p:nvPr>
        </p:nvSpPr>
        <p:spPr>
          <a:xfrm>
            <a:off x="7595539" y="2316162"/>
            <a:ext cx="3768593" cy="737097"/>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106" name="Heading">
            <a:extLst>
              <a:ext uri="{FF2B5EF4-FFF2-40B4-BE49-F238E27FC236}">
                <a16:creationId xmlns:a16="http://schemas.microsoft.com/office/drawing/2014/main" id="{5A5EDCE8-DBD3-4CB5-AD07-DC35BCBB06B9}"/>
              </a:ext>
            </a:extLst>
          </p:cNvPr>
          <p:cNvSpPr>
            <a:spLocks noGrp="1"/>
          </p:cNvSpPr>
          <p:nvPr>
            <p:ph type="body" sz="quarter" idx="33" hasCustomPrompt="1"/>
          </p:nvPr>
        </p:nvSpPr>
        <p:spPr>
          <a:xfrm>
            <a:off x="7671319" y="3443953"/>
            <a:ext cx="3692813"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107" name="Text">
            <a:extLst>
              <a:ext uri="{FF2B5EF4-FFF2-40B4-BE49-F238E27FC236}">
                <a16:creationId xmlns:a16="http://schemas.microsoft.com/office/drawing/2014/main" id="{A192022C-3884-4AD1-B1F3-761EB25D7E62}"/>
              </a:ext>
            </a:extLst>
          </p:cNvPr>
          <p:cNvSpPr>
            <a:spLocks noGrp="1"/>
          </p:cNvSpPr>
          <p:nvPr>
            <p:ph type="body" sz="quarter" idx="34" hasCustomPrompt="1"/>
          </p:nvPr>
        </p:nvSpPr>
        <p:spPr>
          <a:xfrm>
            <a:off x="7671319" y="3832891"/>
            <a:ext cx="3692813" cy="815360"/>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34" name="Heading">
            <a:extLst>
              <a:ext uri="{FF2B5EF4-FFF2-40B4-BE49-F238E27FC236}">
                <a16:creationId xmlns:a16="http://schemas.microsoft.com/office/drawing/2014/main" id="{8A405C0B-F987-4310-A1E6-D8EED39B6E96}"/>
              </a:ext>
            </a:extLst>
          </p:cNvPr>
          <p:cNvSpPr>
            <a:spLocks noGrp="1"/>
          </p:cNvSpPr>
          <p:nvPr>
            <p:ph type="body" sz="quarter" idx="41" hasCustomPrompt="1"/>
          </p:nvPr>
        </p:nvSpPr>
        <p:spPr>
          <a:xfrm>
            <a:off x="6259937" y="5042553"/>
            <a:ext cx="5104195" cy="400050"/>
          </a:xfrm>
          <a:prstGeom prst="rect">
            <a:avLst/>
          </a:prstGeom>
        </p:spPr>
        <p:txBody>
          <a:bodyPr/>
          <a:lstStyle>
            <a:lvl1pPr marL="0" indent="0" algn="r" defTabSz="914400" rtl="0" eaLnBrk="1" fontAlgn="ctr" latinLnBrk="0" hangingPunct="1">
              <a:spcAft>
                <a:spcPts val="600"/>
              </a:spcAft>
              <a:buNone/>
              <a:defRPr lang="en-US" sz="2000" b="1" kern="0" dirty="0" smtClean="0">
                <a:solidFill>
                  <a:schemeClr val="tx2"/>
                </a:solidFill>
                <a:latin typeface="+mj-lt"/>
                <a:ea typeface="Open Sans" panose="020B0606030504020204" pitchFamily="34" charset="0"/>
                <a:cs typeface="Open Sans" panose="020B0606030504020204" pitchFamily="34" charset="0"/>
              </a:defRPr>
            </a:lvl1pPr>
            <a:lvl2pPr marL="0" indent="0">
              <a:buNone/>
              <a:defRPr/>
            </a:lvl2pPr>
          </a:lstStyle>
          <a:p>
            <a:pPr lvl="0"/>
            <a:r>
              <a:rPr lang="en-US"/>
              <a:t>Section Title</a:t>
            </a:r>
          </a:p>
        </p:txBody>
      </p:sp>
      <p:sp>
        <p:nvSpPr>
          <p:cNvPr id="35" name="Text">
            <a:extLst>
              <a:ext uri="{FF2B5EF4-FFF2-40B4-BE49-F238E27FC236}">
                <a16:creationId xmlns:a16="http://schemas.microsoft.com/office/drawing/2014/main" id="{9FCBA9CF-BB61-44AD-AB6A-76CE117EB87C}"/>
              </a:ext>
            </a:extLst>
          </p:cNvPr>
          <p:cNvSpPr>
            <a:spLocks noGrp="1"/>
          </p:cNvSpPr>
          <p:nvPr>
            <p:ph type="body" sz="quarter" idx="42" hasCustomPrompt="1"/>
          </p:nvPr>
        </p:nvSpPr>
        <p:spPr>
          <a:xfrm>
            <a:off x="7595539" y="5431490"/>
            <a:ext cx="3768593" cy="737097"/>
          </a:xfrm>
          <a:prstGeom prst="rect">
            <a:avLst/>
          </a:prstGeom>
        </p:spPr>
        <p:txBody>
          <a:bodyPr/>
          <a:lstStyle>
            <a:lvl1pPr marL="0" indent="0" algn="r" defTabSz="914400" rtl="0" eaLnBrk="1" latinLnBrk="0" hangingPunct="1">
              <a:lnSpc>
                <a:spcPct val="80000"/>
              </a:lnSpc>
              <a:buNone/>
              <a:defRPr lang="en-US" sz="1400" kern="1200" dirty="0" smtClean="0">
                <a:solidFill>
                  <a:schemeClr val="tx1"/>
                </a:solidFill>
                <a:latin typeface="Calibri Light" panose="020F0302020204030204" pitchFamily="34" charset="0"/>
                <a:ea typeface="+mn-ea"/>
                <a:cs typeface="Calibri Light" panose="020F0302020204030204" pitchFamily="34" charset="0"/>
              </a:defRPr>
            </a:lvl1pPr>
          </a:lstStyle>
          <a:p>
            <a:pPr lvl="0"/>
            <a:r>
              <a:rPr lang="en-US"/>
              <a:t>Description of this portion of the wheel.</a:t>
            </a:r>
          </a:p>
        </p:txBody>
      </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347133882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urrent State vs Future State">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59" name="Shape">
            <a:extLst>
              <a:ext uri="{FF2B5EF4-FFF2-40B4-BE49-F238E27FC236}">
                <a16:creationId xmlns:a16="http://schemas.microsoft.com/office/drawing/2014/main" id="{8B45AFE3-E792-4064-B1AD-ADFDE23B37B9}"/>
              </a:ext>
              <a:ext uri="{C183D7F6-B498-43B3-948B-1728B52AA6E4}">
                <adec:decorative xmlns:adec="http://schemas.microsoft.com/office/drawing/2017/decorative" val="1"/>
              </a:ext>
            </a:extLst>
          </p:cNvPr>
          <p:cNvSpPr/>
          <p:nvPr userDrawn="1"/>
        </p:nvSpPr>
        <p:spPr>
          <a:xfrm>
            <a:off x="5473122" y="1686996"/>
            <a:ext cx="6634211" cy="501225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31" name="Shape">
            <a:extLst>
              <a:ext uri="{FF2B5EF4-FFF2-40B4-BE49-F238E27FC236}">
                <a16:creationId xmlns:a16="http://schemas.microsoft.com/office/drawing/2014/main" id="{7BDFF9E8-D578-4AAF-A79E-E7E60928ECD0}"/>
              </a:ext>
              <a:ext uri="{C183D7F6-B498-43B3-948B-1728B52AA6E4}">
                <adec:decorative xmlns:adec="http://schemas.microsoft.com/office/drawing/2017/decorative" val="1"/>
              </a:ext>
            </a:extLst>
          </p:cNvPr>
          <p:cNvSpPr/>
          <p:nvPr userDrawn="1"/>
        </p:nvSpPr>
        <p:spPr>
          <a:xfrm>
            <a:off x="84667" y="1686996"/>
            <a:ext cx="6268452" cy="5012254"/>
          </a:xfrm>
          <a:custGeom>
            <a:avLst/>
            <a:gdLst>
              <a:gd name="connsiteX0" fmla="*/ 0 w 6358299"/>
              <a:gd name="connsiteY0" fmla="*/ 0 h 5075516"/>
              <a:gd name="connsiteX1" fmla="*/ 5493271 w 6358299"/>
              <a:gd name="connsiteY1" fmla="*/ 0 h 5075516"/>
              <a:gd name="connsiteX2" fmla="*/ 6358299 w 6358299"/>
              <a:gd name="connsiteY2" fmla="*/ 2537758 h 5075516"/>
              <a:gd name="connsiteX3" fmla="*/ 5493271 w 6358299"/>
              <a:gd name="connsiteY3" fmla="*/ 5075516 h 5075516"/>
              <a:gd name="connsiteX4" fmla="*/ 0 w 6358299"/>
              <a:gd name="connsiteY4" fmla="*/ 5075516 h 5075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8299" h="5075516">
                <a:moveTo>
                  <a:pt x="0" y="0"/>
                </a:moveTo>
                <a:lnTo>
                  <a:pt x="5493271" y="0"/>
                </a:lnTo>
                <a:lnTo>
                  <a:pt x="6358299" y="2537758"/>
                </a:lnTo>
                <a:lnTo>
                  <a:pt x="5493271" y="5075516"/>
                </a:lnTo>
                <a:lnTo>
                  <a:pt x="0" y="5075516"/>
                </a:lnTo>
                <a:close/>
              </a:path>
            </a:pathLst>
          </a:custGeom>
          <a:solidFill>
            <a:schemeClr val="bg1"/>
          </a:solidFill>
          <a:ln w="76200" cap="flat" cmpd="sng" algn="ctr">
            <a:solidFill>
              <a:sysClr val="window" lastClr="FFFFFF"/>
            </a:solidFill>
            <a:prstDash val="solid"/>
            <a:miter lim="800000"/>
          </a:ln>
          <a:effectLst/>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14" name="Icon">
            <a:extLst>
              <a:ext uri="{FF2B5EF4-FFF2-40B4-BE49-F238E27FC236}">
                <a16:creationId xmlns:a16="http://schemas.microsoft.com/office/drawing/2014/main" id="{BE746DCF-77FB-4000-9014-32450600B1FA}"/>
              </a:ext>
              <a:ext uri="{C183D7F6-B498-43B3-948B-1728B52AA6E4}">
                <adec:decorative xmlns:adec="http://schemas.microsoft.com/office/drawing/2017/decorative" val="1"/>
              </a:ext>
            </a:extLst>
          </p:cNvPr>
          <p:cNvGrpSpPr/>
          <p:nvPr userDrawn="1"/>
        </p:nvGrpSpPr>
        <p:grpSpPr>
          <a:xfrm>
            <a:off x="4461399" y="1938995"/>
            <a:ext cx="608918" cy="880192"/>
            <a:chOff x="4461399" y="1938995"/>
            <a:chExt cx="608918" cy="880192"/>
          </a:xfrm>
        </p:grpSpPr>
        <p:sp>
          <p:nvSpPr>
            <p:cNvPr id="35" name="Shape">
              <a:extLst>
                <a:ext uri="{FF2B5EF4-FFF2-40B4-BE49-F238E27FC236}">
                  <a16:creationId xmlns:a16="http://schemas.microsoft.com/office/drawing/2014/main" id="{0D2F504F-C29C-42DB-95D1-E4ADD69B8444}"/>
                </a:ext>
              </a:extLst>
            </p:cNvPr>
            <p:cNvSpPr/>
            <p:nvPr/>
          </p:nvSpPr>
          <p:spPr>
            <a:xfrm>
              <a:off x="4510460" y="2589925"/>
              <a:ext cx="510798" cy="219543"/>
            </a:xfrm>
            <a:prstGeom prst="trapezoid">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Shape">
              <a:extLst>
                <a:ext uri="{FF2B5EF4-FFF2-40B4-BE49-F238E27FC236}">
                  <a16:creationId xmlns:a16="http://schemas.microsoft.com/office/drawing/2014/main" id="{07954D32-584C-46B7-B62C-AF5CD55B4EE0}"/>
                </a:ext>
              </a:extLst>
            </p:cNvPr>
            <p:cNvSpPr/>
            <p:nvPr/>
          </p:nvSpPr>
          <p:spPr>
            <a:xfrm>
              <a:off x="4683432" y="2097733"/>
              <a:ext cx="173110" cy="173110"/>
            </a:xfrm>
            <a:prstGeom prst="ellipse">
              <a:avLst/>
            </a:prstGeom>
            <a:solidFill>
              <a:schemeClr val="accent6"/>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 name="Shape">
              <a:extLst>
                <a:ext uri="{FF2B5EF4-FFF2-40B4-BE49-F238E27FC236}">
                  <a16:creationId xmlns:a16="http://schemas.microsoft.com/office/drawing/2014/main" id="{E1E8835E-D970-41B4-BB8B-90ECA8445C54}"/>
                </a:ext>
              </a:extLst>
            </p:cNvPr>
            <p:cNvSpPr>
              <a:spLocks/>
            </p:cNvSpPr>
            <p:nvPr/>
          </p:nvSpPr>
          <p:spPr bwMode="auto">
            <a:xfrm>
              <a:off x="4461399" y="2562343"/>
              <a:ext cx="608918" cy="256844"/>
            </a:xfrm>
            <a:custGeom>
              <a:avLst/>
              <a:gdLst>
                <a:gd name="T0" fmla="*/ 158 w 159"/>
                <a:gd name="T1" fmla="*/ 60 h 67"/>
                <a:gd name="T2" fmla="*/ 136 w 159"/>
                <a:gd name="T3" fmla="*/ 3 h 67"/>
                <a:gd name="T4" fmla="*/ 132 w 159"/>
                <a:gd name="T5" fmla="*/ 0 h 67"/>
                <a:gd name="T6" fmla="*/ 118 w 159"/>
                <a:gd name="T7" fmla="*/ 0 h 67"/>
                <a:gd name="T8" fmla="*/ 113 w 159"/>
                <a:gd name="T9" fmla="*/ 5 h 67"/>
                <a:gd name="T10" fmla="*/ 118 w 159"/>
                <a:gd name="T11" fmla="*/ 10 h 67"/>
                <a:gd name="T12" fmla="*/ 128 w 159"/>
                <a:gd name="T13" fmla="*/ 10 h 67"/>
                <a:gd name="T14" fmla="*/ 147 w 159"/>
                <a:gd name="T15" fmla="*/ 57 h 67"/>
                <a:gd name="T16" fmla="*/ 12 w 159"/>
                <a:gd name="T17" fmla="*/ 57 h 67"/>
                <a:gd name="T18" fmla="*/ 31 w 159"/>
                <a:gd name="T19" fmla="*/ 10 h 67"/>
                <a:gd name="T20" fmla="*/ 42 w 159"/>
                <a:gd name="T21" fmla="*/ 10 h 67"/>
                <a:gd name="T22" fmla="*/ 46 w 159"/>
                <a:gd name="T23" fmla="*/ 5 h 67"/>
                <a:gd name="T24" fmla="*/ 42 w 159"/>
                <a:gd name="T25" fmla="*/ 0 h 67"/>
                <a:gd name="T26" fmla="*/ 28 w 159"/>
                <a:gd name="T27" fmla="*/ 0 h 67"/>
                <a:gd name="T28" fmla="*/ 24 w 159"/>
                <a:gd name="T29" fmla="*/ 3 h 67"/>
                <a:gd name="T30" fmla="*/ 1 w 159"/>
                <a:gd name="T31" fmla="*/ 60 h 67"/>
                <a:gd name="T32" fmla="*/ 2 w 159"/>
                <a:gd name="T33" fmla="*/ 65 h 67"/>
                <a:gd name="T34" fmla="*/ 5 w 159"/>
                <a:gd name="T35" fmla="*/ 67 h 67"/>
                <a:gd name="T36" fmla="*/ 154 w 159"/>
                <a:gd name="T37" fmla="*/ 67 h 67"/>
                <a:gd name="T38" fmla="*/ 158 w 159"/>
                <a:gd name="T39" fmla="*/ 65 h 67"/>
                <a:gd name="T40" fmla="*/ 158 w 159"/>
                <a:gd name="T41" fmla="*/ 6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9" h="67">
                  <a:moveTo>
                    <a:pt x="158" y="60"/>
                  </a:moveTo>
                  <a:cubicBezTo>
                    <a:pt x="136" y="3"/>
                    <a:pt x="136" y="3"/>
                    <a:pt x="136" y="3"/>
                  </a:cubicBezTo>
                  <a:cubicBezTo>
                    <a:pt x="135" y="2"/>
                    <a:pt x="133" y="0"/>
                    <a:pt x="132" y="0"/>
                  </a:cubicBezTo>
                  <a:cubicBezTo>
                    <a:pt x="118" y="0"/>
                    <a:pt x="118" y="0"/>
                    <a:pt x="118" y="0"/>
                  </a:cubicBezTo>
                  <a:cubicBezTo>
                    <a:pt x="115" y="0"/>
                    <a:pt x="113" y="3"/>
                    <a:pt x="113" y="5"/>
                  </a:cubicBezTo>
                  <a:cubicBezTo>
                    <a:pt x="113" y="8"/>
                    <a:pt x="115" y="10"/>
                    <a:pt x="118" y="10"/>
                  </a:cubicBezTo>
                  <a:cubicBezTo>
                    <a:pt x="128" y="10"/>
                    <a:pt x="128" y="10"/>
                    <a:pt x="128" y="10"/>
                  </a:cubicBezTo>
                  <a:cubicBezTo>
                    <a:pt x="147" y="57"/>
                    <a:pt x="147" y="57"/>
                    <a:pt x="147" y="57"/>
                  </a:cubicBezTo>
                  <a:cubicBezTo>
                    <a:pt x="12" y="57"/>
                    <a:pt x="12" y="57"/>
                    <a:pt x="12" y="57"/>
                  </a:cubicBezTo>
                  <a:cubicBezTo>
                    <a:pt x="31" y="10"/>
                    <a:pt x="31" y="10"/>
                    <a:pt x="31" y="10"/>
                  </a:cubicBezTo>
                  <a:cubicBezTo>
                    <a:pt x="42" y="10"/>
                    <a:pt x="42" y="10"/>
                    <a:pt x="42" y="10"/>
                  </a:cubicBezTo>
                  <a:cubicBezTo>
                    <a:pt x="44" y="10"/>
                    <a:pt x="46" y="8"/>
                    <a:pt x="46" y="5"/>
                  </a:cubicBezTo>
                  <a:cubicBezTo>
                    <a:pt x="46" y="3"/>
                    <a:pt x="44" y="0"/>
                    <a:pt x="42" y="0"/>
                  </a:cubicBezTo>
                  <a:cubicBezTo>
                    <a:pt x="28" y="0"/>
                    <a:pt x="28" y="0"/>
                    <a:pt x="28" y="0"/>
                  </a:cubicBezTo>
                  <a:cubicBezTo>
                    <a:pt x="26" y="0"/>
                    <a:pt x="24" y="2"/>
                    <a:pt x="24" y="3"/>
                  </a:cubicBezTo>
                  <a:cubicBezTo>
                    <a:pt x="1" y="60"/>
                    <a:pt x="1" y="60"/>
                    <a:pt x="1" y="60"/>
                  </a:cubicBezTo>
                  <a:cubicBezTo>
                    <a:pt x="0" y="62"/>
                    <a:pt x="1" y="63"/>
                    <a:pt x="2" y="65"/>
                  </a:cubicBezTo>
                  <a:cubicBezTo>
                    <a:pt x="2" y="66"/>
                    <a:pt x="4" y="67"/>
                    <a:pt x="5" y="67"/>
                  </a:cubicBezTo>
                  <a:cubicBezTo>
                    <a:pt x="154" y="67"/>
                    <a:pt x="154" y="67"/>
                    <a:pt x="154" y="67"/>
                  </a:cubicBezTo>
                  <a:cubicBezTo>
                    <a:pt x="156" y="67"/>
                    <a:pt x="157" y="66"/>
                    <a:pt x="158" y="65"/>
                  </a:cubicBezTo>
                  <a:cubicBezTo>
                    <a:pt x="159" y="63"/>
                    <a:pt x="159" y="62"/>
                    <a:pt x="158" y="60"/>
                  </a:cubicBezTo>
                  <a:close/>
                </a:path>
              </a:pathLst>
            </a:custGeom>
            <a:solidFill>
              <a:srgbClr val="231F2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charset="0"/>
              </a:endParaRPr>
            </a:p>
          </p:txBody>
        </p:sp>
        <p:sp>
          <p:nvSpPr>
            <p:cNvPr id="40" name="Shape">
              <a:extLst>
                <a:ext uri="{FF2B5EF4-FFF2-40B4-BE49-F238E27FC236}">
                  <a16:creationId xmlns:a16="http://schemas.microsoft.com/office/drawing/2014/main" id="{A49E4C6B-616D-4A00-9F83-121A604A4B2A}"/>
                </a:ext>
              </a:extLst>
            </p:cNvPr>
            <p:cNvSpPr>
              <a:spLocks noEditPoints="1"/>
            </p:cNvSpPr>
            <p:nvPr/>
          </p:nvSpPr>
          <p:spPr bwMode="auto">
            <a:xfrm>
              <a:off x="4663410" y="2080402"/>
              <a:ext cx="207783" cy="207783"/>
            </a:xfrm>
            <a:custGeom>
              <a:avLst/>
              <a:gdLst>
                <a:gd name="T0" fmla="*/ 54 w 54"/>
                <a:gd name="T1" fmla="*/ 27 h 54"/>
                <a:gd name="T2" fmla="*/ 27 w 54"/>
                <a:gd name="T3" fmla="*/ 0 h 54"/>
                <a:gd name="T4" fmla="*/ 0 w 54"/>
                <a:gd name="T5" fmla="*/ 27 h 54"/>
                <a:gd name="T6" fmla="*/ 27 w 54"/>
                <a:gd name="T7" fmla="*/ 54 h 54"/>
                <a:gd name="T8" fmla="*/ 54 w 54"/>
                <a:gd name="T9" fmla="*/ 27 h 54"/>
                <a:gd name="T10" fmla="*/ 27 w 54"/>
                <a:gd name="T11" fmla="*/ 44 h 54"/>
                <a:gd name="T12" fmla="*/ 9 w 54"/>
                <a:gd name="T13" fmla="*/ 27 h 54"/>
                <a:gd name="T14" fmla="*/ 27 w 54"/>
                <a:gd name="T15" fmla="*/ 9 h 54"/>
                <a:gd name="T16" fmla="*/ 44 w 54"/>
                <a:gd name="T17" fmla="*/ 27 h 54"/>
                <a:gd name="T18" fmla="*/ 27 w 54"/>
                <a:gd name="T19" fmla="*/ 4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54">
                  <a:moveTo>
                    <a:pt x="54" y="27"/>
                  </a:moveTo>
                  <a:cubicBezTo>
                    <a:pt x="54" y="12"/>
                    <a:pt x="42" y="0"/>
                    <a:pt x="27" y="0"/>
                  </a:cubicBezTo>
                  <a:cubicBezTo>
                    <a:pt x="12" y="0"/>
                    <a:pt x="0" y="12"/>
                    <a:pt x="0" y="27"/>
                  </a:cubicBezTo>
                  <a:cubicBezTo>
                    <a:pt x="0" y="42"/>
                    <a:pt x="12" y="54"/>
                    <a:pt x="27" y="54"/>
                  </a:cubicBezTo>
                  <a:cubicBezTo>
                    <a:pt x="42" y="54"/>
                    <a:pt x="54" y="42"/>
                    <a:pt x="54" y="27"/>
                  </a:cubicBezTo>
                  <a:close/>
                  <a:moveTo>
                    <a:pt x="27" y="44"/>
                  </a:moveTo>
                  <a:cubicBezTo>
                    <a:pt x="17" y="44"/>
                    <a:pt x="9" y="36"/>
                    <a:pt x="9" y="27"/>
                  </a:cubicBezTo>
                  <a:cubicBezTo>
                    <a:pt x="9" y="17"/>
                    <a:pt x="17" y="9"/>
                    <a:pt x="27" y="9"/>
                  </a:cubicBezTo>
                  <a:cubicBezTo>
                    <a:pt x="36" y="9"/>
                    <a:pt x="44" y="17"/>
                    <a:pt x="44" y="27"/>
                  </a:cubicBezTo>
                  <a:cubicBezTo>
                    <a:pt x="44" y="36"/>
                    <a:pt x="36" y="44"/>
                    <a:pt x="27" y="44"/>
                  </a:cubicBezTo>
                  <a:close/>
                </a:path>
              </a:pathLst>
            </a:custGeom>
            <a:solidFill>
              <a:srgbClr val="231F2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charset="0"/>
              </a:endParaRPr>
            </a:p>
          </p:txBody>
        </p:sp>
        <p:sp>
          <p:nvSpPr>
            <p:cNvPr id="41" name="Shape">
              <a:extLst>
                <a:ext uri="{FF2B5EF4-FFF2-40B4-BE49-F238E27FC236}">
                  <a16:creationId xmlns:a16="http://schemas.microsoft.com/office/drawing/2014/main" id="{FA666BC8-DBDB-4C0D-9839-393BFE78CE5C}"/>
                </a:ext>
              </a:extLst>
            </p:cNvPr>
            <p:cNvSpPr>
              <a:spLocks noEditPoints="1"/>
            </p:cNvSpPr>
            <p:nvPr/>
          </p:nvSpPr>
          <p:spPr bwMode="auto">
            <a:xfrm>
              <a:off x="4510460" y="1938995"/>
              <a:ext cx="510798" cy="764757"/>
            </a:xfrm>
            <a:custGeom>
              <a:avLst/>
              <a:gdLst>
                <a:gd name="T0" fmla="*/ 67 w 133"/>
                <a:gd name="T1" fmla="*/ 200 h 200"/>
                <a:gd name="T2" fmla="*/ 71 w 133"/>
                <a:gd name="T3" fmla="*/ 198 h 200"/>
                <a:gd name="T4" fmla="*/ 133 w 133"/>
                <a:gd name="T5" fmla="*/ 67 h 200"/>
                <a:gd name="T6" fmla="*/ 67 w 133"/>
                <a:gd name="T7" fmla="*/ 0 h 200"/>
                <a:gd name="T8" fmla="*/ 0 w 133"/>
                <a:gd name="T9" fmla="*/ 67 h 200"/>
                <a:gd name="T10" fmla="*/ 63 w 133"/>
                <a:gd name="T11" fmla="*/ 198 h 200"/>
                <a:gd name="T12" fmla="*/ 67 w 133"/>
                <a:gd name="T13" fmla="*/ 200 h 200"/>
                <a:gd name="T14" fmla="*/ 67 w 133"/>
                <a:gd name="T15" fmla="*/ 10 h 200"/>
                <a:gd name="T16" fmla="*/ 124 w 133"/>
                <a:gd name="T17" fmla="*/ 67 h 200"/>
                <a:gd name="T18" fmla="*/ 67 w 133"/>
                <a:gd name="T19" fmla="*/ 186 h 200"/>
                <a:gd name="T20" fmla="*/ 10 w 133"/>
                <a:gd name="T21" fmla="*/ 67 h 200"/>
                <a:gd name="T22" fmla="*/ 67 w 133"/>
                <a:gd name="T23" fmla="*/ 1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3" h="200">
                  <a:moveTo>
                    <a:pt x="67" y="200"/>
                  </a:moveTo>
                  <a:cubicBezTo>
                    <a:pt x="68" y="200"/>
                    <a:pt x="70" y="199"/>
                    <a:pt x="71" y="198"/>
                  </a:cubicBezTo>
                  <a:cubicBezTo>
                    <a:pt x="73" y="194"/>
                    <a:pt x="133" y="102"/>
                    <a:pt x="133" y="67"/>
                  </a:cubicBezTo>
                  <a:cubicBezTo>
                    <a:pt x="133" y="30"/>
                    <a:pt x="103" y="0"/>
                    <a:pt x="67" y="0"/>
                  </a:cubicBezTo>
                  <a:cubicBezTo>
                    <a:pt x="30" y="0"/>
                    <a:pt x="0" y="30"/>
                    <a:pt x="0" y="67"/>
                  </a:cubicBezTo>
                  <a:cubicBezTo>
                    <a:pt x="0" y="102"/>
                    <a:pt x="60" y="194"/>
                    <a:pt x="63" y="198"/>
                  </a:cubicBezTo>
                  <a:cubicBezTo>
                    <a:pt x="64" y="199"/>
                    <a:pt x="65" y="200"/>
                    <a:pt x="67" y="200"/>
                  </a:cubicBezTo>
                  <a:close/>
                  <a:moveTo>
                    <a:pt x="67" y="10"/>
                  </a:moveTo>
                  <a:cubicBezTo>
                    <a:pt x="98" y="10"/>
                    <a:pt x="124" y="35"/>
                    <a:pt x="124" y="67"/>
                  </a:cubicBezTo>
                  <a:cubicBezTo>
                    <a:pt x="124" y="94"/>
                    <a:pt x="80" y="165"/>
                    <a:pt x="67" y="186"/>
                  </a:cubicBezTo>
                  <a:cubicBezTo>
                    <a:pt x="53" y="165"/>
                    <a:pt x="10" y="94"/>
                    <a:pt x="10" y="67"/>
                  </a:cubicBezTo>
                  <a:cubicBezTo>
                    <a:pt x="10" y="35"/>
                    <a:pt x="35" y="10"/>
                    <a:pt x="67" y="10"/>
                  </a:cubicBezTo>
                  <a:close/>
                </a:path>
              </a:pathLst>
            </a:custGeom>
            <a:solidFill>
              <a:srgbClr val="231F2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cs typeface="Arial" charset="0"/>
              </a:endParaRPr>
            </a:p>
          </p:txBody>
        </p:sp>
      </p:grpSp>
      <p:grpSp>
        <p:nvGrpSpPr>
          <p:cNvPr id="13" name="Icon">
            <a:extLst>
              <a:ext uri="{FF2B5EF4-FFF2-40B4-BE49-F238E27FC236}">
                <a16:creationId xmlns:a16="http://schemas.microsoft.com/office/drawing/2014/main" id="{618B776B-516B-4629-B30A-D3EDFB5425D4}"/>
              </a:ext>
              <a:ext uri="{C183D7F6-B498-43B3-948B-1728B52AA6E4}">
                <adec:decorative xmlns:adec="http://schemas.microsoft.com/office/drawing/2017/decorative" val="1"/>
              </a:ext>
            </a:extLst>
          </p:cNvPr>
          <p:cNvGrpSpPr/>
          <p:nvPr/>
        </p:nvGrpSpPr>
        <p:grpSpPr>
          <a:xfrm>
            <a:off x="10397151" y="2086363"/>
            <a:ext cx="804834" cy="850691"/>
            <a:chOff x="10397151" y="2086363"/>
            <a:chExt cx="804834" cy="850691"/>
          </a:xfrm>
        </p:grpSpPr>
        <p:sp>
          <p:nvSpPr>
            <p:cNvPr id="4" name="Shape">
              <a:extLst>
                <a:ext uri="{FF2B5EF4-FFF2-40B4-BE49-F238E27FC236}">
                  <a16:creationId xmlns:a16="http://schemas.microsoft.com/office/drawing/2014/main" id="{9C68B180-52FA-4E29-B518-12A242E4BFB6}"/>
                </a:ext>
              </a:extLst>
            </p:cNvPr>
            <p:cNvSpPr/>
            <p:nvPr userDrawn="1"/>
          </p:nvSpPr>
          <p:spPr>
            <a:xfrm flipV="1">
              <a:off x="10839488" y="2653784"/>
              <a:ext cx="271275" cy="25684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hape">
              <a:extLst>
                <a:ext uri="{FF2B5EF4-FFF2-40B4-BE49-F238E27FC236}">
                  <a16:creationId xmlns:a16="http://schemas.microsoft.com/office/drawing/2014/main" id="{C2670812-2B9A-46DB-AC03-633EAB657FF7}"/>
                </a:ext>
              </a:extLst>
            </p:cNvPr>
            <p:cNvSpPr/>
            <p:nvPr userDrawn="1"/>
          </p:nvSpPr>
          <p:spPr>
            <a:xfrm>
              <a:off x="10841075" y="2443513"/>
              <a:ext cx="271275" cy="3211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Shape">
              <a:extLst>
                <a:ext uri="{FF2B5EF4-FFF2-40B4-BE49-F238E27FC236}">
                  <a16:creationId xmlns:a16="http://schemas.microsoft.com/office/drawing/2014/main" id="{02FF9026-8B55-46F7-80C9-D3C18E741F3A}"/>
                </a:ext>
              </a:extLst>
            </p:cNvPr>
            <p:cNvSpPr/>
            <p:nvPr/>
          </p:nvSpPr>
          <p:spPr>
            <a:xfrm>
              <a:off x="10905003" y="2526612"/>
              <a:ext cx="116942" cy="116942"/>
            </a:xfrm>
            <a:prstGeom prst="ellipse">
              <a:avLst/>
            </a:prstGeom>
            <a:solidFill>
              <a:schemeClr val="accent6"/>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 name="Shape">
              <a:extLst>
                <a:ext uri="{FF2B5EF4-FFF2-40B4-BE49-F238E27FC236}">
                  <a16:creationId xmlns:a16="http://schemas.microsoft.com/office/drawing/2014/main" id="{5D97C3E3-C8E9-436F-86B3-B70C8F5A4EE8}"/>
                </a:ext>
              </a:extLst>
            </p:cNvPr>
            <p:cNvSpPr>
              <a:spLocks noEditPoints="1"/>
            </p:cNvSpPr>
            <p:nvPr/>
          </p:nvSpPr>
          <p:spPr bwMode="auto">
            <a:xfrm>
              <a:off x="10397151" y="2086363"/>
              <a:ext cx="804834" cy="850691"/>
            </a:xfrm>
            <a:custGeom>
              <a:avLst/>
              <a:gdLst>
                <a:gd name="T0" fmla="*/ 222 w 225"/>
                <a:gd name="T1" fmla="*/ 12 h 238"/>
                <a:gd name="T2" fmla="*/ 174 w 225"/>
                <a:gd name="T3" fmla="*/ 1 h 238"/>
                <a:gd name="T4" fmla="*/ 171 w 225"/>
                <a:gd name="T5" fmla="*/ 1 h 238"/>
                <a:gd name="T6" fmla="*/ 114 w 225"/>
                <a:gd name="T7" fmla="*/ 27 h 238"/>
                <a:gd name="T8" fmla="*/ 61 w 225"/>
                <a:gd name="T9" fmla="*/ 5 h 238"/>
                <a:gd name="T10" fmla="*/ 58 w 225"/>
                <a:gd name="T11" fmla="*/ 5 h 238"/>
                <a:gd name="T12" fmla="*/ 3 w 225"/>
                <a:gd name="T13" fmla="*/ 27 h 238"/>
                <a:gd name="T14" fmla="*/ 0 w 225"/>
                <a:gd name="T15" fmla="*/ 31 h 238"/>
                <a:gd name="T16" fmla="*/ 0 w 225"/>
                <a:gd name="T17" fmla="*/ 182 h 238"/>
                <a:gd name="T18" fmla="*/ 2 w 225"/>
                <a:gd name="T19" fmla="*/ 186 h 238"/>
                <a:gd name="T20" fmla="*/ 6 w 225"/>
                <a:gd name="T21" fmla="*/ 187 h 238"/>
                <a:gd name="T22" fmla="*/ 60 w 225"/>
                <a:gd name="T23" fmla="*/ 166 h 238"/>
                <a:gd name="T24" fmla="*/ 112 w 225"/>
                <a:gd name="T25" fmla="*/ 188 h 238"/>
                <a:gd name="T26" fmla="*/ 114 w 225"/>
                <a:gd name="T27" fmla="*/ 188 h 238"/>
                <a:gd name="T28" fmla="*/ 116 w 225"/>
                <a:gd name="T29" fmla="*/ 188 h 238"/>
                <a:gd name="T30" fmla="*/ 124 w 225"/>
                <a:gd name="T31" fmla="*/ 184 h 238"/>
                <a:gd name="T32" fmla="*/ 154 w 225"/>
                <a:gd name="T33" fmla="*/ 236 h 238"/>
                <a:gd name="T34" fmla="*/ 158 w 225"/>
                <a:gd name="T35" fmla="*/ 238 h 238"/>
                <a:gd name="T36" fmla="*/ 162 w 225"/>
                <a:gd name="T37" fmla="*/ 236 h 238"/>
                <a:gd name="T38" fmla="*/ 199 w 225"/>
                <a:gd name="T39" fmla="*/ 168 h 238"/>
                <a:gd name="T40" fmla="*/ 220 w 225"/>
                <a:gd name="T41" fmla="*/ 172 h 238"/>
                <a:gd name="T42" fmla="*/ 224 w 225"/>
                <a:gd name="T43" fmla="*/ 171 h 238"/>
                <a:gd name="T44" fmla="*/ 225 w 225"/>
                <a:gd name="T45" fmla="*/ 168 h 238"/>
                <a:gd name="T46" fmla="*/ 225 w 225"/>
                <a:gd name="T47" fmla="*/ 16 h 238"/>
                <a:gd name="T48" fmla="*/ 222 w 225"/>
                <a:gd name="T49" fmla="*/ 12 h 238"/>
                <a:gd name="T50" fmla="*/ 158 w 225"/>
                <a:gd name="T51" fmla="*/ 224 h 238"/>
                <a:gd name="T52" fmla="*/ 119 w 225"/>
                <a:gd name="T53" fmla="*/ 144 h 238"/>
                <a:gd name="T54" fmla="*/ 158 w 225"/>
                <a:gd name="T55" fmla="*/ 106 h 238"/>
                <a:gd name="T56" fmla="*/ 196 w 225"/>
                <a:gd name="T57" fmla="*/ 144 h 238"/>
                <a:gd name="T58" fmla="*/ 158 w 225"/>
                <a:gd name="T59" fmla="*/ 224 h 238"/>
                <a:gd name="T60" fmla="*/ 216 w 225"/>
                <a:gd name="T61" fmla="*/ 162 h 238"/>
                <a:gd name="T62" fmla="*/ 202 w 225"/>
                <a:gd name="T63" fmla="*/ 159 h 238"/>
                <a:gd name="T64" fmla="*/ 205 w 225"/>
                <a:gd name="T65" fmla="*/ 144 h 238"/>
                <a:gd name="T66" fmla="*/ 158 w 225"/>
                <a:gd name="T67" fmla="*/ 96 h 238"/>
                <a:gd name="T68" fmla="*/ 110 w 225"/>
                <a:gd name="T69" fmla="*/ 144 h 238"/>
                <a:gd name="T70" fmla="*/ 120 w 225"/>
                <a:gd name="T71" fmla="*/ 176 h 238"/>
                <a:gd name="T72" fmla="*/ 114 w 225"/>
                <a:gd name="T73" fmla="*/ 178 h 238"/>
                <a:gd name="T74" fmla="*/ 61 w 225"/>
                <a:gd name="T75" fmla="*/ 157 h 238"/>
                <a:gd name="T76" fmla="*/ 60 w 225"/>
                <a:gd name="T77" fmla="*/ 156 h 238"/>
                <a:gd name="T78" fmla="*/ 58 w 225"/>
                <a:gd name="T79" fmla="*/ 156 h 238"/>
                <a:gd name="T80" fmla="*/ 9 w 225"/>
                <a:gd name="T81" fmla="*/ 175 h 238"/>
                <a:gd name="T82" fmla="*/ 9 w 225"/>
                <a:gd name="T83" fmla="*/ 34 h 238"/>
                <a:gd name="T84" fmla="*/ 60 w 225"/>
                <a:gd name="T85" fmla="*/ 15 h 238"/>
                <a:gd name="T86" fmla="*/ 112 w 225"/>
                <a:gd name="T87" fmla="*/ 37 h 238"/>
                <a:gd name="T88" fmla="*/ 116 w 225"/>
                <a:gd name="T89" fmla="*/ 37 h 238"/>
                <a:gd name="T90" fmla="*/ 174 w 225"/>
                <a:gd name="T91" fmla="*/ 10 h 238"/>
                <a:gd name="T92" fmla="*/ 216 w 225"/>
                <a:gd name="T93" fmla="*/ 20 h 238"/>
                <a:gd name="T94" fmla="*/ 216 w 225"/>
                <a:gd name="T95" fmla="*/ 162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5" h="238">
                  <a:moveTo>
                    <a:pt x="222" y="12"/>
                  </a:moveTo>
                  <a:cubicBezTo>
                    <a:pt x="174" y="1"/>
                    <a:pt x="174" y="1"/>
                    <a:pt x="174" y="1"/>
                  </a:cubicBezTo>
                  <a:cubicBezTo>
                    <a:pt x="173" y="0"/>
                    <a:pt x="172" y="0"/>
                    <a:pt x="171" y="1"/>
                  </a:cubicBezTo>
                  <a:cubicBezTo>
                    <a:pt x="114" y="27"/>
                    <a:pt x="114" y="27"/>
                    <a:pt x="114" y="27"/>
                  </a:cubicBezTo>
                  <a:cubicBezTo>
                    <a:pt x="61" y="5"/>
                    <a:pt x="61" y="5"/>
                    <a:pt x="61" y="5"/>
                  </a:cubicBezTo>
                  <a:cubicBezTo>
                    <a:pt x="60" y="5"/>
                    <a:pt x="59" y="5"/>
                    <a:pt x="58" y="5"/>
                  </a:cubicBezTo>
                  <a:cubicBezTo>
                    <a:pt x="3" y="27"/>
                    <a:pt x="3" y="27"/>
                    <a:pt x="3" y="27"/>
                  </a:cubicBezTo>
                  <a:cubicBezTo>
                    <a:pt x="1" y="27"/>
                    <a:pt x="0" y="29"/>
                    <a:pt x="0" y="31"/>
                  </a:cubicBezTo>
                  <a:cubicBezTo>
                    <a:pt x="0" y="182"/>
                    <a:pt x="0" y="182"/>
                    <a:pt x="0" y="182"/>
                  </a:cubicBezTo>
                  <a:cubicBezTo>
                    <a:pt x="0" y="184"/>
                    <a:pt x="0" y="185"/>
                    <a:pt x="2" y="186"/>
                  </a:cubicBezTo>
                  <a:cubicBezTo>
                    <a:pt x="3" y="187"/>
                    <a:pt x="5" y="187"/>
                    <a:pt x="6" y="187"/>
                  </a:cubicBezTo>
                  <a:cubicBezTo>
                    <a:pt x="60" y="166"/>
                    <a:pt x="60" y="166"/>
                    <a:pt x="60" y="166"/>
                  </a:cubicBezTo>
                  <a:cubicBezTo>
                    <a:pt x="112" y="188"/>
                    <a:pt x="112" y="188"/>
                    <a:pt x="112" y="188"/>
                  </a:cubicBezTo>
                  <a:cubicBezTo>
                    <a:pt x="113" y="188"/>
                    <a:pt x="113" y="188"/>
                    <a:pt x="114" y="188"/>
                  </a:cubicBezTo>
                  <a:cubicBezTo>
                    <a:pt x="115" y="188"/>
                    <a:pt x="115" y="188"/>
                    <a:pt x="116" y="188"/>
                  </a:cubicBezTo>
                  <a:cubicBezTo>
                    <a:pt x="124" y="184"/>
                    <a:pt x="124" y="184"/>
                    <a:pt x="124" y="184"/>
                  </a:cubicBezTo>
                  <a:cubicBezTo>
                    <a:pt x="136" y="208"/>
                    <a:pt x="151" y="232"/>
                    <a:pt x="154" y="236"/>
                  </a:cubicBezTo>
                  <a:cubicBezTo>
                    <a:pt x="154" y="237"/>
                    <a:pt x="156" y="238"/>
                    <a:pt x="158" y="238"/>
                  </a:cubicBezTo>
                  <a:cubicBezTo>
                    <a:pt x="159" y="238"/>
                    <a:pt x="161" y="237"/>
                    <a:pt x="162" y="236"/>
                  </a:cubicBezTo>
                  <a:cubicBezTo>
                    <a:pt x="165" y="231"/>
                    <a:pt x="188" y="195"/>
                    <a:pt x="199" y="168"/>
                  </a:cubicBezTo>
                  <a:cubicBezTo>
                    <a:pt x="220" y="172"/>
                    <a:pt x="220" y="172"/>
                    <a:pt x="220" y="172"/>
                  </a:cubicBezTo>
                  <a:cubicBezTo>
                    <a:pt x="221" y="173"/>
                    <a:pt x="222" y="172"/>
                    <a:pt x="224" y="171"/>
                  </a:cubicBezTo>
                  <a:cubicBezTo>
                    <a:pt x="225" y="170"/>
                    <a:pt x="225" y="169"/>
                    <a:pt x="225" y="168"/>
                  </a:cubicBezTo>
                  <a:cubicBezTo>
                    <a:pt x="225" y="16"/>
                    <a:pt x="225" y="16"/>
                    <a:pt x="225" y="16"/>
                  </a:cubicBezTo>
                  <a:cubicBezTo>
                    <a:pt x="225" y="14"/>
                    <a:pt x="224" y="12"/>
                    <a:pt x="222" y="12"/>
                  </a:cubicBezTo>
                  <a:close/>
                  <a:moveTo>
                    <a:pt x="158" y="224"/>
                  </a:moveTo>
                  <a:cubicBezTo>
                    <a:pt x="144" y="203"/>
                    <a:pt x="119" y="160"/>
                    <a:pt x="119" y="144"/>
                  </a:cubicBezTo>
                  <a:cubicBezTo>
                    <a:pt x="119" y="123"/>
                    <a:pt x="136" y="106"/>
                    <a:pt x="158" y="106"/>
                  </a:cubicBezTo>
                  <a:cubicBezTo>
                    <a:pt x="179" y="106"/>
                    <a:pt x="196" y="123"/>
                    <a:pt x="196" y="144"/>
                  </a:cubicBezTo>
                  <a:cubicBezTo>
                    <a:pt x="196" y="160"/>
                    <a:pt x="171" y="203"/>
                    <a:pt x="158" y="224"/>
                  </a:cubicBezTo>
                  <a:close/>
                  <a:moveTo>
                    <a:pt x="216" y="162"/>
                  </a:moveTo>
                  <a:cubicBezTo>
                    <a:pt x="202" y="159"/>
                    <a:pt x="202" y="159"/>
                    <a:pt x="202" y="159"/>
                  </a:cubicBezTo>
                  <a:cubicBezTo>
                    <a:pt x="204" y="153"/>
                    <a:pt x="205" y="148"/>
                    <a:pt x="205" y="144"/>
                  </a:cubicBezTo>
                  <a:cubicBezTo>
                    <a:pt x="205" y="117"/>
                    <a:pt x="184" y="96"/>
                    <a:pt x="158" y="96"/>
                  </a:cubicBezTo>
                  <a:cubicBezTo>
                    <a:pt x="131" y="96"/>
                    <a:pt x="110" y="117"/>
                    <a:pt x="110" y="144"/>
                  </a:cubicBezTo>
                  <a:cubicBezTo>
                    <a:pt x="110" y="152"/>
                    <a:pt x="114" y="163"/>
                    <a:pt x="120" y="176"/>
                  </a:cubicBezTo>
                  <a:cubicBezTo>
                    <a:pt x="114" y="178"/>
                    <a:pt x="114" y="178"/>
                    <a:pt x="114" y="178"/>
                  </a:cubicBezTo>
                  <a:cubicBezTo>
                    <a:pt x="61" y="157"/>
                    <a:pt x="61" y="157"/>
                    <a:pt x="61" y="157"/>
                  </a:cubicBezTo>
                  <a:cubicBezTo>
                    <a:pt x="61" y="156"/>
                    <a:pt x="60" y="156"/>
                    <a:pt x="60" y="156"/>
                  </a:cubicBezTo>
                  <a:cubicBezTo>
                    <a:pt x="59" y="156"/>
                    <a:pt x="58" y="156"/>
                    <a:pt x="58" y="156"/>
                  </a:cubicBezTo>
                  <a:cubicBezTo>
                    <a:pt x="9" y="175"/>
                    <a:pt x="9" y="175"/>
                    <a:pt x="9" y="175"/>
                  </a:cubicBezTo>
                  <a:cubicBezTo>
                    <a:pt x="9" y="34"/>
                    <a:pt x="9" y="34"/>
                    <a:pt x="9" y="34"/>
                  </a:cubicBezTo>
                  <a:cubicBezTo>
                    <a:pt x="60" y="15"/>
                    <a:pt x="60" y="15"/>
                    <a:pt x="60" y="15"/>
                  </a:cubicBezTo>
                  <a:cubicBezTo>
                    <a:pt x="112" y="37"/>
                    <a:pt x="112" y="37"/>
                    <a:pt x="112" y="37"/>
                  </a:cubicBezTo>
                  <a:cubicBezTo>
                    <a:pt x="113" y="37"/>
                    <a:pt x="115" y="37"/>
                    <a:pt x="116" y="37"/>
                  </a:cubicBezTo>
                  <a:cubicBezTo>
                    <a:pt x="174" y="10"/>
                    <a:pt x="174" y="10"/>
                    <a:pt x="174" y="10"/>
                  </a:cubicBezTo>
                  <a:cubicBezTo>
                    <a:pt x="216" y="20"/>
                    <a:pt x="216" y="20"/>
                    <a:pt x="216" y="20"/>
                  </a:cubicBezTo>
                  <a:lnTo>
                    <a:pt x="216" y="162"/>
                  </a:ln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cs typeface="Arial" charset="0"/>
              </a:endParaRPr>
            </a:p>
          </p:txBody>
        </p:sp>
        <p:sp>
          <p:nvSpPr>
            <p:cNvPr id="50" name="Shape">
              <a:extLst>
                <a:ext uri="{FF2B5EF4-FFF2-40B4-BE49-F238E27FC236}">
                  <a16:creationId xmlns:a16="http://schemas.microsoft.com/office/drawing/2014/main" id="{ACAD3740-3473-4B49-9AC4-CF60BDD5AF06}"/>
                </a:ext>
              </a:extLst>
            </p:cNvPr>
            <p:cNvSpPr>
              <a:spLocks/>
            </p:cNvSpPr>
            <p:nvPr/>
          </p:nvSpPr>
          <p:spPr bwMode="auto">
            <a:xfrm>
              <a:off x="10594331" y="2207891"/>
              <a:ext cx="32102" cy="376046"/>
            </a:xfrm>
            <a:custGeom>
              <a:avLst/>
              <a:gdLst>
                <a:gd name="T0" fmla="*/ 5 w 9"/>
                <a:gd name="T1" fmla="*/ 0 h 105"/>
                <a:gd name="T2" fmla="*/ 0 w 9"/>
                <a:gd name="T3" fmla="*/ 5 h 105"/>
                <a:gd name="T4" fmla="*/ 0 w 9"/>
                <a:gd name="T5" fmla="*/ 101 h 105"/>
                <a:gd name="T6" fmla="*/ 5 w 9"/>
                <a:gd name="T7" fmla="*/ 105 h 105"/>
                <a:gd name="T8" fmla="*/ 9 w 9"/>
                <a:gd name="T9" fmla="*/ 101 h 105"/>
                <a:gd name="T10" fmla="*/ 9 w 9"/>
                <a:gd name="T11" fmla="*/ 5 h 105"/>
                <a:gd name="T12" fmla="*/ 5 w 9"/>
                <a:gd name="T13" fmla="*/ 0 h 105"/>
              </a:gdLst>
              <a:ahLst/>
              <a:cxnLst>
                <a:cxn ang="0">
                  <a:pos x="T0" y="T1"/>
                </a:cxn>
                <a:cxn ang="0">
                  <a:pos x="T2" y="T3"/>
                </a:cxn>
                <a:cxn ang="0">
                  <a:pos x="T4" y="T5"/>
                </a:cxn>
                <a:cxn ang="0">
                  <a:pos x="T6" y="T7"/>
                </a:cxn>
                <a:cxn ang="0">
                  <a:pos x="T8" y="T9"/>
                </a:cxn>
                <a:cxn ang="0">
                  <a:pos x="T10" y="T11"/>
                </a:cxn>
                <a:cxn ang="0">
                  <a:pos x="T12" y="T13"/>
                </a:cxn>
              </a:cxnLst>
              <a:rect l="0" t="0" r="r" b="b"/>
              <a:pathLst>
                <a:path w="9" h="105">
                  <a:moveTo>
                    <a:pt x="5" y="0"/>
                  </a:moveTo>
                  <a:cubicBezTo>
                    <a:pt x="2" y="0"/>
                    <a:pt x="0" y="2"/>
                    <a:pt x="0" y="5"/>
                  </a:cubicBezTo>
                  <a:cubicBezTo>
                    <a:pt x="0" y="101"/>
                    <a:pt x="0" y="101"/>
                    <a:pt x="0" y="101"/>
                  </a:cubicBezTo>
                  <a:cubicBezTo>
                    <a:pt x="0" y="103"/>
                    <a:pt x="2" y="105"/>
                    <a:pt x="5" y="105"/>
                  </a:cubicBezTo>
                  <a:cubicBezTo>
                    <a:pt x="7" y="105"/>
                    <a:pt x="9" y="103"/>
                    <a:pt x="9" y="101"/>
                  </a:cubicBezTo>
                  <a:cubicBezTo>
                    <a:pt x="9" y="5"/>
                    <a:pt x="9" y="5"/>
                    <a:pt x="9" y="5"/>
                  </a:cubicBezTo>
                  <a:cubicBezTo>
                    <a:pt x="9" y="2"/>
                    <a:pt x="7" y="0"/>
                    <a:pt x="5" y="0"/>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cs typeface="Arial" charset="0"/>
              </a:endParaRPr>
            </a:p>
          </p:txBody>
        </p:sp>
        <p:sp>
          <p:nvSpPr>
            <p:cNvPr id="51" name="Shape">
              <a:extLst>
                <a:ext uri="{FF2B5EF4-FFF2-40B4-BE49-F238E27FC236}">
                  <a16:creationId xmlns:a16="http://schemas.microsoft.com/office/drawing/2014/main" id="{C219E1A0-FFBD-40FB-BDDB-D129C613937C}"/>
                </a:ext>
              </a:extLst>
            </p:cNvPr>
            <p:cNvSpPr>
              <a:spLocks/>
            </p:cNvSpPr>
            <p:nvPr/>
          </p:nvSpPr>
          <p:spPr bwMode="auto">
            <a:xfrm>
              <a:off x="10786916" y="2272094"/>
              <a:ext cx="36688" cy="167386"/>
            </a:xfrm>
            <a:custGeom>
              <a:avLst/>
              <a:gdLst>
                <a:gd name="T0" fmla="*/ 5 w 10"/>
                <a:gd name="T1" fmla="*/ 0 h 47"/>
                <a:gd name="T2" fmla="*/ 0 w 10"/>
                <a:gd name="T3" fmla="*/ 5 h 47"/>
                <a:gd name="T4" fmla="*/ 0 w 10"/>
                <a:gd name="T5" fmla="*/ 42 h 47"/>
                <a:gd name="T6" fmla="*/ 5 w 10"/>
                <a:gd name="T7" fmla="*/ 47 h 47"/>
                <a:gd name="T8" fmla="*/ 10 w 10"/>
                <a:gd name="T9" fmla="*/ 42 h 47"/>
                <a:gd name="T10" fmla="*/ 10 w 10"/>
                <a:gd name="T11" fmla="*/ 5 h 47"/>
                <a:gd name="T12" fmla="*/ 5 w 10"/>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 h="47">
                  <a:moveTo>
                    <a:pt x="5" y="0"/>
                  </a:moveTo>
                  <a:cubicBezTo>
                    <a:pt x="2" y="0"/>
                    <a:pt x="0" y="3"/>
                    <a:pt x="0" y="5"/>
                  </a:cubicBezTo>
                  <a:cubicBezTo>
                    <a:pt x="0" y="42"/>
                    <a:pt x="0" y="42"/>
                    <a:pt x="0" y="42"/>
                  </a:cubicBezTo>
                  <a:cubicBezTo>
                    <a:pt x="0" y="44"/>
                    <a:pt x="2" y="47"/>
                    <a:pt x="5" y="47"/>
                  </a:cubicBezTo>
                  <a:cubicBezTo>
                    <a:pt x="8" y="47"/>
                    <a:pt x="10" y="44"/>
                    <a:pt x="10" y="42"/>
                  </a:cubicBezTo>
                  <a:cubicBezTo>
                    <a:pt x="10" y="5"/>
                    <a:pt x="10" y="5"/>
                    <a:pt x="10" y="5"/>
                  </a:cubicBezTo>
                  <a:cubicBezTo>
                    <a:pt x="10" y="3"/>
                    <a:pt x="8" y="0"/>
                    <a:pt x="5" y="0"/>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cs typeface="Arial" charset="0"/>
              </a:endParaRPr>
            </a:p>
          </p:txBody>
        </p:sp>
        <p:sp>
          <p:nvSpPr>
            <p:cNvPr id="52" name="Shape">
              <a:extLst>
                <a:ext uri="{FF2B5EF4-FFF2-40B4-BE49-F238E27FC236}">
                  <a16:creationId xmlns:a16="http://schemas.microsoft.com/office/drawing/2014/main" id="{90BBAAC6-4BC3-412F-A617-EFCDDBEE4128}"/>
                </a:ext>
              </a:extLst>
            </p:cNvPr>
            <p:cNvSpPr>
              <a:spLocks/>
            </p:cNvSpPr>
            <p:nvPr/>
          </p:nvSpPr>
          <p:spPr bwMode="auto">
            <a:xfrm>
              <a:off x="11002438" y="2182673"/>
              <a:ext cx="36688" cy="206367"/>
            </a:xfrm>
            <a:custGeom>
              <a:avLst/>
              <a:gdLst>
                <a:gd name="T0" fmla="*/ 0 w 10"/>
                <a:gd name="T1" fmla="*/ 5 h 58"/>
                <a:gd name="T2" fmla="*/ 0 w 10"/>
                <a:gd name="T3" fmla="*/ 53 h 58"/>
                <a:gd name="T4" fmla="*/ 5 w 10"/>
                <a:gd name="T5" fmla="*/ 58 h 58"/>
                <a:gd name="T6" fmla="*/ 10 w 10"/>
                <a:gd name="T7" fmla="*/ 53 h 58"/>
                <a:gd name="T8" fmla="*/ 10 w 10"/>
                <a:gd name="T9" fmla="*/ 5 h 58"/>
                <a:gd name="T10" fmla="*/ 5 w 10"/>
                <a:gd name="T11" fmla="*/ 0 h 58"/>
                <a:gd name="T12" fmla="*/ 0 w 10"/>
                <a:gd name="T13" fmla="*/ 5 h 58"/>
              </a:gdLst>
              <a:ahLst/>
              <a:cxnLst>
                <a:cxn ang="0">
                  <a:pos x="T0" y="T1"/>
                </a:cxn>
                <a:cxn ang="0">
                  <a:pos x="T2" y="T3"/>
                </a:cxn>
                <a:cxn ang="0">
                  <a:pos x="T4" y="T5"/>
                </a:cxn>
                <a:cxn ang="0">
                  <a:pos x="T6" y="T7"/>
                </a:cxn>
                <a:cxn ang="0">
                  <a:pos x="T8" y="T9"/>
                </a:cxn>
                <a:cxn ang="0">
                  <a:pos x="T10" y="T11"/>
                </a:cxn>
                <a:cxn ang="0">
                  <a:pos x="T12" y="T13"/>
                </a:cxn>
              </a:cxnLst>
              <a:rect l="0" t="0" r="r" b="b"/>
              <a:pathLst>
                <a:path w="10" h="58">
                  <a:moveTo>
                    <a:pt x="0" y="5"/>
                  </a:moveTo>
                  <a:cubicBezTo>
                    <a:pt x="0" y="53"/>
                    <a:pt x="0" y="53"/>
                    <a:pt x="0" y="53"/>
                  </a:cubicBezTo>
                  <a:cubicBezTo>
                    <a:pt x="0" y="56"/>
                    <a:pt x="2" y="58"/>
                    <a:pt x="5" y="58"/>
                  </a:cubicBezTo>
                  <a:cubicBezTo>
                    <a:pt x="8" y="58"/>
                    <a:pt x="10" y="56"/>
                    <a:pt x="10" y="53"/>
                  </a:cubicBezTo>
                  <a:cubicBezTo>
                    <a:pt x="10" y="5"/>
                    <a:pt x="10" y="5"/>
                    <a:pt x="10" y="5"/>
                  </a:cubicBezTo>
                  <a:cubicBezTo>
                    <a:pt x="10" y="2"/>
                    <a:pt x="8" y="0"/>
                    <a:pt x="5" y="0"/>
                  </a:cubicBezTo>
                  <a:cubicBezTo>
                    <a:pt x="2" y="0"/>
                    <a:pt x="0" y="2"/>
                    <a:pt x="0" y="5"/>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cs typeface="Arial" charset="0"/>
              </a:endParaRPr>
            </a:p>
          </p:txBody>
        </p:sp>
        <p:sp>
          <p:nvSpPr>
            <p:cNvPr id="53" name="Shape">
              <a:extLst>
                <a:ext uri="{FF2B5EF4-FFF2-40B4-BE49-F238E27FC236}">
                  <a16:creationId xmlns:a16="http://schemas.microsoft.com/office/drawing/2014/main" id="{C4BC9350-DD02-4490-9920-CF0A33BAECDF}"/>
                </a:ext>
              </a:extLst>
            </p:cNvPr>
            <p:cNvSpPr>
              <a:spLocks noEditPoints="1"/>
            </p:cNvSpPr>
            <p:nvPr/>
          </p:nvSpPr>
          <p:spPr bwMode="auto">
            <a:xfrm>
              <a:off x="10899320" y="2515141"/>
              <a:ext cx="123821" cy="128406"/>
            </a:xfrm>
            <a:custGeom>
              <a:avLst/>
              <a:gdLst>
                <a:gd name="T0" fmla="*/ 18 w 35"/>
                <a:gd name="T1" fmla="*/ 0 h 36"/>
                <a:gd name="T2" fmla="*/ 0 w 35"/>
                <a:gd name="T3" fmla="*/ 18 h 36"/>
                <a:gd name="T4" fmla="*/ 18 w 35"/>
                <a:gd name="T5" fmla="*/ 36 h 36"/>
                <a:gd name="T6" fmla="*/ 35 w 35"/>
                <a:gd name="T7" fmla="*/ 18 h 36"/>
                <a:gd name="T8" fmla="*/ 18 w 35"/>
                <a:gd name="T9" fmla="*/ 0 h 36"/>
                <a:gd name="T10" fmla="*/ 18 w 35"/>
                <a:gd name="T11" fmla="*/ 27 h 36"/>
                <a:gd name="T12" fmla="*/ 9 w 35"/>
                <a:gd name="T13" fmla="*/ 18 h 36"/>
                <a:gd name="T14" fmla="*/ 18 w 35"/>
                <a:gd name="T15" fmla="*/ 10 h 36"/>
                <a:gd name="T16" fmla="*/ 26 w 35"/>
                <a:gd name="T17" fmla="*/ 18 h 36"/>
                <a:gd name="T18" fmla="*/ 18 w 35"/>
                <a:gd name="T19" fmla="*/ 2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6">
                  <a:moveTo>
                    <a:pt x="18" y="0"/>
                  </a:moveTo>
                  <a:cubicBezTo>
                    <a:pt x="8" y="0"/>
                    <a:pt x="0" y="8"/>
                    <a:pt x="0" y="18"/>
                  </a:cubicBezTo>
                  <a:cubicBezTo>
                    <a:pt x="0" y="28"/>
                    <a:pt x="8" y="36"/>
                    <a:pt x="18" y="36"/>
                  </a:cubicBezTo>
                  <a:cubicBezTo>
                    <a:pt x="27" y="36"/>
                    <a:pt x="35" y="28"/>
                    <a:pt x="35" y="18"/>
                  </a:cubicBezTo>
                  <a:cubicBezTo>
                    <a:pt x="35" y="8"/>
                    <a:pt x="27" y="0"/>
                    <a:pt x="18" y="0"/>
                  </a:cubicBezTo>
                  <a:close/>
                  <a:moveTo>
                    <a:pt x="18" y="27"/>
                  </a:moveTo>
                  <a:cubicBezTo>
                    <a:pt x="13" y="27"/>
                    <a:pt x="9" y="23"/>
                    <a:pt x="9" y="18"/>
                  </a:cubicBezTo>
                  <a:cubicBezTo>
                    <a:pt x="9" y="14"/>
                    <a:pt x="13" y="10"/>
                    <a:pt x="18" y="10"/>
                  </a:cubicBezTo>
                  <a:cubicBezTo>
                    <a:pt x="22" y="10"/>
                    <a:pt x="26" y="14"/>
                    <a:pt x="26" y="18"/>
                  </a:cubicBezTo>
                  <a:cubicBezTo>
                    <a:pt x="26" y="23"/>
                    <a:pt x="22" y="27"/>
                    <a:pt x="18" y="27"/>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cs typeface="Arial" charset="0"/>
              </a:endParaRPr>
            </a:p>
          </p:txBody>
        </p:sp>
      </p:grpSp>
      <p:sp>
        <p:nvSpPr>
          <p:cNvPr id="7" name="Heading">
            <a:extLst>
              <a:ext uri="{FF2B5EF4-FFF2-40B4-BE49-F238E27FC236}">
                <a16:creationId xmlns:a16="http://schemas.microsoft.com/office/drawing/2014/main" id="{B3EAF1F9-F55F-4CA5-B3AE-B7BF5D4D8828}"/>
              </a:ext>
            </a:extLst>
          </p:cNvPr>
          <p:cNvSpPr>
            <a:spLocks noGrp="1"/>
          </p:cNvSpPr>
          <p:nvPr>
            <p:ph type="body" sz="quarter" idx="20" hasCustomPrompt="1"/>
          </p:nvPr>
        </p:nvSpPr>
        <p:spPr>
          <a:xfrm>
            <a:off x="543894" y="1957603"/>
            <a:ext cx="2065956" cy="831850"/>
          </a:xfrm>
          <a:prstGeom prst="rect">
            <a:avLst/>
          </a:prstGeom>
        </p:spPr>
        <p:txBody>
          <a:bodyPr/>
          <a:lstStyle>
            <a:lvl1pPr marL="0" indent="0" algn="l" defTabSz="914400" rtl="0" eaLnBrk="1" latinLnBrk="0" hangingPunct="1">
              <a:spcAft>
                <a:spcPts val="1200"/>
              </a:spcAft>
              <a:buNone/>
              <a:defRPr lang="en-US" sz="3200" b="0" kern="1200" spc="300" dirty="0" smtClean="0">
                <a:solidFill>
                  <a:schemeClr val="tx1"/>
                </a:solidFill>
                <a:latin typeface="Calibri Light" panose="020F0302020204030204" pitchFamily="34" charset="0"/>
                <a:ea typeface="Verdana" panose="020B0604030504040204" pitchFamily="34" charset="0"/>
                <a:cs typeface="Calibri Light" panose="020F0302020204030204" pitchFamily="34" charset="0"/>
              </a:defRPr>
            </a:lvl1pPr>
          </a:lstStyle>
          <a:p>
            <a:pPr marL="0" lvl="0" indent="0" algn="l" defTabSz="914400" rtl="0" eaLnBrk="1" latinLnBrk="0" hangingPunct="1">
              <a:lnSpc>
                <a:spcPct val="90000"/>
              </a:lnSpc>
              <a:spcBef>
                <a:spcPts val="1000"/>
              </a:spcBef>
              <a:spcAft>
                <a:spcPts val="1200"/>
              </a:spcAft>
              <a:buFont typeface="Arial" panose="020B0604020202020204" pitchFamily="34" charset="0"/>
              <a:buNone/>
            </a:pPr>
            <a:r>
              <a:rPr lang="en-US"/>
              <a:t>CURRENT STATE</a:t>
            </a:r>
          </a:p>
        </p:txBody>
      </p:sp>
      <p:sp>
        <p:nvSpPr>
          <p:cNvPr id="10" name="Text">
            <a:extLst>
              <a:ext uri="{FF2B5EF4-FFF2-40B4-BE49-F238E27FC236}">
                <a16:creationId xmlns:a16="http://schemas.microsoft.com/office/drawing/2014/main" id="{50397486-9B97-49AF-BD1F-A8D447705922}"/>
              </a:ext>
            </a:extLst>
          </p:cNvPr>
          <p:cNvSpPr>
            <a:spLocks noGrp="1"/>
          </p:cNvSpPr>
          <p:nvPr>
            <p:ph type="body" sz="quarter" idx="22" hasCustomPrompt="1"/>
          </p:nvPr>
        </p:nvSpPr>
        <p:spPr>
          <a:xfrm>
            <a:off x="914400" y="3203575"/>
            <a:ext cx="4562374" cy="1270000"/>
          </a:xfrm>
          <a:prstGeom prst="rect">
            <a:avLst/>
          </a:prstGeom>
        </p:spPr>
        <p:txBody>
          <a:bodyPr/>
          <a:lstStyle>
            <a:lvl1pPr marL="285750" indent="-285750">
              <a:spcBef>
                <a:spcPts val="0"/>
              </a:spcBef>
              <a:spcAft>
                <a:spcPts val="1800"/>
              </a:spcAft>
              <a:buFont typeface="Arial" panose="020B0604020202020204" pitchFamily="34" charset="0"/>
              <a:buChar char="•"/>
              <a:defRPr sz="1400"/>
            </a:lvl1pPr>
            <a:lvl2pPr marL="457200" indent="0">
              <a:buNone/>
              <a:defRPr/>
            </a:lvl2pPr>
          </a:lstStyle>
          <a:p>
            <a:pPr lvl="0"/>
            <a:r>
              <a:rPr lang="en-US"/>
              <a:t>Bulleted list where the first few words of each bullet are bolded</a:t>
            </a:r>
          </a:p>
        </p:txBody>
      </p:sp>
      <p:sp>
        <p:nvSpPr>
          <p:cNvPr id="55" name="Heading">
            <a:extLst>
              <a:ext uri="{FF2B5EF4-FFF2-40B4-BE49-F238E27FC236}">
                <a16:creationId xmlns:a16="http://schemas.microsoft.com/office/drawing/2014/main" id="{3031ED24-928E-4BB5-88B6-E2A2DC126DB5}"/>
              </a:ext>
            </a:extLst>
          </p:cNvPr>
          <p:cNvSpPr>
            <a:spLocks noGrp="1"/>
          </p:cNvSpPr>
          <p:nvPr>
            <p:ph type="body" sz="quarter" idx="21" hasCustomPrompt="1"/>
          </p:nvPr>
        </p:nvSpPr>
        <p:spPr>
          <a:xfrm>
            <a:off x="6353590" y="2013763"/>
            <a:ext cx="3342860" cy="831850"/>
          </a:xfrm>
          <a:prstGeom prst="rect">
            <a:avLst/>
          </a:prstGeom>
        </p:spPr>
        <p:txBody>
          <a:bodyPr/>
          <a:lstStyle>
            <a:lvl1pPr marL="0" indent="0" algn="l" defTabSz="914400" rtl="0" eaLnBrk="1" latinLnBrk="0" hangingPunct="1">
              <a:spcAft>
                <a:spcPts val="1200"/>
              </a:spcAft>
              <a:buNone/>
              <a:defRPr lang="en-US" sz="3200" b="0" kern="1200" spc="300" dirty="0" smtClean="0">
                <a:solidFill>
                  <a:schemeClr val="tx1"/>
                </a:solidFill>
                <a:latin typeface="Calibri Light" panose="020F0302020204030204" pitchFamily="34" charset="0"/>
                <a:ea typeface="Verdana" panose="020B0604030504040204" pitchFamily="34" charset="0"/>
                <a:cs typeface="Calibri Light" panose="020F0302020204030204" pitchFamily="34" charset="0"/>
              </a:defRPr>
            </a:lvl1pPr>
          </a:lstStyle>
          <a:p>
            <a:pPr marL="0" lvl="0" indent="0" algn="l" defTabSz="914400" rtl="0" eaLnBrk="1" latinLnBrk="0" hangingPunct="1">
              <a:lnSpc>
                <a:spcPct val="90000"/>
              </a:lnSpc>
              <a:spcBef>
                <a:spcPts val="1000"/>
              </a:spcBef>
              <a:spcAft>
                <a:spcPts val="1200"/>
              </a:spcAft>
              <a:buFont typeface="Arial" panose="020B0604020202020204" pitchFamily="34" charset="0"/>
              <a:buNone/>
            </a:pPr>
            <a:r>
              <a:rPr lang="en-US"/>
              <a:t>PROPOSED FUTURE STATE</a:t>
            </a:r>
          </a:p>
        </p:txBody>
      </p:sp>
      <p:sp>
        <p:nvSpPr>
          <p:cNvPr id="58" name="Text">
            <a:extLst>
              <a:ext uri="{FF2B5EF4-FFF2-40B4-BE49-F238E27FC236}">
                <a16:creationId xmlns:a16="http://schemas.microsoft.com/office/drawing/2014/main" id="{7FCE15D1-6562-4AA4-9092-B7ECA43782EA}"/>
              </a:ext>
            </a:extLst>
          </p:cNvPr>
          <p:cNvSpPr>
            <a:spLocks noGrp="1"/>
          </p:cNvSpPr>
          <p:nvPr>
            <p:ph type="body" sz="quarter" idx="23" hasCustomPrompt="1"/>
          </p:nvPr>
        </p:nvSpPr>
        <p:spPr>
          <a:xfrm>
            <a:off x="6699183" y="3203575"/>
            <a:ext cx="4872104" cy="1270000"/>
          </a:xfrm>
          <a:prstGeom prst="rect">
            <a:avLst/>
          </a:prstGeom>
        </p:spPr>
        <p:txBody>
          <a:bodyPr/>
          <a:lstStyle>
            <a:lvl1pPr marL="285750" indent="-285750">
              <a:spcBef>
                <a:spcPts val="0"/>
              </a:spcBef>
              <a:spcAft>
                <a:spcPts val="1800"/>
              </a:spcAft>
              <a:buFont typeface="Arial" panose="020B0604020202020204" pitchFamily="34" charset="0"/>
              <a:buChar char="•"/>
              <a:defRPr sz="1400"/>
            </a:lvl1pPr>
            <a:lvl2pPr marL="457200" indent="0">
              <a:buNone/>
              <a:defRPr/>
            </a:lvl2pPr>
          </a:lstStyle>
          <a:p>
            <a:pPr lvl="0"/>
            <a:r>
              <a:rPr lang="en-US"/>
              <a:t>Bulleted list where the first few words of each bullet are bolded</a:t>
            </a:r>
          </a:p>
        </p:txBody>
      </p:sp>
      <p:sp>
        <p:nvSpPr>
          <p:cNvPr id="60" name="Slide Number">
            <a:extLst>
              <a:ext uri="{FF2B5EF4-FFF2-40B4-BE49-F238E27FC236}">
                <a16:creationId xmlns:a16="http://schemas.microsoft.com/office/drawing/2014/main" id="{73A1A494-853C-4B87-A6C9-FBF025F188AF}"/>
              </a:ext>
              <a:ext uri="{C183D7F6-B498-43B3-948B-1728B52AA6E4}">
                <adec:decorative xmlns:adec="http://schemas.microsoft.com/office/drawing/2017/decorative" val="1"/>
              </a:ext>
            </a:extLst>
          </p:cNvPr>
          <p:cNvSpPr txBox="1">
            <a:spLocks/>
          </p:cNvSpPr>
          <p:nvPr/>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99223376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3" name="Deck Title">
            <a:extLst>
              <a:ext uri="{FF2B5EF4-FFF2-40B4-BE49-F238E27FC236}">
                <a16:creationId xmlns:a16="http://schemas.microsoft.com/office/drawing/2014/main" id="{89CBB367-C9FE-46C3-90B9-8F0F2C05B54E}"/>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5" name="Title">
            <a:extLst>
              <a:ext uri="{FF2B5EF4-FFF2-40B4-BE49-F238E27FC236}">
                <a16:creationId xmlns:a16="http://schemas.microsoft.com/office/drawing/2014/main" id="{D8E3563E-D89A-45B4-9A47-4851FE97D02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4" name="Subtitle">
            <a:extLst>
              <a:ext uri="{FF2B5EF4-FFF2-40B4-BE49-F238E27FC236}">
                <a16:creationId xmlns:a16="http://schemas.microsoft.com/office/drawing/2014/main" id="{F09E3BF6-A98D-418D-9B86-DFCE36D53C4B}"/>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9" name="Chart">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52277" y="1828800"/>
            <a:ext cx="11151015" cy="4143472"/>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12" name="Text">
            <a:extLst>
              <a:ext uri="{FF2B5EF4-FFF2-40B4-BE49-F238E27FC236}">
                <a16:creationId xmlns:a16="http://schemas.microsoft.com/office/drawing/2014/main" id="{C5729119-218F-4B6B-8794-962762AAD70C}"/>
              </a:ext>
            </a:extLst>
          </p:cNvPr>
          <p:cNvSpPr>
            <a:spLocks noGrp="1"/>
          </p:cNvSpPr>
          <p:nvPr>
            <p:ph type="body" sz="quarter" idx="49" hasCustomPrompt="1"/>
          </p:nvPr>
        </p:nvSpPr>
        <p:spPr>
          <a:xfrm>
            <a:off x="450850" y="6175375"/>
            <a:ext cx="11151015" cy="365125"/>
          </a:xfrm>
          <a:prstGeom prst="rect">
            <a:avLst/>
          </a:prstGeom>
          <a:solidFill>
            <a:schemeClr val="accent1"/>
          </a:solidFill>
          <a:ln>
            <a:noFill/>
          </a:ln>
        </p:spPr>
        <p:txBody>
          <a:bodyPr anchor="ctr"/>
          <a:lstStyle>
            <a:lvl1pPr marL="0" indent="0">
              <a:buNone/>
              <a:defRPr sz="1400">
                <a:solidFill>
                  <a:schemeClr val="bg1"/>
                </a:solidFill>
              </a:defRPr>
            </a:lvl1pPr>
          </a:lstStyle>
          <a:p>
            <a:pPr lvl="0"/>
            <a:r>
              <a:rPr lang="en-US"/>
              <a:t>Key takeaway that is one line of text</a:t>
            </a:r>
          </a:p>
        </p:txBody>
      </p:sp>
      <p:sp>
        <p:nvSpPr>
          <p:cNvPr id="10" name="Slide Number">
            <a:extLst>
              <a:ext uri="{FF2B5EF4-FFF2-40B4-BE49-F238E27FC236}">
                <a16:creationId xmlns:a16="http://schemas.microsoft.com/office/drawing/2014/main" id="{DCA03167-15F3-4EE5-AE70-695D9C527624}"/>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301685470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14" name="Deck Title">
            <a:extLst>
              <a:ext uri="{FF2B5EF4-FFF2-40B4-BE49-F238E27FC236}">
                <a16:creationId xmlns:a16="http://schemas.microsoft.com/office/drawing/2014/main" id="{0F00879E-D1D2-4606-9F78-21A1E22E2AEA}"/>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8" name="Title">
            <a:extLst>
              <a:ext uri="{FF2B5EF4-FFF2-40B4-BE49-F238E27FC236}">
                <a16:creationId xmlns:a16="http://schemas.microsoft.com/office/drawing/2014/main" id="{F6CC9F7B-5927-4C47-9782-2B3367E02A51}"/>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7" name="Subtitle">
            <a:extLst>
              <a:ext uri="{FF2B5EF4-FFF2-40B4-BE49-F238E27FC236}">
                <a16:creationId xmlns:a16="http://schemas.microsoft.com/office/drawing/2014/main" id="{466B0D44-200D-4155-BF19-7697CF61A110}"/>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8" name="Shape">
            <a:extLst>
              <a:ext uri="{FF2B5EF4-FFF2-40B4-BE49-F238E27FC236}">
                <a16:creationId xmlns:a16="http://schemas.microsoft.com/office/drawing/2014/main" id="{E5799B26-0D26-4AA0-842B-E13F3624E5EB}"/>
              </a:ext>
              <a:ext uri="{C183D7F6-B498-43B3-948B-1728B52AA6E4}">
                <adec:decorative xmlns:adec="http://schemas.microsoft.com/office/drawing/2017/decorative" val="1"/>
              </a:ext>
            </a:extLst>
          </p:cNvPr>
          <p:cNvSpPr/>
          <p:nvPr userDrawn="1"/>
        </p:nvSpPr>
        <p:spPr>
          <a:xfrm>
            <a:off x="452277" y="1898482"/>
            <a:ext cx="7404308"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630789" y="2067366"/>
            <a:ext cx="7052060"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15" name="Shape">
            <a:extLst>
              <a:ext uri="{FF2B5EF4-FFF2-40B4-BE49-F238E27FC236}">
                <a16:creationId xmlns:a16="http://schemas.microsoft.com/office/drawing/2014/main" id="{748C2AF2-91E8-4D0B-80B1-22C901736C3B}"/>
              </a:ext>
              <a:ext uri="{C183D7F6-B498-43B3-948B-1728B52AA6E4}">
                <adec:decorative xmlns:adec="http://schemas.microsoft.com/office/drawing/2017/decorative" val="1"/>
              </a:ext>
            </a:extLst>
          </p:cNvPr>
          <p:cNvSpPr/>
          <p:nvPr userDrawn="1"/>
        </p:nvSpPr>
        <p:spPr>
          <a:xfrm>
            <a:off x="7945693" y="1898481"/>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a:extLst>
              <a:ext uri="{FF2B5EF4-FFF2-40B4-BE49-F238E27FC236}">
                <a16:creationId xmlns:a16="http://schemas.microsoft.com/office/drawing/2014/main" id="{0A063F25-1ADB-43B5-A4FF-476FAE6567AA}"/>
              </a:ext>
            </a:extLst>
          </p:cNvPr>
          <p:cNvSpPr>
            <a:spLocks noGrp="1"/>
          </p:cNvSpPr>
          <p:nvPr>
            <p:ph type="chart" sz="quarter" idx="51" hasCustomPrompt="1"/>
          </p:nvPr>
        </p:nvSpPr>
        <p:spPr>
          <a:xfrm>
            <a:off x="8119429" y="2067365"/>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12" name="Slide Number">
            <a:extLst>
              <a:ext uri="{FF2B5EF4-FFF2-40B4-BE49-F238E27FC236}">
                <a16:creationId xmlns:a16="http://schemas.microsoft.com/office/drawing/2014/main" id="{ED8A5876-8E3D-42AA-965C-4E1FDA7CEF03}"/>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122844084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Charts with Key Takeaways">
    <p:spTree>
      <p:nvGrpSpPr>
        <p:cNvPr id="1" name=""/>
        <p:cNvGrpSpPr/>
        <p:nvPr/>
      </p:nvGrpSpPr>
      <p:grpSpPr>
        <a:xfrm>
          <a:off x="0" y="0"/>
          <a:ext cx="0" cy="0"/>
          <a:chOff x="0" y="0"/>
          <a:chExt cx="0" cy="0"/>
        </a:xfrm>
      </p:grpSpPr>
      <p:sp>
        <p:nvSpPr>
          <p:cNvPr id="17" name="Deck Title">
            <a:extLst>
              <a:ext uri="{FF2B5EF4-FFF2-40B4-BE49-F238E27FC236}">
                <a16:creationId xmlns:a16="http://schemas.microsoft.com/office/drawing/2014/main" id="{15BA1B44-977C-4702-89C5-BFD0CDDD3756}"/>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2" name="Title">
            <a:extLst>
              <a:ext uri="{FF2B5EF4-FFF2-40B4-BE49-F238E27FC236}">
                <a16:creationId xmlns:a16="http://schemas.microsoft.com/office/drawing/2014/main" id="{437D9F27-8A0C-42E6-8224-2D4F5FB089BB}"/>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1" name="Subtitle">
            <a:extLst>
              <a:ext uri="{FF2B5EF4-FFF2-40B4-BE49-F238E27FC236}">
                <a16:creationId xmlns:a16="http://schemas.microsoft.com/office/drawing/2014/main" id="{7B5BFD57-3D72-4570-B43A-DCD7C7A978EA}"/>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0" name="Shape">
            <a:extLst>
              <a:ext uri="{FF2B5EF4-FFF2-40B4-BE49-F238E27FC236}">
                <a16:creationId xmlns:a16="http://schemas.microsoft.com/office/drawing/2014/main" id="{7C53571F-3BA4-4C18-885C-8C342DA29C35}"/>
              </a:ext>
              <a:ext uri="{C183D7F6-B498-43B3-948B-1728B52AA6E4}">
                <adec:decorative xmlns:adec="http://schemas.microsoft.com/office/drawing/2017/decorative" val="1"/>
              </a:ext>
            </a:extLst>
          </p:cNvPr>
          <p:cNvSpPr/>
          <p:nvPr userDrawn="1"/>
        </p:nvSpPr>
        <p:spPr>
          <a:xfrm>
            <a:off x="452277" y="1878273"/>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3" name="Heading">
            <a:extLst>
              <a:ext uri="{FF2B5EF4-FFF2-40B4-BE49-F238E27FC236}">
                <a16:creationId xmlns:a16="http://schemas.microsoft.com/office/drawing/2014/main" id="{C24B576C-7205-4D94-B177-3ACA137B3B4B}"/>
              </a:ext>
            </a:extLst>
          </p:cNvPr>
          <p:cNvSpPr>
            <a:spLocks noGrp="1"/>
          </p:cNvSpPr>
          <p:nvPr>
            <p:ph type="body" sz="quarter" idx="36" hasCustomPrompt="1"/>
          </p:nvPr>
        </p:nvSpPr>
        <p:spPr>
          <a:xfrm>
            <a:off x="527864" y="1989615"/>
            <a:ext cx="3502275" cy="260659"/>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 Title</a:t>
            </a:r>
          </a:p>
        </p:txBody>
      </p:sp>
      <p:sp>
        <p:nvSpPr>
          <p:cNvPr id="34" name="Text">
            <a:extLst>
              <a:ext uri="{FF2B5EF4-FFF2-40B4-BE49-F238E27FC236}">
                <a16:creationId xmlns:a16="http://schemas.microsoft.com/office/drawing/2014/main" id="{F776DB62-6A46-4963-9FAB-8A7AE2E42696}"/>
              </a:ext>
            </a:extLst>
          </p:cNvPr>
          <p:cNvSpPr>
            <a:spLocks noGrp="1"/>
          </p:cNvSpPr>
          <p:nvPr>
            <p:ph type="body" sz="quarter" idx="29" hasCustomPrompt="1"/>
          </p:nvPr>
        </p:nvSpPr>
        <p:spPr>
          <a:xfrm>
            <a:off x="527864" y="2305346"/>
            <a:ext cx="3497385" cy="530352"/>
          </a:xfrm>
          <a:prstGeom prst="rect">
            <a:avLst/>
          </a:prstGeom>
        </p:spPr>
        <p:txBody>
          <a:bodyPr/>
          <a:lstStyle>
            <a:lvl1pPr marL="0" indent="0">
              <a:lnSpc>
                <a:spcPct val="100000"/>
              </a:lnSpc>
              <a:buNone/>
              <a:defRPr sz="1400">
                <a:solidFill>
                  <a:srgbClr val="000000"/>
                </a:solidFill>
              </a:defRPr>
            </a:lvl1pPr>
            <a:lvl2pPr marL="457200" indent="0">
              <a:buNone/>
              <a:defRPr/>
            </a:lvl2pPr>
          </a:lstStyle>
          <a:p>
            <a:pPr lvl="0"/>
            <a:r>
              <a:rPr lang="en-US"/>
              <a:t>Introduction to this section, which can be one to two lines</a:t>
            </a:r>
          </a:p>
        </p:txBody>
      </p:sp>
      <p:sp>
        <p:nvSpPr>
          <p:cNvPr id="38" name="Text">
            <a:extLst>
              <a:ext uri="{FF2B5EF4-FFF2-40B4-BE49-F238E27FC236}">
                <a16:creationId xmlns:a16="http://schemas.microsoft.com/office/drawing/2014/main" id="{2C0FDF08-317F-4F80-A895-960ECABEF2AE}"/>
              </a:ext>
            </a:extLst>
          </p:cNvPr>
          <p:cNvSpPr>
            <a:spLocks noGrp="1"/>
          </p:cNvSpPr>
          <p:nvPr>
            <p:ph type="body" sz="quarter" idx="50" hasCustomPrompt="1"/>
          </p:nvPr>
        </p:nvSpPr>
        <p:spPr>
          <a:xfrm>
            <a:off x="821493" y="2966449"/>
            <a:ext cx="3203756" cy="3187694"/>
          </a:xfrm>
          <a:prstGeom prst="rect">
            <a:avLst/>
          </a:prstGeom>
        </p:spPr>
        <p:txBody>
          <a:bodyPr/>
          <a:lstStyle>
            <a:lvl1pPr marL="285750" indent="-285750">
              <a:lnSpc>
                <a:spcPct val="100000"/>
              </a:lnSpc>
              <a:spcBef>
                <a:spcPts val="0"/>
              </a:spcBef>
              <a:spcAft>
                <a:spcPts val="1200"/>
              </a:spcAft>
              <a:buFont typeface="Arial" panose="020B0604020202020204" pitchFamily="34" charset="0"/>
              <a:buChar char="•"/>
              <a:defRPr sz="1400">
                <a:solidFill>
                  <a:srgbClr val="000000"/>
                </a:solidFill>
              </a:defRPr>
            </a:lvl1pPr>
            <a:lvl2pPr marL="457200" indent="0">
              <a:buNone/>
              <a:defRPr/>
            </a:lvl2pPr>
          </a:lstStyle>
          <a:p>
            <a:pPr lvl="0"/>
            <a:r>
              <a:rPr lang="en-US"/>
              <a:t>Bulleted list of key takeaways – recommend bolding the first few words of each bullet</a:t>
            </a:r>
          </a:p>
        </p:txBody>
      </p:sp>
      <p:sp>
        <p:nvSpPr>
          <p:cNvPr id="28" name="Shape">
            <a:extLst>
              <a:ext uri="{FF2B5EF4-FFF2-40B4-BE49-F238E27FC236}">
                <a16:creationId xmlns:a16="http://schemas.microsoft.com/office/drawing/2014/main" id="{E5799B26-0D26-4AA0-842B-E13F3624E5EB}"/>
              </a:ext>
              <a:ext uri="{C183D7F6-B498-43B3-948B-1728B52AA6E4}">
                <adec:decorative xmlns:adec="http://schemas.microsoft.com/office/drawing/2017/decorative" val="1"/>
              </a:ext>
            </a:extLst>
          </p:cNvPr>
          <p:cNvSpPr/>
          <p:nvPr userDrawn="1"/>
        </p:nvSpPr>
        <p:spPr>
          <a:xfrm>
            <a:off x="4198985" y="1878274"/>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2047158"/>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15" name="Shape">
            <a:extLst>
              <a:ext uri="{FF2B5EF4-FFF2-40B4-BE49-F238E27FC236}">
                <a16:creationId xmlns:a16="http://schemas.microsoft.com/office/drawing/2014/main" id="{748C2AF2-91E8-4D0B-80B1-22C901736C3B}"/>
              </a:ext>
              <a:ext uri="{C183D7F6-B498-43B3-948B-1728B52AA6E4}">
                <adec:decorative xmlns:adec="http://schemas.microsoft.com/office/drawing/2017/decorative" val="1"/>
              </a:ext>
            </a:extLst>
          </p:cNvPr>
          <p:cNvSpPr/>
          <p:nvPr userDrawn="1"/>
        </p:nvSpPr>
        <p:spPr>
          <a:xfrm>
            <a:off x="7945693" y="1878273"/>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a:extLst>
              <a:ext uri="{FF2B5EF4-FFF2-40B4-BE49-F238E27FC236}">
                <a16:creationId xmlns:a16="http://schemas.microsoft.com/office/drawing/2014/main" id="{0A063F25-1ADB-43B5-A4FF-476FAE6567AA}"/>
              </a:ext>
            </a:extLst>
          </p:cNvPr>
          <p:cNvSpPr>
            <a:spLocks noGrp="1"/>
          </p:cNvSpPr>
          <p:nvPr>
            <p:ph type="chart" sz="quarter" idx="51" hasCustomPrompt="1"/>
          </p:nvPr>
        </p:nvSpPr>
        <p:spPr>
          <a:xfrm>
            <a:off x="8119429" y="2047157"/>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19" name="Slide Number">
            <a:extLst>
              <a:ext uri="{FF2B5EF4-FFF2-40B4-BE49-F238E27FC236}">
                <a16:creationId xmlns:a16="http://schemas.microsoft.com/office/drawing/2014/main" id="{89EEFFA7-1B4D-4490-B487-1177F2390591}"/>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20514519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FD984-E191-46E5-A204-B416F4308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F9F83A-833B-4C35-9961-1688CAB9B7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295987F-D4A6-4965-AD06-50E6CB5F6E4B}"/>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5" name="Footer Placeholder 4">
            <a:extLst>
              <a:ext uri="{FF2B5EF4-FFF2-40B4-BE49-F238E27FC236}">
                <a16:creationId xmlns:a16="http://schemas.microsoft.com/office/drawing/2014/main" id="{E51A513B-C659-4705-AA54-F4D1FD37F9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FE42D9-307A-4234-9268-71116F586D2D}"/>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274623549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16" name="Deck Title">
            <a:extLst>
              <a:ext uri="{FF2B5EF4-FFF2-40B4-BE49-F238E27FC236}">
                <a16:creationId xmlns:a16="http://schemas.microsoft.com/office/drawing/2014/main" id="{89267FE9-EC23-4E3A-8739-6DCF52A3CCF1}"/>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8" name="Title">
            <a:extLst>
              <a:ext uri="{FF2B5EF4-FFF2-40B4-BE49-F238E27FC236}">
                <a16:creationId xmlns:a16="http://schemas.microsoft.com/office/drawing/2014/main" id="{2E50B212-8AB9-485E-81E1-D165E990920B}"/>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7" name="Subtitle">
            <a:extLst>
              <a:ext uri="{FF2B5EF4-FFF2-40B4-BE49-F238E27FC236}">
                <a16:creationId xmlns:a16="http://schemas.microsoft.com/office/drawing/2014/main" id="{E16070C8-D910-4217-9B30-72F8AE046D20}"/>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8" name="Shape">
            <a:extLst>
              <a:ext uri="{FF2B5EF4-FFF2-40B4-BE49-F238E27FC236}">
                <a16:creationId xmlns:a16="http://schemas.microsoft.com/office/drawing/2014/main" id="{E5799B26-0D26-4AA0-842B-E13F3624E5EB}"/>
              </a:ext>
              <a:ext uri="{C183D7F6-B498-43B3-948B-1728B52AA6E4}">
                <adec:decorative xmlns:adec="http://schemas.microsoft.com/office/drawing/2017/decorative" val="1"/>
              </a:ext>
            </a:extLst>
          </p:cNvPr>
          <p:cNvSpPr/>
          <p:nvPr userDrawn="1"/>
        </p:nvSpPr>
        <p:spPr>
          <a:xfrm>
            <a:off x="452277" y="1918690"/>
            <a:ext cx="7404308"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630789" y="2087574"/>
            <a:ext cx="7052060"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 name="Shape">
            <a:extLst>
              <a:ext uri="{FF2B5EF4-FFF2-40B4-BE49-F238E27FC236}">
                <a16:creationId xmlns:a16="http://schemas.microsoft.com/office/drawing/2014/main" id="{FDEA488B-E127-466B-95B7-1D231887DA95}"/>
              </a:ext>
              <a:ext uri="{C183D7F6-B498-43B3-948B-1728B52AA6E4}">
                <adec:decorative xmlns:adec="http://schemas.microsoft.com/office/drawing/2017/decorative" val="1"/>
              </a:ext>
            </a:extLst>
          </p:cNvPr>
          <p:cNvSpPr/>
          <p:nvPr userDrawn="1"/>
        </p:nvSpPr>
        <p:spPr>
          <a:xfrm>
            <a:off x="7945693" y="1918691"/>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3" y="2087575"/>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1" name="Shape">
            <a:extLst>
              <a:ext uri="{FF2B5EF4-FFF2-40B4-BE49-F238E27FC236}">
                <a16:creationId xmlns:a16="http://schemas.microsoft.com/office/drawing/2014/main" id="{0F72C422-8F03-4874-A801-4CF3B2294852}"/>
              </a:ext>
              <a:ext uri="{C183D7F6-B498-43B3-948B-1728B52AA6E4}">
                <adec:decorative xmlns:adec="http://schemas.microsoft.com/office/drawing/2017/decorative" val="1"/>
              </a:ext>
            </a:extLst>
          </p:cNvPr>
          <p:cNvSpPr/>
          <p:nvPr userDrawn="1"/>
        </p:nvSpPr>
        <p:spPr>
          <a:xfrm>
            <a:off x="7945693" y="4187095"/>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3" y="4355979"/>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14" name="Slide Number">
            <a:extLst>
              <a:ext uri="{FF2B5EF4-FFF2-40B4-BE49-F238E27FC236}">
                <a16:creationId xmlns:a16="http://schemas.microsoft.com/office/drawing/2014/main" id="{C82DD3D8-7A7B-4543-8ECB-5CB0F43DDE34}"/>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90605842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hree Charts with Key Takeaways">
    <p:spTree>
      <p:nvGrpSpPr>
        <p:cNvPr id="1" name=""/>
        <p:cNvGrpSpPr/>
        <p:nvPr/>
      </p:nvGrpSpPr>
      <p:grpSpPr>
        <a:xfrm>
          <a:off x="0" y="0"/>
          <a:ext cx="0" cy="0"/>
          <a:chOff x="0" y="0"/>
          <a:chExt cx="0" cy="0"/>
        </a:xfrm>
      </p:grpSpPr>
      <p:sp>
        <p:nvSpPr>
          <p:cNvPr id="17" name="Deck Title">
            <a:extLst>
              <a:ext uri="{FF2B5EF4-FFF2-40B4-BE49-F238E27FC236}">
                <a16:creationId xmlns:a16="http://schemas.microsoft.com/office/drawing/2014/main" id="{9887A802-A727-427A-9614-96649A0EAEE6}"/>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3" name="Title">
            <a:extLst>
              <a:ext uri="{FF2B5EF4-FFF2-40B4-BE49-F238E27FC236}">
                <a16:creationId xmlns:a16="http://schemas.microsoft.com/office/drawing/2014/main" id="{CDA188E8-F1F6-4067-9267-B99A76E42634}"/>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1" name="Subtitle">
            <a:extLst>
              <a:ext uri="{FF2B5EF4-FFF2-40B4-BE49-F238E27FC236}">
                <a16:creationId xmlns:a16="http://schemas.microsoft.com/office/drawing/2014/main" id="{15C82274-3622-41E6-BA73-BB80CB0AF08A}"/>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0" name="Shape">
            <a:extLst>
              <a:ext uri="{FF2B5EF4-FFF2-40B4-BE49-F238E27FC236}">
                <a16:creationId xmlns:a16="http://schemas.microsoft.com/office/drawing/2014/main" id="{7C53571F-3BA4-4C18-885C-8C342DA29C35}"/>
              </a:ext>
              <a:ext uri="{C183D7F6-B498-43B3-948B-1728B52AA6E4}">
                <adec:decorative xmlns:adec="http://schemas.microsoft.com/office/drawing/2017/decorative" val="1"/>
              </a:ext>
            </a:extLst>
          </p:cNvPr>
          <p:cNvSpPr/>
          <p:nvPr userDrawn="1"/>
        </p:nvSpPr>
        <p:spPr>
          <a:xfrm>
            <a:off x="452277" y="1898481"/>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3" name="Heading">
            <a:extLst>
              <a:ext uri="{FF2B5EF4-FFF2-40B4-BE49-F238E27FC236}">
                <a16:creationId xmlns:a16="http://schemas.microsoft.com/office/drawing/2014/main" id="{C24B576C-7205-4D94-B177-3ACA137B3B4B}"/>
              </a:ext>
            </a:extLst>
          </p:cNvPr>
          <p:cNvSpPr>
            <a:spLocks noGrp="1"/>
          </p:cNvSpPr>
          <p:nvPr>
            <p:ph type="body" sz="quarter" idx="36" hasCustomPrompt="1"/>
          </p:nvPr>
        </p:nvSpPr>
        <p:spPr>
          <a:xfrm>
            <a:off x="527864" y="2009823"/>
            <a:ext cx="3502275" cy="260659"/>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 Title</a:t>
            </a:r>
          </a:p>
        </p:txBody>
      </p:sp>
      <p:sp>
        <p:nvSpPr>
          <p:cNvPr id="34" name="Text">
            <a:extLst>
              <a:ext uri="{FF2B5EF4-FFF2-40B4-BE49-F238E27FC236}">
                <a16:creationId xmlns:a16="http://schemas.microsoft.com/office/drawing/2014/main" id="{F776DB62-6A46-4963-9FAB-8A7AE2E42696}"/>
              </a:ext>
            </a:extLst>
          </p:cNvPr>
          <p:cNvSpPr>
            <a:spLocks noGrp="1"/>
          </p:cNvSpPr>
          <p:nvPr>
            <p:ph type="body" sz="quarter" idx="29" hasCustomPrompt="1"/>
          </p:nvPr>
        </p:nvSpPr>
        <p:spPr>
          <a:xfrm>
            <a:off x="527864" y="2325554"/>
            <a:ext cx="3497385" cy="530352"/>
          </a:xfrm>
          <a:prstGeom prst="rect">
            <a:avLst/>
          </a:prstGeom>
        </p:spPr>
        <p:txBody>
          <a:bodyPr/>
          <a:lstStyle>
            <a:lvl1pPr marL="0" indent="0">
              <a:lnSpc>
                <a:spcPct val="100000"/>
              </a:lnSpc>
              <a:buNone/>
              <a:defRPr sz="1400">
                <a:solidFill>
                  <a:srgbClr val="000000"/>
                </a:solidFill>
              </a:defRPr>
            </a:lvl1pPr>
            <a:lvl2pPr marL="457200" indent="0">
              <a:buNone/>
              <a:defRPr/>
            </a:lvl2pPr>
          </a:lstStyle>
          <a:p>
            <a:pPr lvl="0"/>
            <a:r>
              <a:rPr lang="en-US"/>
              <a:t>Introduction to this section, which can be one to two lines</a:t>
            </a:r>
          </a:p>
        </p:txBody>
      </p:sp>
      <p:sp>
        <p:nvSpPr>
          <p:cNvPr id="38" name="Text">
            <a:extLst>
              <a:ext uri="{FF2B5EF4-FFF2-40B4-BE49-F238E27FC236}">
                <a16:creationId xmlns:a16="http://schemas.microsoft.com/office/drawing/2014/main" id="{2C0FDF08-317F-4F80-A895-960ECABEF2AE}"/>
              </a:ext>
            </a:extLst>
          </p:cNvPr>
          <p:cNvSpPr>
            <a:spLocks noGrp="1"/>
          </p:cNvSpPr>
          <p:nvPr>
            <p:ph type="body" sz="quarter" idx="50" hasCustomPrompt="1"/>
          </p:nvPr>
        </p:nvSpPr>
        <p:spPr>
          <a:xfrm>
            <a:off x="821493" y="2986657"/>
            <a:ext cx="3203756" cy="3187694"/>
          </a:xfrm>
          <a:prstGeom prst="rect">
            <a:avLst/>
          </a:prstGeom>
        </p:spPr>
        <p:txBody>
          <a:bodyPr/>
          <a:lstStyle>
            <a:lvl1pPr marL="0" indent="0">
              <a:lnSpc>
                <a:spcPct val="100000"/>
              </a:lnSpc>
              <a:spcBef>
                <a:spcPts val="0"/>
              </a:spcBef>
              <a:spcAft>
                <a:spcPts val="1200"/>
              </a:spcAft>
              <a:buFont typeface="Arial" panose="020B0604020202020204" pitchFamily="34" charset="0"/>
              <a:buNone/>
              <a:defRPr sz="1400">
                <a:solidFill>
                  <a:srgbClr val="000000"/>
                </a:solidFill>
              </a:defRPr>
            </a:lvl1pPr>
            <a:lvl2pPr marL="457200" indent="0">
              <a:buNone/>
              <a:defRPr/>
            </a:lvl2pPr>
          </a:lstStyle>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a:t>Bulleted list of key takeaways – recommend bolding the first few words of each bullet</a:t>
            </a:r>
          </a:p>
        </p:txBody>
      </p:sp>
      <p:sp>
        <p:nvSpPr>
          <p:cNvPr id="28" name="Shape">
            <a:extLst>
              <a:ext uri="{FF2B5EF4-FFF2-40B4-BE49-F238E27FC236}">
                <a16:creationId xmlns:a16="http://schemas.microsoft.com/office/drawing/2014/main" id="{E5799B26-0D26-4AA0-842B-E13F3624E5EB}"/>
              </a:ext>
              <a:ext uri="{C183D7F6-B498-43B3-948B-1728B52AA6E4}">
                <adec:decorative xmlns:adec="http://schemas.microsoft.com/office/drawing/2017/decorative" val="1"/>
              </a:ext>
            </a:extLst>
          </p:cNvPr>
          <p:cNvSpPr/>
          <p:nvPr userDrawn="1"/>
        </p:nvSpPr>
        <p:spPr>
          <a:xfrm>
            <a:off x="4198985" y="1898482"/>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2067366"/>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 name="Shape">
            <a:extLst>
              <a:ext uri="{FF2B5EF4-FFF2-40B4-BE49-F238E27FC236}">
                <a16:creationId xmlns:a16="http://schemas.microsoft.com/office/drawing/2014/main" id="{FDEA488B-E127-466B-95B7-1D231887DA95}"/>
              </a:ext>
              <a:ext uri="{C183D7F6-B498-43B3-948B-1728B52AA6E4}">
                <adec:decorative xmlns:adec="http://schemas.microsoft.com/office/drawing/2017/decorative" val="1"/>
              </a:ext>
            </a:extLst>
          </p:cNvPr>
          <p:cNvSpPr/>
          <p:nvPr userDrawn="1"/>
        </p:nvSpPr>
        <p:spPr>
          <a:xfrm>
            <a:off x="7945693" y="189848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3" y="206736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1" name="Shape">
            <a:extLst>
              <a:ext uri="{FF2B5EF4-FFF2-40B4-BE49-F238E27FC236}">
                <a16:creationId xmlns:a16="http://schemas.microsoft.com/office/drawing/2014/main" id="{0F72C422-8F03-4874-A801-4CF3B2294852}"/>
              </a:ext>
              <a:ext uri="{C183D7F6-B498-43B3-948B-1728B52AA6E4}">
                <adec:decorative xmlns:adec="http://schemas.microsoft.com/office/drawing/2017/decorative" val="1"/>
              </a:ext>
            </a:extLst>
          </p:cNvPr>
          <p:cNvSpPr/>
          <p:nvPr userDrawn="1"/>
        </p:nvSpPr>
        <p:spPr>
          <a:xfrm>
            <a:off x="7945693" y="416688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3" y="433577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19" name="Slide Number">
            <a:extLst>
              <a:ext uri="{FF2B5EF4-FFF2-40B4-BE49-F238E27FC236}">
                <a16:creationId xmlns:a16="http://schemas.microsoft.com/office/drawing/2014/main" id="{C8A2B535-E572-4771-9DBC-1CF84FDC79CC}"/>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240769075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Four Charts">
    <p:spTree>
      <p:nvGrpSpPr>
        <p:cNvPr id="1" name=""/>
        <p:cNvGrpSpPr/>
        <p:nvPr/>
      </p:nvGrpSpPr>
      <p:grpSpPr>
        <a:xfrm>
          <a:off x="0" y="0"/>
          <a:ext cx="0" cy="0"/>
          <a:chOff x="0" y="0"/>
          <a:chExt cx="0" cy="0"/>
        </a:xfrm>
      </p:grpSpPr>
      <p:sp>
        <p:nvSpPr>
          <p:cNvPr id="17" name="Deck Title">
            <a:extLst>
              <a:ext uri="{FF2B5EF4-FFF2-40B4-BE49-F238E27FC236}">
                <a16:creationId xmlns:a16="http://schemas.microsoft.com/office/drawing/2014/main" id="{0B9187C0-5B58-4057-A782-B7780E643165}"/>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3" name="Title">
            <a:extLst>
              <a:ext uri="{FF2B5EF4-FFF2-40B4-BE49-F238E27FC236}">
                <a16:creationId xmlns:a16="http://schemas.microsoft.com/office/drawing/2014/main" id="{B9A6720C-1C75-4B09-9CA1-6C26577A5901}"/>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1" name="Subtitle">
            <a:extLst>
              <a:ext uri="{FF2B5EF4-FFF2-40B4-BE49-F238E27FC236}">
                <a16:creationId xmlns:a16="http://schemas.microsoft.com/office/drawing/2014/main" id="{3C98FA7D-5635-471A-B3BF-AE0CD2B0A028}"/>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a:t>
            </a:r>
            <a:r>
              <a:rPr lang="en-US" err="1"/>
              <a:t>texte</a:t>
            </a:r>
            <a:endParaRPr lang="en-US"/>
          </a:p>
        </p:txBody>
      </p:sp>
      <p:sp>
        <p:nvSpPr>
          <p:cNvPr id="15" name="Shape">
            <a:extLst>
              <a:ext uri="{FF2B5EF4-FFF2-40B4-BE49-F238E27FC236}">
                <a16:creationId xmlns:a16="http://schemas.microsoft.com/office/drawing/2014/main" id="{49E2F68D-DDF1-4C4B-A7C6-DCF767C519FE}"/>
              </a:ext>
              <a:ext uri="{C183D7F6-B498-43B3-948B-1728B52AA6E4}">
                <adec:decorative xmlns:adec="http://schemas.microsoft.com/office/drawing/2017/decorative" val="1"/>
              </a:ext>
            </a:extLst>
          </p:cNvPr>
          <p:cNvSpPr/>
          <p:nvPr userDrawn="1"/>
        </p:nvSpPr>
        <p:spPr>
          <a:xfrm>
            <a:off x="452277" y="1905640"/>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6" name="Chart">
            <a:extLst>
              <a:ext uri="{FF2B5EF4-FFF2-40B4-BE49-F238E27FC236}">
                <a16:creationId xmlns:a16="http://schemas.microsoft.com/office/drawing/2014/main" id="{28F99FAF-686C-4CE5-9B4E-E64E75FFB215}"/>
              </a:ext>
            </a:extLst>
          </p:cNvPr>
          <p:cNvSpPr>
            <a:spLocks noGrp="1"/>
          </p:cNvSpPr>
          <p:nvPr>
            <p:ph type="chart" sz="quarter" idx="50" hasCustomPrompt="1"/>
          </p:nvPr>
        </p:nvSpPr>
        <p:spPr>
          <a:xfrm>
            <a:off x="626013" y="2074524"/>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28" name="Shape">
            <a:extLst>
              <a:ext uri="{FF2B5EF4-FFF2-40B4-BE49-F238E27FC236}">
                <a16:creationId xmlns:a16="http://schemas.microsoft.com/office/drawing/2014/main" id="{E5799B26-0D26-4AA0-842B-E13F3624E5EB}"/>
              </a:ext>
              <a:ext uri="{C183D7F6-B498-43B3-948B-1728B52AA6E4}">
                <adec:decorative xmlns:adec="http://schemas.microsoft.com/office/drawing/2017/decorative" val="1"/>
              </a:ext>
            </a:extLst>
          </p:cNvPr>
          <p:cNvSpPr/>
          <p:nvPr userDrawn="1"/>
        </p:nvSpPr>
        <p:spPr>
          <a:xfrm>
            <a:off x="4198985" y="1905640"/>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Chart">
            <a:extLst>
              <a:ext uri="{FF2B5EF4-FFF2-40B4-BE49-F238E27FC236}">
                <a16:creationId xmlns:a16="http://schemas.microsoft.com/office/drawing/2014/main" id="{6B9F0F0B-35B3-44CF-8D72-8E14DFB08C32}"/>
              </a:ext>
            </a:extLst>
          </p:cNvPr>
          <p:cNvSpPr>
            <a:spLocks noGrp="1"/>
          </p:cNvSpPr>
          <p:nvPr>
            <p:ph type="chart" sz="quarter" idx="48" hasCustomPrompt="1"/>
          </p:nvPr>
        </p:nvSpPr>
        <p:spPr>
          <a:xfrm>
            <a:off x="4372721" y="2074524"/>
            <a:ext cx="3310128" cy="4106985"/>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 name="Shape">
            <a:extLst>
              <a:ext uri="{FF2B5EF4-FFF2-40B4-BE49-F238E27FC236}">
                <a16:creationId xmlns:a16="http://schemas.microsoft.com/office/drawing/2014/main" id="{FDEA488B-E127-466B-95B7-1D231887DA95}"/>
              </a:ext>
              <a:ext uri="{C183D7F6-B498-43B3-948B-1728B52AA6E4}">
                <adec:decorative xmlns:adec="http://schemas.microsoft.com/office/drawing/2017/decorative" val="1"/>
              </a:ext>
            </a:extLst>
          </p:cNvPr>
          <p:cNvSpPr/>
          <p:nvPr userDrawn="1"/>
        </p:nvSpPr>
        <p:spPr>
          <a:xfrm>
            <a:off x="7945693" y="1905641"/>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3" y="2074525"/>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1" name="Shape">
            <a:extLst>
              <a:ext uri="{FF2B5EF4-FFF2-40B4-BE49-F238E27FC236}">
                <a16:creationId xmlns:a16="http://schemas.microsoft.com/office/drawing/2014/main" id="{0F72C422-8F03-4874-A801-4CF3B2294852}"/>
              </a:ext>
              <a:ext uri="{C183D7F6-B498-43B3-948B-1728B52AA6E4}">
                <adec:decorative xmlns:adec="http://schemas.microsoft.com/office/drawing/2017/decorative" val="1"/>
              </a:ext>
            </a:extLst>
          </p:cNvPr>
          <p:cNvSpPr/>
          <p:nvPr userDrawn="1"/>
        </p:nvSpPr>
        <p:spPr>
          <a:xfrm>
            <a:off x="7945693" y="4174045"/>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3" y="4342929"/>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19" name="Slide Number">
            <a:extLst>
              <a:ext uri="{FF2B5EF4-FFF2-40B4-BE49-F238E27FC236}">
                <a16:creationId xmlns:a16="http://schemas.microsoft.com/office/drawing/2014/main" id="{8CD47FA9-0487-4B89-A339-602503AA8BA3}"/>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33438058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Four Charts with Key Takeaways">
    <p:spTree>
      <p:nvGrpSpPr>
        <p:cNvPr id="1" name=""/>
        <p:cNvGrpSpPr/>
        <p:nvPr/>
      </p:nvGrpSpPr>
      <p:grpSpPr>
        <a:xfrm>
          <a:off x="0" y="0"/>
          <a:ext cx="0" cy="0"/>
          <a:chOff x="0" y="0"/>
          <a:chExt cx="0" cy="0"/>
        </a:xfrm>
      </p:grpSpPr>
      <p:sp>
        <p:nvSpPr>
          <p:cNvPr id="25" name="Deck Title">
            <a:extLst>
              <a:ext uri="{FF2B5EF4-FFF2-40B4-BE49-F238E27FC236}">
                <a16:creationId xmlns:a16="http://schemas.microsoft.com/office/drawing/2014/main" id="{952CB6CF-0BC1-413C-8496-AB85F7D928C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33" name="Title">
            <a:extLst>
              <a:ext uri="{FF2B5EF4-FFF2-40B4-BE49-F238E27FC236}">
                <a16:creationId xmlns:a16="http://schemas.microsoft.com/office/drawing/2014/main" id="{B1EBBA14-0785-4C20-A518-3E7100A34C16}"/>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30" name="Subtitle">
            <a:extLst>
              <a:ext uri="{FF2B5EF4-FFF2-40B4-BE49-F238E27FC236}">
                <a16:creationId xmlns:a16="http://schemas.microsoft.com/office/drawing/2014/main" id="{8AC9B00F-F3F4-4E36-9BC9-FAA160094C67}"/>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4" name="Shape">
            <a:extLst>
              <a:ext uri="{FF2B5EF4-FFF2-40B4-BE49-F238E27FC236}">
                <a16:creationId xmlns:a16="http://schemas.microsoft.com/office/drawing/2014/main" id="{783D0576-5160-47BC-92E2-EC51D0E16E05}"/>
              </a:ext>
              <a:ext uri="{C183D7F6-B498-43B3-948B-1728B52AA6E4}">
                <adec:decorative xmlns:adec="http://schemas.microsoft.com/office/drawing/2017/decorative" val="1"/>
              </a:ext>
            </a:extLst>
          </p:cNvPr>
          <p:cNvSpPr/>
          <p:nvPr userDrawn="1"/>
        </p:nvSpPr>
        <p:spPr>
          <a:xfrm>
            <a:off x="452277" y="1898481"/>
            <a:ext cx="3657600" cy="4444753"/>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5" name="Heading">
            <a:extLst>
              <a:ext uri="{FF2B5EF4-FFF2-40B4-BE49-F238E27FC236}">
                <a16:creationId xmlns:a16="http://schemas.microsoft.com/office/drawing/2014/main" id="{F645FA5D-1A1E-4FE9-8D2B-F5B8E0F6DDB3}"/>
              </a:ext>
            </a:extLst>
          </p:cNvPr>
          <p:cNvSpPr>
            <a:spLocks noGrp="1"/>
          </p:cNvSpPr>
          <p:nvPr>
            <p:ph type="body" sz="quarter" idx="36" hasCustomPrompt="1"/>
          </p:nvPr>
        </p:nvSpPr>
        <p:spPr>
          <a:xfrm>
            <a:off x="527864" y="2009823"/>
            <a:ext cx="3502275" cy="260659"/>
          </a:xfrm>
          <a:prstGeom prst="rect">
            <a:avLst/>
          </a:prstGeom>
        </p:spPr>
        <p:txBody>
          <a:bodyPr/>
          <a:lstStyle>
            <a:lvl1pPr marL="0" indent="0" algn="l" defTabSz="914400"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Key Takeaways Title</a:t>
            </a:r>
          </a:p>
        </p:txBody>
      </p:sp>
      <p:sp>
        <p:nvSpPr>
          <p:cNvPr id="36" name="Text">
            <a:extLst>
              <a:ext uri="{FF2B5EF4-FFF2-40B4-BE49-F238E27FC236}">
                <a16:creationId xmlns:a16="http://schemas.microsoft.com/office/drawing/2014/main" id="{11E0499E-10EB-4887-AAD4-DC8D047F55D3}"/>
              </a:ext>
            </a:extLst>
          </p:cNvPr>
          <p:cNvSpPr>
            <a:spLocks noGrp="1"/>
          </p:cNvSpPr>
          <p:nvPr>
            <p:ph type="body" sz="quarter" idx="29" hasCustomPrompt="1"/>
          </p:nvPr>
        </p:nvSpPr>
        <p:spPr>
          <a:xfrm>
            <a:off x="527864" y="2325554"/>
            <a:ext cx="3497385" cy="530352"/>
          </a:xfrm>
          <a:prstGeom prst="rect">
            <a:avLst/>
          </a:prstGeom>
        </p:spPr>
        <p:txBody>
          <a:bodyPr/>
          <a:lstStyle>
            <a:lvl1pPr marL="0" indent="0">
              <a:lnSpc>
                <a:spcPct val="100000"/>
              </a:lnSpc>
              <a:buNone/>
              <a:defRPr sz="1400">
                <a:solidFill>
                  <a:srgbClr val="000000"/>
                </a:solidFill>
              </a:defRPr>
            </a:lvl1pPr>
            <a:lvl2pPr marL="457200" indent="0">
              <a:buNone/>
              <a:defRPr/>
            </a:lvl2pPr>
          </a:lstStyle>
          <a:p>
            <a:pPr lvl="0"/>
            <a:r>
              <a:rPr lang="en-US"/>
              <a:t>Introduction to this section, which can be one to two lines</a:t>
            </a:r>
          </a:p>
        </p:txBody>
      </p:sp>
      <p:sp>
        <p:nvSpPr>
          <p:cNvPr id="37" name="Text">
            <a:extLst>
              <a:ext uri="{FF2B5EF4-FFF2-40B4-BE49-F238E27FC236}">
                <a16:creationId xmlns:a16="http://schemas.microsoft.com/office/drawing/2014/main" id="{0420768A-C31C-427D-B2BF-FCFBA4709919}"/>
              </a:ext>
            </a:extLst>
          </p:cNvPr>
          <p:cNvSpPr>
            <a:spLocks noGrp="1"/>
          </p:cNvSpPr>
          <p:nvPr>
            <p:ph type="body" sz="quarter" idx="52" hasCustomPrompt="1"/>
          </p:nvPr>
        </p:nvSpPr>
        <p:spPr>
          <a:xfrm>
            <a:off x="821493" y="2986657"/>
            <a:ext cx="3203756" cy="3187694"/>
          </a:xfrm>
          <a:prstGeom prst="rect">
            <a:avLst/>
          </a:prstGeom>
        </p:spPr>
        <p:txBody>
          <a:bodyPr/>
          <a:lstStyle>
            <a:lvl1pPr marL="0" indent="0">
              <a:lnSpc>
                <a:spcPct val="100000"/>
              </a:lnSpc>
              <a:spcBef>
                <a:spcPts val="0"/>
              </a:spcBef>
              <a:spcAft>
                <a:spcPts val="1200"/>
              </a:spcAft>
              <a:buFont typeface="Arial" panose="020B0604020202020204" pitchFamily="34" charset="0"/>
              <a:buNone/>
              <a:defRPr sz="1400">
                <a:solidFill>
                  <a:srgbClr val="000000"/>
                </a:solidFill>
              </a:defRPr>
            </a:lvl1pPr>
            <a:lvl2pPr marL="457200" indent="0">
              <a:buNone/>
              <a:defRPr/>
            </a:lvl2pPr>
          </a:lstStyle>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a:t>Bulleted list of key takeaways – recommend bolding the first few words of each bullet</a:t>
            </a:r>
          </a:p>
        </p:txBody>
      </p:sp>
      <p:sp>
        <p:nvSpPr>
          <p:cNvPr id="13" name="Shape">
            <a:extLst>
              <a:ext uri="{FF2B5EF4-FFF2-40B4-BE49-F238E27FC236}">
                <a16:creationId xmlns:a16="http://schemas.microsoft.com/office/drawing/2014/main" id="{C118740A-8798-4CB4-9922-800C23A6392E}"/>
              </a:ext>
              <a:ext uri="{C183D7F6-B498-43B3-948B-1728B52AA6E4}">
                <adec:decorative xmlns:adec="http://schemas.microsoft.com/office/drawing/2017/decorative" val="1"/>
              </a:ext>
            </a:extLst>
          </p:cNvPr>
          <p:cNvSpPr/>
          <p:nvPr userDrawn="1"/>
        </p:nvSpPr>
        <p:spPr>
          <a:xfrm>
            <a:off x="4201298" y="191069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4" name="Chart">
            <a:extLst>
              <a:ext uri="{FF2B5EF4-FFF2-40B4-BE49-F238E27FC236}">
                <a16:creationId xmlns:a16="http://schemas.microsoft.com/office/drawing/2014/main" id="{B397A503-C60A-4E5B-BDB3-8EE136AA8FD3}"/>
              </a:ext>
            </a:extLst>
          </p:cNvPr>
          <p:cNvSpPr>
            <a:spLocks noGrp="1"/>
          </p:cNvSpPr>
          <p:nvPr>
            <p:ph type="chart" sz="quarter" idx="50" hasCustomPrompt="1"/>
          </p:nvPr>
        </p:nvSpPr>
        <p:spPr>
          <a:xfrm>
            <a:off x="4374888" y="207957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18" name="Shape">
            <a:extLst>
              <a:ext uri="{FF2B5EF4-FFF2-40B4-BE49-F238E27FC236}">
                <a16:creationId xmlns:a16="http://schemas.microsoft.com/office/drawing/2014/main" id="{CCD4F1D2-22BE-4A6D-80F9-97D3A925475C}"/>
              </a:ext>
              <a:ext uri="{C183D7F6-B498-43B3-948B-1728B52AA6E4}">
                <adec:decorative xmlns:adec="http://schemas.microsoft.com/office/drawing/2017/decorative" val="1"/>
              </a:ext>
            </a:extLst>
          </p:cNvPr>
          <p:cNvSpPr/>
          <p:nvPr userDrawn="1"/>
        </p:nvSpPr>
        <p:spPr>
          <a:xfrm>
            <a:off x="4201298" y="417909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9" name="Chart">
            <a:extLst>
              <a:ext uri="{FF2B5EF4-FFF2-40B4-BE49-F238E27FC236}">
                <a16:creationId xmlns:a16="http://schemas.microsoft.com/office/drawing/2014/main" id="{7B4355AA-3D22-4959-886F-A5DBE1D1502D}"/>
              </a:ext>
            </a:extLst>
          </p:cNvPr>
          <p:cNvSpPr>
            <a:spLocks noGrp="1"/>
          </p:cNvSpPr>
          <p:nvPr>
            <p:ph type="chart" sz="quarter" idx="51" hasCustomPrompt="1"/>
          </p:nvPr>
        </p:nvSpPr>
        <p:spPr>
          <a:xfrm>
            <a:off x="4374888" y="434798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the icon below to insert a chart</a:t>
            </a:r>
          </a:p>
        </p:txBody>
      </p:sp>
      <p:sp>
        <p:nvSpPr>
          <p:cNvPr id="3" name="Shape">
            <a:extLst>
              <a:ext uri="{FF2B5EF4-FFF2-40B4-BE49-F238E27FC236}">
                <a16:creationId xmlns:a16="http://schemas.microsoft.com/office/drawing/2014/main" id="{FDEA488B-E127-466B-95B7-1D231887DA95}"/>
              </a:ext>
              <a:ext uri="{C183D7F6-B498-43B3-948B-1728B52AA6E4}">
                <adec:decorative xmlns:adec="http://schemas.microsoft.com/office/drawing/2017/decorative" val="1"/>
              </a:ext>
            </a:extLst>
          </p:cNvPr>
          <p:cNvSpPr/>
          <p:nvPr userDrawn="1"/>
        </p:nvSpPr>
        <p:spPr>
          <a:xfrm>
            <a:off x="7945693" y="1910693"/>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2" name="Chart">
            <a:extLst>
              <a:ext uri="{FF2B5EF4-FFF2-40B4-BE49-F238E27FC236}">
                <a16:creationId xmlns:a16="http://schemas.microsoft.com/office/drawing/2014/main" id="{BCDAB732-3AC3-4730-84A2-54AA69690DA1}"/>
              </a:ext>
            </a:extLst>
          </p:cNvPr>
          <p:cNvSpPr>
            <a:spLocks noGrp="1"/>
          </p:cNvSpPr>
          <p:nvPr>
            <p:ph type="chart" sz="quarter" idx="46" hasCustomPrompt="1"/>
          </p:nvPr>
        </p:nvSpPr>
        <p:spPr>
          <a:xfrm>
            <a:off x="8119283" y="2079577"/>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31" name="Shape">
            <a:extLst>
              <a:ext uri="{FF2B5EF4-FFF2-40B4-BE49-F238E27FC236}">
                <a16:creationId xmlns:a16="http://schemas.microsoft.com/office/drawing/2014/main" id="{0F72C422-8F03-4874-A801-4CF3B2294852}"/>
              </a:ext>
              <a:ext uri="{C183D7F6-B498-43B3-948B-1728B52AA6E4}">
                <adec:decorative xmlns:adec="http://schemas.microsoft.com/office/drawing/2017/decorative" val="1"/>
              </a:ext>
            </a:extLst>
          </p:cNvPr>
          <p:cNvSpPr/>
          <p:nvPr userDrawn="1"/>
        </p:nvSpPr>
        <p:spPr>
          <a:xfrm>
            <a:off x="7945693" y="4179097"/>
            <a:ext cx="3657600" cy="2176348"/>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2" name="Chart">
            <a:extLst>
              <a:ext uri="{FF2B5EF4-FFF2-40B4-BE49-F238E27FC236}">
                <a16:creationId xmlns:a16="http://schemas.microsoft.com/office/drawing/2014/main" id="{02216773-3EF6-437D-81B4-79AB19D3B6A8}"/>
              </a:ext>
            </a:extLst>
          </p:cNvPr>
          <p:cNvSpPr>
            <a:spLocks noGrp="1"/>
          </p:cNvSpPr>
          <p:nvPr>
            <p:ph type="chart" sz="quarter" idx="49" hasCustomPrompt="1"/>
          </p:nvPr>
        </p:nvSpPr>
        <p:spPr>
          <a:xfrm>
            <a:off x="8119283" y="4347981"/>
            <a:ext cx="3310421" cy="1838580"/>
          </a:xfrm>
          <a:prstGeom prst="rect">
            <a:avLst/>
          </a:prstGeom>
        </p:spPr>
        <p:txBody>
          <a:bodyPr/>
          <a:lstStyle>
            <a:lvl1pPr marL="0" indent="0" algn="ctr">
              <a:buNone/>
              <a:defRPr lang="en-US" sz="1400" b="1" kern="1200" dirty="0">
                <a:solidFill>
                  <a:schemeClr val="tx1"/>
                </a:solidFill>
                <a:latin typeface="+mn-lt"/>
                <a:ea typeface="+mn-ea"/>
                <a:cs typeface="+mn-cs"/>
              </a:defRPr>
            </a:lvl1pPr>
          </a:lstStyle>
          <a:p>
            <a:r>
              <a:rPr lang="en-US"/>
              <a:t>Click the icon below to insert a chart</a:t>
            </a:r>
          </a:p>
        </p:txBody>
      </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cs typeface="Calibri" panose="020F0502020204030204" pitchFamily="34" charset="0"/>
              </a:rPr>
              <a:pPr>
                <a:defRPr/>
              </a:pPr>
              <a:t>‹#›</a:t>
            </a:fld>
            <a:endParaRPr lang="en-US">
              <a:cs typeface="Calibri" panose="020F0502020204030204" pitchFamily="34" charset="0"/>
            </a:endParaRPr>
          </a:p>
        </p:txBody>
      </p:sp>
    </p:spTree>
    <p:extLst>
      <p:ext uri="{BB962C8B-B14F-4D97-AF65-F5344CB8AC3E}">
        <p14:creationId xmlns:p14="http://schemas.microsoft.com/office/powerpoint/2010/main" val="146240576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meline - Three Milestone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7" name="Heading">
            <a:extLst>
              <a:ext uri="{FF2B5EF4-FFF2-40B4-BE49-F238E27FC236}">
                <a16:creationId xmlns:a16="http://schemas.microsoft.com/office/drawing/2014/main" id="{9744AE91-067B-4843-AC8F-DF41B2E3644C}"/>
              </a:ext>
            </a:extLst>
          </p:cNvPr>
          <p:cNvSpPr>
            <a:spLocks noGrp="1"/>
          </p:cNvSpPr>
          <p:nvPr userDrawn="1">
            <p:ph type="body" sz="quarter" idx="20" hasCustomPrompt="1"/>
          </p:nvPr>
        </p:nvSpPr>
        <p:spPr>
          <a:xfrm>
            <a:off x="430456"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9" name="Subheading">
            <a:extLst>
              <a:ext uri="{FF2B5EF4-FFF2-40B4-BE49-F238E27FC236}">
                <a16:creationId xmlns:a16="http://schemas.microsoft.com/office/drawing/2014/main" id="{2DE2FDF8-A161-436C-9009-5BA53D58AAAA}"/>
              </a:ext>
            </a:extLst>
          </p:cNvPr>
          <p:cNvSpPr>
            <a:spLocks noGrp="1"/>
          </p:cNvSpPr>
          <p:nvPr userDrawn="1">
            <p:ph type="body" sz="quarter" idx="21" hasCustomPrompt="1"/>
          </p:nvPr>
        </p:nvSpPr>
        <p:spPr>
          <a:xfrm>
            <a:off x="430456"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5" name="Text">
            <a:extLst>
              <a:ext uri="{FF2B5EF4-FFF2-40B4-BE49-F238E27FC236}">
                <a16:creationId xmlns:a16="http://schemas.microsoft.com/office/drawing/2014/main" id="{E73CA940-8F38-4A4A-9A20-22668E64F0AC}"/>
              </a:ext>
            </a:extLst>
          </p:cNvPr>
          <p:cNvSpPr>
            <a:spLocks noGrp="1"/>
          </p:cNvSpPr>
          <p:nvPr userDrawn="1">
            <p:ph type="body" sz="quarter" idx="22" hasCustomPrompt="1"/>
          </p:nvPr>
        </p:nvSpPr>
        <p:spPr>
          <a:xfrm>
            <a:off x="430456" y="3101333"/>
            <a:ext cx="310896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36" name="Heading">
            <a:extLst>
              <a:ext uri="{FF2B5EF4-FFF2-40B4-BE49-F238E27FC236}">
                <a16:creationId xmlns:a16="http://schemas.microsoft.com/office/drawing/2014/main" id="{071277FF-120E-4638-87AD-9E20C66C7A9D}"/>
              </a:ext>
            </a:extLst>
          </p:cNvPr>
          <p:cNvSpPr>
            <a:spLocks noGrp="1"/>
          </p:cNvSpPr>
          <p:nvPr userDrawn="1">
            <p:ph type="body" sz="quarter" idx="23" hasCustomPrompt="1"/>
          </p:nvPr>
        </p:nvSpPr>
        <p:spPr>
          <a:xfrm>
            <a:off x="4505561"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7" name="Subheading">
            <a:extLst>
              <a:ext uri="{FF2B5EF4-FFF2-40B4-BE49-F238E27FC236}">
                <a16:creationId xmlns:a16="http://schemas.microsoft.com/office/drawing/2014/main" id="{4C08DE17-7432-40E5-9304-0EE5C5E8410F}"/>
              </a:ext>
            </a:extLst>
          </p:cNvPr>
          <p:cNvSpPr>
            <a:spLocks noGrp="1"/>
          </p:cNvSpPr>
          <p:nvPr userDrawn="1">
            <p:ph type="body" sz="quarter" idx="24" hasCustomPrompt="1"/>
          </p:nvPr>
        </p:nvSpPr>
        <p:spPr>
          <a:xfrm>
            <a:off x="4505561"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8" name="Text">
            <a:extLst>
              <a:ext uri="{FF2B5EF4-FFF2-40B4-BE49-F238E27FC236}">
                <a16:creationId xmlns:a16="http://schemas.microsoft.com/office/drawing/2014/main" id="{27BD4E38-821B-4135-8B02-C398A38E77BF}"/>
              </a:ext>
            </a:extLst>
          </p:cNvPr>
          <p:cNvSpPr>
            <a:spLocks noGrp="1"/>
          </p:cNvSpPr>
          <p:nvPr userDrawn="1">
            <p:ph type="body" sz="quarter" idx="25" hasCustomPrompt="1"/>
          </p:nvPr>
        </p:nvSpPr>
        <p:spPr>
          <a:xfrm>
            <a:off x="4505561" y="3101333"/>
            <a:ext cx="310896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39" name="Heading">
            <a:extLst>
              <a:ext uri="{FF2B5EF4-FFF2-40B4-BE49-F238E27FC236}">
                <a16:creationId xmlns:a16="http://schemas.microsoft.com/office/drawing/2014/main" id="{F56FE500-5193-48B0-A3B9-4E191FBB5C1B}"/>
              </a:ext>
            </a:extLst>
          </p:cNvPr>
          <p:cNvSpPr>
            <a:spLocks noGrp="1"/>
          </p:cNvSpPr>
          <p:nvPr userDrawn="1">
            <p:ph type="body" sz="quarter" idx="26" hasCustomPrompt="1"/>
          </p:nvPr>
        </p:nvSpPr>
        <p:spPr>
          <a:xfrm>
            <a:off x="8654879"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42" name="Subheading">
            <a:extLst>
              <a:ext uri="{FF2B5EF4-FFF2-40B4-BE49-F238E27FC236}">
                <a16:creationId xmlns:a16="http://schemas.microsoft.com/office/drawing/2014/main" id="{FA9AE827-FA7A-4EC1-BAAD-50850090D115}"/>
              </a:ext>
            </a:extLst>
          </p:cNvPr>
          <p:cNvSpPr>
            <a:spLocks noGrp="1"/>
          </p:cNvSpPr>
          <p:nvPr userDrawn="1">
            <p:ph type="body" sz="quarter" idx="27" hasCustomPrompt="1"/>
          </p:nvPr>
        </p:nvSpPr>
        <p:spPr>
          <a:xfrm>
            <a:off x="865487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43" name="Text">
            <a:extLst>
              <a:ext uri="{FF2B5EF4-FFF2-40B4-BE49-F238E27FC236}">
                <a16:creationId xmlns:a16="http://schemas.microsoft.com/office/drawing/2014/main" id="{CEE6FC40-D082-4663-BF74-9653694EA72F}"/>
              </a:ext>
            </a:extLst>
          </p:cNvPr>
          <p:cNvSpPr>
            <a:spLocks noGrp="1"/>
          </p:cNvSpPr>
          <p:nvPr userDrawn="1">
            <p:ph type="body" sz="quarter" idx="28" hasCustomPrompt="1"/>
          </p:nvPr>
        </p:nvSpPr>
        <p:spPr>
          <a:xfrm>
            <a:off x="8654879" y="3101333"/>
            <a:ext cx="310896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grpSp>
        <p:nvGrpSpPr>
          <p:cNvPr id="2" name="Group 1">
            <a:extLst>
              <a:ext uri="{FF2B5EF4-FFF2-40B4-BE49-F238E27FC236}">
                <a16:creationId xmlns:a16="http://schemas.microsoft.com/office/drawing/2014/main" id="{5C0F4C5E-F154-44E4-A1D8-BFA48B8FC412}"/>
              </a:ext>
              <a:ext uri="{C183D7F6-B498-43B3-948B-1728B52AA6E4}">
                <adec:decorative xmlns:adec="http://schemas.microsoft.com/office/drawing/2017/decorative" val="1"/>
              </a:ext>
            </a:extLst>
          </p:cNvPr>
          <p:cNvGrpSpPr/>
          <p:nvPr userDrawn="1"/>
        </p:nvGrpSpPr>
        <p:grpSpPr>
          <a:xfrm>
            <a:off x="428486" y="3657722"/>
            <a:ext cx="11212134" cy="404833"/>
            <a:chOff x="428486" y="3657722"/>
            <a:chExt cx="11212134" cy="404833"/>
          </a:xfrm>
        </p:grpSpPr>
        <p:cxnSp>
          <p:nvCxnSpPr>
            <p:cNvPr id="82" name="Line">
              <a:extLst>
                <a:ext uri="{FF2B5EF4-FFF2-40B4-BE49-F238E27FC236}">
                  <a16:creationId xmlns:a16="http://schemas.microsoft.com/office/drawing/2014/main" id="{39A908F4-8845-47E9-8108-853EB6802A1D}"/>
                </a:ext>
                <a:ext uri="{C183D7F6-B498-43B3-948B-1728B52AA6E4}">
                  <adec:decorative xmlns:adec="http://schemas.microsoft.com/office/drawing/2017/decorative" val="1"/>
                </a:ext>
              </a:extLst>
            </p:cNvPr>
            <p:cNvCxnSpPr>
              <a:cxnSpLocks/>
            </p:cNvCxnSpPr>
            <p:nvPr userDrawn="1"/>
          </p:nvCxnSpPr>
          <p:spPr>
            <a:xfrm>
              <a:off x="595901" y="3954605"/>
              <a:ext cx="11044719" cy="0"/>
            </a:xfrm>
            <a:prstGeom prst="line">
              <a:avLst/>
            </a:prstGeom>
            <a:noFill/>
            <a:ln w="28575" cap="flat" cmpd="sng" algn="ctr">
              <a:solidFill>
                <a:sysClr val="windowText" lastClr="000000"/>
              </a:solidFill>
              <a:prstDash val="solid"/>
              <a:miter lim="800000"/>
              <a:headEnd type="none" w="med" len="med"/>
              <a:tailEnd type="none" w="med" len="med"/>
            </a:ln>
            <a:effectLst/>
          </p:spPr>
        </p:cxnSp>
        <p:grpSp>
          <p:nvGrpSpPr>
            <p:cNvPr id="61" name="Icon">
              <a:extLst>
                <a:ext uri="{FF2B5EF4-FFF2-40B4-BE49-F238E27FC236}">
                  <a16:creationId xmlns:a16="http://schemas.microsoft.com/office/drawing/2014/main" id="{08D7ABED-42AF-43B8-8A5B-FC16E0203D63}"/>
                </a:ext>
                <a:ext uri="{C183D7F6-B498-43B3-948B-1728B52AA6E4}">
                  <adec:decorative xmlns:adec="http://schemas.microsoft.com/office/drawing/2017/decorative" val="1"/>
                </a:ext>
              </a:extLst>
            </p:cNvPr>
            <p:cNvGrpSpPr/>
            <p:nvPr userDrawn="1"/>
          </p:nvGrpSpPr>
          <p:grpSpPr>
            <a:xfrm>
              <a:off x="428486" y="3657722"/>
              <a:ext cx="215900" cy="404833"/>
              <a:chOff x="481826" y="3657722"/>
              <a:chExt cx="215900" cy="404833"/>
            </a:xfrm>
          </p:grpSpPr>
          <p:cxnSp>
            <p:nvCxnSpPr>
              <p:cNvPr id="85" name="Shape">
                <a:extLst>
                  <a:ext uri="{FF2B5EF4-FFF2-40B4-BE49-F238E27FC236}">
                    <a16:creationId xmlns:a16="http://schemas.microsoft.com/office/drawing/2014/main" id="{648AB730-91F4-44EE-8262-134F76FB8D3E}"/>
                  </a:ext>
                </a:extLst>
              </p:cNvPr>
              <p:cNvCxnSpPr>
                <a:cxnSpLocks/>
              </p:cNvCxnSpPr>
              <p:nvPr userDrawn="1"/>
            </p:nvCxnSpPr>
            <p:spPr>
              <a:xfrm>
                <a:off x="589776" y="3657722"/>
                <a:ext cx="0" cy="359681"/>
              </a:xfrm>
              <a:prstGeom prst="line">
                <a:avLst/>
              </a:prstGeom>
              <a:noFill/>
              <a:ln w="28575" cap="flat" cmpd="sng" algn="ctr">
                <a:solidFill>
                  <a:sysClr val="windowText" lastClr="000000"/>
                </a:solidFill>
                <a:prstDash val="solid"/>
                <a:miter lim="800000"/>
              </a:ln>
              <a:effectLst/>
            </p:spPr>
          </p:cxnSp>
          <p:sp>
            <p:nvSpPr>
              <p:cNvPr id="87" name="Shape">
                <a:extLst>
                  <a:ext uri="{FF2B5EF4-FFF2-40B4-BE49-F238E27FC236}">
                    <a16:creationId xmlns:a16="http://schemas.microsoft.com/office/drawing/2014/main" id="{4B8E099B-3273-4695-8803-6C78734E5D42}"/>
                  </a:ext>
                </a:extLst>
              </p:cNvPr>
              <p:cNvSpPr/>
              <p:nvPr userDrawn="1"/>
            </p:nvSpPr>
            <p:spPr>
              <a:xfrm>
                <a:off x="481826"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8" name="Shape">
                <a:extLst>
                  <a:ext uri="{FF2B5EF4-FFF2-40B4-BE49-F238E27FC236}">
                    <a16:creationId xmlns:a16="http://schemas.microsoft.com/office/drawing/2014/main" id="{817BFD5E-FA37-4FC0-B3B2-9F95DA373522}"/>
                  </a:ext>
                </a:extLst>
              </p:cNvPr>
              <p:cNvSpPr/>
              <p:nvPr userDrawn="1"/>
            </p:nvSpPr>
            <p:spPr>
              <a:xfrm>
                <a:off x="521196"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2" name="Icon">
              <a:extLst>
                <a:ext uri="{FF2B5EF4-FFF2-40B4-BE49-F238E27FC236}">
                  <a16:creationId xmlns:a16="http://schemas.microsoft.com/office/drawing/2014/main" id="{A6A09231-6599-4E2F-8E29-47E42E84FB9F}"/>
                </a:ext>
                <a:ext uri="{C183D7F6-B498-43B3-948B-1728B52AA6E4}">
                  <adec:decorative xmlns:adec="http://schemas.microsoft.com/office/drawing/2017/decorative" val="1"/>
                </a:ext>
              </a:extLst>
            </p:cNvPr>
            <p:cNvGrpSpPr/>
            <p:nvPr userDrawn="1"/>
          </p:nvGrpSpPr>
          <p:grpSpPr>
            <a:xfrm>
              <a:off x="4505561" y="3657722"/>
              <a:ext cx="215900" cy="404833"/>
              <a:chOff x="4505561" y="3657722"/>
              <a:chExt cx="215900" cy="404833"/>
            </a:xfrm>
          </p:grpSpPr>
          <p:cxnSp>
            <p:nvCxnSpPr>
              <p:cNvPr id="91" name="Shape">
                <a:extLst>
                  <a:ext uri="{FF2B5EF4-FFF2-40B4-BE49-F238E27FC236}">
                    <a16:creationId xmlns:a16="http://schemas.microsoft.com/office/drawing/2014/main" id="{91F65D04-29B9-4003-8E28-B33E8DBD834A}"/>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95" name="Shape">
                <a:extLst>
                  <a:ext uri="{FF2B5EF4-FFF2-40B4-BE49-F238E27FC236}">
                    <a16:creationId xmlns:a16="http://schemas.microsoft.com/office/drawing/2014/main" id="{E85C679B-EE5C-4028-835D-73930B6BCEF2}"/>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Shape">
                <a:extLst>
                  <a:ext uri="{FF2B5EF4-FFF2-40B4-BE49-F238E27FC236}">
                    <a16:creationId xmlns:a16="http://schemas.microsoft.com/office/drawing/2014/main" id="{8E6F0679-F5DA-40FB-881A-DFC2C2577D5E}"/>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3" name="Icon">
              <a:extLst>
                <a:ext uri="{FF2B5EF4-FFF2-40B4-BE49-F238E27FC236}">
                  <a16:creationId xmlns:a16="http://schemas.microsoft.com/office/drawing/2014/main" id="{3F0F00D3-B248-4FC6-A191-86BA457ACE8B}"/>
                </a:ext>
                <a:ext uri="{C183D7F6-B498-43B3-948B-1728B52AA6E4}">
                  <adec:decorative xmlns:adec="http://schemas.microsoft.com/office/drawing/2017/decorative" val="1"/>
                </a:ext>
              </a:extLst>
            </p:cNvPr>
            <p:cNvGrpSpPr/>
            <p:nvPr userDrawn="1"/>
          </p:nvGrpSpPr>
          <p:grpSpPr>
            <a:xfrm>
              <a:off x="8655750" y="3657722"/>
              <a:ext cx="215900" cy="404833"/>
              <a:chOff x="8640510" y="3657722"/>
              <a:chExt cx="215900" cy="404833"/>
            </a:xfrm>
          </p:grpSpPr>
          <p:cxnSp>
            <p:nvCxnSpPr>
              <p:cNvPr id="102" name="Shape">
                <a:extLst>
                  <a:ext uri="{FF2B5EF4-FFF2-40B4-BE49-F238E27FC236}">
                    <a16:creationId xmlns:a16="http://schemas.microsoft.com/office/drawing/2014/main" id="{D3A2D5C2-EB30-4375-8E96-2BB28B0F8F25}"/>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103" name="Shape">
                <a:extLst>
                  <a:ext uri="{FF2B5EF4-FFF2-40B4-BE49-F238E27FC236}">
                    <a16:creationId xmlns:a16="http://schemas.microsoft.com/office/drawing/2014/main" id="{81B3FB96-AE5C-4936-942B-D7FA83A00974}"/>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Shape">
                <a:extLst>
                  <a:ext uri="{FF2B5EF4-FFF2-40B4-BE49-F238E27FC236}">
                    <a16:creationId xmlns:a16="http://schemas.microsoft.com/office/drawing/2014/main" id="{380E90CA-7EC1-4BBD-8548-915C674CC04A}"/>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379176550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imeline - Four Milestone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1" name="Heading">
            <a:extLst>
              <a:ext uri="{FF2B5EF4-FFF2-40B4-BE49-F238E27FC236}">
                <a16:creationId xmlns:a16="http://schemas.microsoft.com/office/drawing/2014/main" id="{AE40CB9C-2231-48BC-ABA8-30EA27CABCF2}"/>
              </a:ext>
            </a:extLst>
          </p:cNvPr>
          <p:cNvSpPr>
            <a:spLocks noGrp="1"/>
          </p:cNvSpPr>
          <p:nvPr>
            <p:ph type="body" sz="quarter" idx="20" hasCustomPrompt="1"/>
          </p:nvPr>
        </p:nvSpPr>
        <p:spPr>
          <a:xfrm>
            <a:off x="430456"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2" name="Subheading">
            <a:extLst>
              <a:ext uri="{FF2B5EF4-FFF2-40B4-BE49-F238E27FC236}">
                <a16:creationId xmlns:a16="http://schemas.microsoft.com/office/drawing/2014/main" id="{31212E90-B031-414F-8B59-15FB9A41FDE6}"/>
              </a:ext>
            </a:extLst>
          </p:cNvPr>
          <p:cNvSpPr>
            <a:spLocks noGrp="1"/>
          </p:cNvSpPr>
          <p:nvPr>
            <p:ph type="body" sz="quarter" idx="21" hasCustomPrompt="1"/>
          </p:nvPr>
        </p:nvSpPr>
        <p:spPr>
          <a:xfrm>
            <a:off x="430456"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3" name="Text">
            <a:extLst>
              <a:ext uri="{FF2B5EF4-FFF2-40B4-BE49-F238E27FC236}">
                <a16:creationId xmlns:a16="http://schemas.microsoft.com/office/drawing/2014/main" id="{49E0F28B-1524-4D2C-8BE7-D6B5CFA6C43D}"/>
              </a:ext>
            </a:extLst>
          </p:cNvPr>
          <p:cNvSpPr>
            <a:spLocks noGrp="1"/>
          </p:cNvSpPr>
          <p:nvPr>
            <p:ph type="body" sz="quarter" idx="22" hasCustomPrompt="1"/>
          </p:nvPr>
        </p:nvSpPr>
        <p:spPr>
          <a:xfrm>
            <a:off x="430456" y="31013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34" name="Heading">
            <a:extLst>
              <a:ext uri="{FF2B5EF4-FFF2-40B4-BE49-F238E27FC236}">
                <a16:creationId xmlns:a16="http://schemas.microsoft.com/office/drawing/2014/main" id="{B087D3C3-94B1-48D1-86B4-C69168AB6E1D}"/>
              </a:ext>
            </a:extLst>
          </p:cNvPr>
          <p:cNvSpPr>
            <a:spLocks noGrp="1"/>
          </p:cNvSpPr>
          <p:nvPr>
            <p:ph type="body" sz="quarter" idx="23" hasCustomPrompt="1"/>
          </p:nvPr>
        </p:nvSpPr>
        <p:spPr>
          <a:xfrm>
            <a:off x="3368911"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5" name="Subheading">
            <a:extLst>
              <a:ext uri="{FF2B5EF4-FFF2-40B4-BE49-F238E27FC236}">
                <a16:creationId xmlns:a16="http://schemas.microsoft.com/office/drawing/2014/main" id="{A26E7B18-D947-4C91-9C64-370D17B1CC4A}"/>
              </a:ext>
            </a:extLst>
          </p:cNvPr>
          <p:cNvSpPr>
            <a:spLocks noGrp="1"/>
          </p:cNvSpPr>
          <p:nvPr>
            <p:ph type="body" sz="quarter" idx="24" hasCustomPrompt="1"/>
          </p:nvPr>
        </p:nvSpPr>
        <p:spPr>
          <a:xfrm>
            <a:off x="3368911"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6" name="Text">
            <a:extLst>
              <a:ext uri="{FF2B5EF4-FFF2-40B4-BE49-F238E27FC236}">
                <a16:creationId xmlns:a16="http://schemas.microsoft.com/office/drawing/2014/main" id="{DC49F747-E88E-4A42-8D0C-C5CB89A93907}"/>
              </a:ext>
            </a:extLst>
          </p:cNvPr>
          <p:cNvSpPr>
            <a:spLocks noGrp="1"/>
          </p:cNvSpPr>
          <p:nvPr>
            <p:ph type="body" sz="quarter" idx="25" hasCustomPrompt="1"/>
          </p:nvPr>
        </p:nvSpPr>
        <p:spPr>
          <a:xfrm>
            <a:off x="3368911" y="49174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37" name="Heading">
            <a:extLst>
              <a:ext uri="{FF2B5EF4-FFF2-40B4-BE49-F238E27FC236}">
                <a16:creationId xmlns:a16="http://schemas.microsoft.com/office/drawing/2014/main" id="{48F0B9C6-835E-4F70-8525-A3D72196A374}"/>
              </a:ext>
            </a:extLst>
          </p:cNvPr>
          <p:cNvSpPr>
            <a:spLocks noGrp="1"/>
          </p:cNvSpPr>
          <p:nvPr>
            <p:ph type="body" sz="quarter" idx="26" hasCustomPrompt="1"/>
          </p:nvPr>
        </p:nvSpPr>
        <p:spPr>
          <a:xfrm>
            <a:off x="6362529"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8" name="Subheading">
            <a:extLst>
              <a:ext uri="{FF2B5EF4-FFF2-40B4-BE49-F238E27FC236}">
                <a16:creationId xmlns:a16="http://schemas.microsoft.com/office/drawing/2014/main" id="{AEFC40F1-3E9E-4577-A0F5-CCEB0656F7F1}"/>
              </a:ext>
            </a:extLst>
          </p:cNvPr>
          <p:cNvSpPr>
            <a:spLocks noGrp="1"/>
          </p:cNvSpPr>
          <p:nvPr>
            <p:ph type="body" sz="quarter" idx="27" hasCustomPrompt="1"/>
          </p:nvPr>
        </p:nvSpPr>
        <p:spPr>
          <a:xfrm>
            <a:off x="636252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9" name="Text">
            <a:extLst>
              <a:ext uri="{FF2B5EF4-FFF2-40B4-BE49-F238E27FC236}">
                <a16:creationId xmlns:a16="http://schemas.microsoft.com/office/drawing/2014/main" id="{1D6FB7EF-1143-454A-AE60-9769E5B69ED4}"/>
              </a:ext>
            </a:extLst>
          </p:cNvPr>
          <p:cNvSpPr>
            <a:spLocks noGrp="1"/>
          </p:cNvSpPr>
          <p:nvPr>
            <p:ph type="body" sz="quarter" idx="28" hasCustomPrompt="1"/>
          </p:nvPr>
        </p:nvSpPr>
        <p:spPr>
          <a:xfrm>
            <a:off x="6362529" y="31013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58" name="Heading">
            <a:extLst>
              <a:ext uri="{FF2B5EF4-FFF2-40B4-BE49-F238E27FC236}">
                <a16:creationId xmlns:a16="http://schemas.microsoft.com/office/drawing/2014/main" id="{DF3645CB-3D2B-4F22-920D-08ED80F99084}"/>
              </a:ext>
            </a:extLst>
          </p:cNvPr>
          <p:cNvSpPr>
            <a:spLocks noGrp="1"/>
          </p:cNvSpPr>
          <p:nvPr>
            <p:ph type="body" sz="quarter" idx="29" hasCustomPrompt="1"/>
          </p:nvPr>
        </p:nvSpPr>
        <p:spPr>
          <a:xfrm>
            <a:off x="9281860"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59" name="Subheading">
            <a:extLst>
              <a:ext uri="{FF2B5EF4-FFF2-40B4-BE49-F238E27FC236}">
                <a16:creationId xmlns:a16="http://schemas.microsoft.com/office/drawing/2014/main" id="{E6FCF61B-B253-401D-89F7-0C22762011D2}"/>
              </a:ext>
            </a:extLst>
          </p:cNvPr>
          <p:cNvSpPr>
            <a:spLocks noGrp="1"/>
          </p:cNvSpPr>
          <p:nvPr>
            <p:ph type="body" sz="quarter" idx="30" hasCustomPrompt="1"/>
          </p:nvPr>
        </p:nvSpPr>
        <p:spPr>
          <a:xfrm>
            <a:off x="9281860"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0" name="Text">
            <a:extLst>
              <a:ext uri="{FF2B5EF4-FFF2-40B4-BE49-F238E27FC236}">
                <a16:creationId xmlns:a16="http://schemas.microsoft.com/office/drawing/2014/main" id="{7C8D2D24-AEA7-42F5-8AB4-69A4E024153D}"/>
              </a:ext>
            </a:extLst>
          </p:cNvPr>
          <p:cNvSpPr>
            <a:spLocks noGrp="1"/>
          </p:cNvSpPr>
          <p:nvPr>
            <p:ph type="body" sz="quarter" idx="31" hasCustomPrompt="1"/>
          </p:nvPr>
        </p:nvSpPr>
        <p:spPr>
          <a:xfrm>
            <a:off x="9281860" y="49174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grpSp>
        <p:nvGrpSpPr>
          <p:cNvPr id="2" name="Group 1">
            <a:extLst>
              <a:ext uri="{FF2B5EF4-FFF2-40B4-BE49-F238E27FC236}">
                <a16:creationId xmlns:a16="http://schemas.microsoft.com/office/drawing/2014/main" id="{E4B1078B-F6CB-4224-AEA8-FE6E682846A2}"/>
              </a:ext>
              <a:ext uri="{C183D7F6-B498-43B3-948B-1728B52AA6E4}">
                <adec:decorative xmlns:adec="http://schemas.microsoft.com/office/drawing/2017/decorative" val="1"/>
              </a:ext>
            </a:extLst>
          </p:cNvPr>
          <p:cNvGrpSpPr/>
          <p:nvPr userDrawn="1"/>
        </p:nvGrpSpPr>
        <p:grpSpPr>
          <a:xfrm>
            <a:off x="428486" y="3657722"/>
            <a:ext cx="11212134" cy="588983"/>
            <a:chOff x="428486" y="3657722"/>
            <a:chExt cx="11212134" cy="588983"/>
          </a:xfrm>
        </p:grpSpPr>
        <p:cxnSp>
          <p:nvCxnSpPr>
            <p:cNvPr id="42" name="Straight Connector 41">
              <a:extLst>
                <a:ext uri="{FF2B5EF4-FFF2-40B4-BE49-F238E27FC236}">
                  <a16:creationId xmlns:a16="http://schemas.microsoft.com/office/drawing/2014/main" id="{A96346AA-1EC7-46F9-BD0F-E81DEE0F295A}"/>
                </a:ext>
              </a:extLst>
            </p:cNvPr>
            <p:cNvCxnSpPr>
              <a:cxnSpLocks/>
            </p:cNvCxnSpPr>
            <p:nvPr userDrawn="1"/>
          </p:nvCxnSpPr>
          <p:spPr>
            <a:xfrm>
              <a:off x="595901" y="3954605"/>
              <a:ext cx="11044719" cy="0"/>
            </a:xfrm>
            <a:prstGeom prst="line">
              <a:avLst/>
            </a:prstGeom>
            <a:noFill/>
            <a:ln w="28575" cap="flat" cmpd="sng" algn="ctr">
              <a:solidFill>
                <a:sysClr val="windowText" lastClr="000000"/>
              </a:solidFill>
              <a:prstDash val="solid"/>
              <a:miter lim="800000"/>
              <a:headEnd type="none" w="med" len="med"/>
              <a:tailEnd type="none" w="med" len="med"/>
            </a:ln>
            <a:effectLst/>
          </p:spPr>
        </p:cxnSp>
        <p:grpSp>
          <p:nvGrpSpPr>
            <p:cNvPr id="43" name="Group 42">
              <a:extLst>
                <a:ext uri="{FF2B5EF4-FFF2-40B4-BE49-F238E27FC236}">
                  <a16:creationId xmlns:a16="http://schemas.microsoft.com/office/drawing/2014/main" id="{0E0CB018-B0D5-4B44-860A-F8AB9CB7B6B5}"/>
                </a:ext>
              </a:extLst>
            </p:cNvPr>
            <p:cNvGrpSpPr/>
            <p:nvPr userDrawn="1"/>
          </p:nvGrpSpPr>
          <p:grpSpPr>
            <a:xfrm>
              <a:off x="428486" y="3657722"/>
              <a:ext cx="215900" cy="404833"/>
              <a:chOff x="481826" y="3657722"/>
              <a:chExt cx="215900" cy="404833"/>
            </a:xfrm>
          </p:grpSpPr>
          <p:cxnSp>
            <p:nvCxnSpPr>
              <p:cNvPr id="44" name="Straight Connector 43">
                <a:extLst>
                  <a:ext uri="{FF2B5EF4-FFF2-40B4-BE49-F238E27FC236}">
                    <a16:creationId xmlns:a16="http://schemas.microsoft.com/office/drawing/2014/main" id="{FCDDED10-C14B-4D21-AD7B-A2740627C5EC}"/>
                  </a:ext>
                </a:extLst>
              </p:cNvPr>
              <p:cNvCxnSpPr>
                <a:cxnSpLocks/>
              </p:cNvCxnSpPr>
              <p:nvPr userDrawn="1"/>
            </p:nvCxnSpPr>
            <p:spPr>
              <a:xfrm>
                <a:off x="589776" y="3657722"/>
                <a:ext cx="0" cy="359681"/>
              </a:xfrm>
              <a:prstGeom prst="line">
                <a:avLst/>
              </a:prstGeom>
              <a:noFill/>
              <a:ln w="28575" cap="flat" cmpd="sng" algn="ctr">
                <a:solidFill>
                  <a:sysClr val="windowText" lastClr="000000"/>
                </a:solidFill>
                <a:prstDash val="solid"/>
                <a:miter lim="800000"/>
              </a:ln>
              <a:effectLst/>
            </p:spPr>
          </p:cxnSp>
          <p:sp>
            <p:nvSpPr>
              <p:cNvPr id="45" name="Oval 44">
                <a:extLst>
                  <a:ext uri="{FF2B5EF4-FFF2-40B4-BE49-F238E27FC236}">
                    <a16:creationId xmlns:a16="http://schemas.microsoft.com/office/drawing/2014/main" id="{4554DD85-90A9-4C43-8170-6809719D7D4E}"/>
                  </a:ext>
                </a:extLst>
              </p:cNvPr>
              <p:cNvSpPr/>
              <p:nvPr userDrawn="1"/>
            </p:nvSpPr>
            <p:spPr>
              <a:xfrm>
                <a:off x="481826"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F4683367-6AAA-4886-ACB8-5F2AA64B34F6}"/>
                  </a:ext>
                </a:extLst>
              </p:cNvPr>
              <p:cNvSpPr/>
              <p:nvPr userDrawn="1"/>
            </p:nvSpPr>
            <p:spPr>
              <a:xfrm>
                <a:off x="521196"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9" name="Group 48">
              <a:extLst>
                <a:ext uri="{FF2B5EF4-FFF2-40B4-BE49-F238E27FC236}">
                  <a16:creationId xmlns:a16="http://schemas.microsoft.com/office/drawing/2014/main" id="{382AE1FD-4C76-4B5F-A801-7D8245407209}"/>
                </a:ext>
              </a:extLst>
            </p:cNvPr>
            <p:cNvGrpSpPr/>
            <p:nvPr userDrawn="1"/>
          </p:nvGrpSpPr>
          <p:grpSpPr>
            <a:xfrm flipV="1">
              <a:off x="3388077" y="3841872"/>
              <a:ext cx="215900" cy="404833"/>
              <a:chOff x="4505561" y="3657722"/>
              <a:chExt cx="215900" cy="404833"/>
            </a:xfrm>
          </p:grpSpPr>
          <p:cxnSp>
            <p:nvCxnSpPr>
              <p:cNvPr id="50" name="Straight Connector 49">
                <a:extLst>
                  <a:ext uri="{FF2B5EF4-FFF2-40B4-BE49-F238E27FC236}">
                    <a16:creationId xmlns:a16="http://schemas.microsoft.com/office/drawing/2014/main" id="{A01E9F24-05C3-43C4-8E08-8DACE36F580D}"/>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51" name="Oval 50">
                <a:extLst>
                  <a:ext uri="{FF2B5EF4-FFF2-40B4-BE49-F238E27FC236}">
                    <a16:creationId xmlns:a16="http://schemas.microsoft.com/office/drawing/2014/main" id="{1BC9D1D2-71DD-467A-9EE9-297AECB584E3}"/>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51A260FB-FE28-4092-B3A3-AA9CF245190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927D2679-E95E-4F8A-A4D8-D61DDB89289E}"/>
                </a:ext>
              </a:extLst>
            </p:cNvPr>
            <p:cNvGrpSpPr/>
            <p:nvPr userDrawn="1"/>
          </p:nvGrpSpPr>
          <p:grpSpPr>
            <a:xfrm>
              <a:off x="6347668" y="3657722"/>
              <a:ext cx="215900" cy="404833"/>
              <a:chOff x="8640510" y="3657722"/>
              <a:chExt cx="215900" cy="404833"/>
            </a:xfrm>
          </p:grpSpPr>
          <p:cxnSp>
            <p:nvCxnSpPr>
              <p:cNvPr id="54" name="Straight Connector 53">
                <a:extLst>
                  <a:ext uri="{FF2B5EF4-FFF2-40B4-BE49-F238E27FC236}">
                    <a16:creationId xmlns:a16="http://schemas.microsoft.com/office/drawing/2014/main" id="{EB6075AB-C46D-4C12-9B46-8720BB098B40}"/>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56" name="Oval 55">
                <a:extLst>
                  <a:ext uri="{FF2B5EF4-FFF2-40B4-BE49-F238E27FC236}">
                    <a16:creationId xmlns:a16="http://schemas.microsoft.com/office/drawing/2014/main" id="{27DE3503-7CA1-4479-B2C1-463A8C8D1281}"/>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D86EA661-78C4-4006-B60E-99392E32F394}"/>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 name="Group 60">
              <a:extLst>
                <a:ext uri="{FF2B5EF4-FFF2-40B4-BE49-F238E27FC236}">
                  <a16:creationId xmlns:a16="http://schemas.microsoft.com/office/drawing/2014/main" id="{983429CB-BF93-483C-B402-5DD34500B55F}"/>
                </a:ext>
              </a:extLst>
            </p:cNvPr>
            <p:cNvGrpSpPr/>
            <p:nvPr userDrawn="1"/>
          </p:nvGrpSpPr>
          <p:grpSpPr>
            <a:xfrm flipV="1">
              <a:off x="9307260" y="3841872"/>
              <a:ext cx="215900" cy="404833"/>
              <a:chOff x="4505561" y="3657722"/>
              <a:chExt cx="215900" cy="404833"/>
            </a:xfrm>
          </p:grpSpPr>
          <p:cxnSp>
            <p:nvCxnSpPr>
              <p:cNvPr id="62" name="Straight Connector 61">
                <a:extLst>
                  <a:ext uri="{FF2B5EF4-FFF2-40B4-BE49-F238E27FC236}">
                    <a16:creationId xmlns:a16="http://schemas.microsoft.com/office/drawing/2014/main" id="{FE42DB84-DC5F-49E5-83A1-F843912D1593}"/>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63" name="Oval 62">
                <a:extLst>
                  <a:ext uri="{FF2B5EF4-FFF2-40B4-BE49-F238E27FC236}">
                    <a16:creationId xmlns:a16="http://schemas.microsoft.com/office/drawing/2014/main" id="{4E614E47-8017-4403-B9E4-4F086A127DCB}"/>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D36F5778-BC8C-41D9-B57D-0A69E900B2D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21270789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imeline - Five Milestone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a:t>
            </a:r>
            <a:r>
              <a:rPr lang="en-US" err="1"/>
              <a:t>texte</a:t>
            </a:r>
            <a:endParaRPr lang="en-US"/>
          </a:p>
        </p:txBody>
      </p:sp>
      <p:sp>
        <p:nvSpPr>
          <p:cNvPr id="31" name="Heading">
            <a:extLst>
              <a:ext uri="{FF2B5EF4-FFF2-40B4-BE49-F238E27FC236}">
                <a16:creationId xmlns:a16="http://schemas.microsoft.com/office/drawing/2014/main" id="{AE40CB9C-2231-48BC-ABA8-30EA27CABCF2}"/>
              </a:ext>
            </a:extLst>
          </p:cNvPr>
          <p:cNvSpPr>
            <a:spLocks noGrp="1"/>
          </p:cNvSpPr>
          <p:nvPr>
            <p:ph type="body" sz="quarter" idx="20" hasCustomPrompt="1"/>
          </p:nvPr>
        </p:nvSpPr>
        <p:spPr>
          <a:xfrm>
            <a:off x="430456"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2" name="Subheading">
            <a:extLst>
              <a:ext uri="{FF2B5EF4-FFF2-40B4-BE49-F238E27FC236}">
                <a16:creationId xmlns:a16="http://schemas.microsoft.com/office/drawing/2014/main" id="{31212E90-B031-414F-8B59-15FB9A41FDE6}"/>
              </a:ext>
            </a:extLst>
          </p:cNvPr>
          <p:cNvSpPr>
            <a:spLocks noGrp="1"/>
          </p:cNvSpPr>
          <p:nvPr>
            <p:ph type="body" sz="quarter" idx="21" hasCustomPrompt="1"/>
          </p:nvPr>
        </p:nvSpPr>
        <p:spPr>
          <a:xfrm>
            <a:off x="430456"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3" name="Text">
            <a:extLst>
              <a:ext uri="{FF2B5EF4-FFF2-40B4-BE49-F238E27FC236}">
                <a16:creationId xmlns:a16="http://schemas.microsoft.com/office/drawing/2014/main" id="{49E0F28B-1524-4D2C-8BE7-D6B5CFA6C43D}"/>
              </a:ext>
            </a:extLst>
          </p:cNvPr>
          <p:cNvSpPr>
            <a:spLocks noGrp="1"/>
          </p:cNvSpPr>
          <p:nvPr>
            <p:ph type="body" sz="quarter" idx="22" hasCustomPrompt="1"/>
          </p:nvPr>
        </p:nvSpPr>
        <p:spPr>
          <a:xfrm>
            <a:off x="430456" y="31013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34" name="Heading">
            <a:extLst>
              <a:ext uri="{FF2B5EF4-FFF2-40B4-BE49-F238E27FC236}">
                <a16:creationId xmlns:a16="http://schemas.microsoft.com/office/drawing/2014/main" id="{B087D3C3-94B1-48D1-86B4-C69168AB6E1D}"/>
              </a:ext>
            </a:extLst>
          </p:cNvPr>
          <p:cNvSpPr>
            <a:spLocks noGrp="1"/>
          </p:cNvSpPr>
          <p:nvPr>
            <p:ph type="body" sz="quarter" idx="23" hasCustomPrompt="1"/>
          </p:nvPr>
        </p:nvSpPr>
        <p:spPr>
          <a:xfrm>
            <a:off x="2619611"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5" name="Subheading">
            <a:extLst>
              <a:ext uri="{FF2B5EF4-FFF2-40B4-BE49-F238E27FC236}">
                <a16:creationId xmlns:a16="http://schemas.microsoft.com/office/drawing/2014/main" id="{A26E7B18-D947-4C91-9C64-370D17B1CC4A}"/>
              </a:ext>
            </a:extLst>
          </p:cNvPr>
          <p:cNvSpPr>
            <a:spLocks noGrp="1"/>
          </p:cNvSpPr>
          <p:nvPr>
            <p:ph type="body" sz="quarter" idx="24" hasCustomPrompt="1"/>
          </p:nvPr>
        </p:nvSpPr>
        <p:spPr>
          <a:xfrm>
            <a:off x="2619611"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6" name="Text">
            <a:extLst>
              <a:ext uri="{FF2B5EF4-FFF2-40B4-BE49-F238E27FC236}">
                <a16:creationId xmlns:a16="http://schemas.microsoft.com/office/drawing/2014/main" id="{DC49F747-E88E-4A42-8D0C-C5CB89A93907}"/>
              </a:ext>
            </a:extLst>
          </p:cNvPr>
          <p:cNvSpPr>
            <a:spLocks noGrp="1"/>
          </p:cNvSpPr>
          <p:nvPr>
            <p:ph type="body" sz="quarter" idx="25" hasCustomPrompt="1"/>
          </p:nvPr>
        </p:nvSpPr>
        <p:spPr>
          <a:xfrm>
            <a:off x="2619611" y="49174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37" name="Heading">
            <a:extLst>
              <a:ext uri="{FF2B5EF4-FFF2-40B4-BE49-F238E27FC236}">
                <a16:creationId xmlns:a16="http://schemas.microsoft.com/office/drawing/2014/main" id="{48F0B9C6-835E-4F70-8525-A3D72196A374}"/>
              </a:ext>
            </a:extLst>
          </p:cNvPr>
          <p:cNvSpPr>
            <a:spLocks noGrp="1"/>
          </p:cNvSpPr>
          <p:nvPr>
            <p:ph type="body" sz="quarter" idx="26" hasCustomPrompt="1"/>
          </p:nvPr>
        </p:nvSpPr>
        <p:spPr>
          <a:xfrm>
            <a:off x="4844879"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8" name="Subheading">
            <a:extLst>
              <a:ext uri="{FF2B5EF4-FFF2-40B4-BE49-F238E27FC236}">
                <a16:creationId xmlns:a16="http://schemas.microsoft.com/office/drawing/2014/main" id="{AEFC40F1-3E9E-4577-A0F5-CCEB0656F7F1}"/>
              </a:ext>
            </a:extLst>
          </p:cNvPr>
          <p:cNvSpPr>
            <a:spLocks noGrp="1"/>
          </p:cNvSpPr>
          <p:nvPr>
            <p:ph type="body" sz="quarter" idx="27" hasCustomPrompt="1"/>
          </p:nvPr>
        </p:nvSpPr>
        <p:spPr>
          <a:xfrm>
            <a:off x="484487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9" name="Text">
            <a:extLst>
              <a:ext uri="{FF2B5EF4-FFF2-40B4-BE49-F238E27FC236}">
                <a16:creationId xmlns:a16="http://schemas.microsoft.com/office/drawing/2014/main" id="{1D6FB7EF-1143-454A-AE60-9769E5B69ED4}"/>
              </a:ext>
            </a:extLst>
          </p:cNvPr>
          <p:cNvSpPr>
            <a:spLocks noGrp="1"/>
          </p:cNvSpPr>
          <p:nvPr>
            <p:ph type="body" sz="quarter" idx="28" hasCustomPrompt="1"/>
          </p:nvPr>
        </p:nvSpPr>
        <p:spPr>
          <a:xfrm>
            <a:off x="4844879" y="31013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58" name="Heading">
            <a:extLst>
              <a:ext uri="{FF2B5EF4-FFF2-40B4-BE49-F238E27FC236}">
                <a16:creationId xmlns:a16="http://schemas.microsoft.com/office/drawing/2014/main" id="{DF3645CB-3D2B-4F22-920D-08ED80F99084}"/>
              </a:ext>
            </a:extLst>
          </p:cNvPr>
          <p:cNvSpPr>
            <a:spLocks noGrp="1"/>
          </p:cNvSpPr>
          <p:nvPr>
            <p:ph type="body" sz="quarter" idx="29" hasCustomPrompt="1"/>
          </p:nvPr>
        </p:nvSpPr>
        <p:spPr>
          <a:xfrm>
            <a:off x="7027610"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59" name="Subheading">
            <a:extLst>
              <a:ext uri="{FF2B5EF4-FFF2-40B4-BE49-F238E27FC236}">
                <a16:creationId xmlns:a16="http://schemas.microsoft.com/office/drawing/2014/main" id="{E6FCF61B-B253-401D-89F7-0C22762011D2}"/>
              </a:ext>
            </a:extLst>
          </p:cNvPr>
          <p:cNvSpPr>
            <a:spLocks noGrp="1"/>
          </p:cNvSpPr>
          <p:nvPr>
            <p:ph type="body" sz="quarter" idx="30" hasCustomPrompt="1"/>
          </p:nvPr>
        </p:nvSpPr>
        <p:spPr>
          <a:xfrm>
            <a:off x="7027610"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0" name="Text">
            <a:extLst>
              <a:ext uri="{FF2B5EF4-FFF2-40B4-BE49-F238E27FC236}">
                <a16:creationId xmlns:a16="http://schemas.microsoft.com/office/drawing/2014/main" id="{7C8D2D24-AEA7-42F5-8AB4-69A4E024153D}"/>
              </a:ext>
            </a:extLst>
          </p:cNvPr>
          <p:cNvSpPr>
            <a:spLocks noGrp="1"/>
          </p:cNvSpPr>
          <p:nvPr>
            <p:ph type="body" sz="quarter" idx="31" hasCustomPrompt="1"/>
          </p:nvPr>
        </p:nvSpPr>
        <p:spPr>
          <a:xfrm>
            <a:off x="7027610" y="49174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sp>
        <p:nvSpPr>
          <p:cNvPr id="40" name="Heading">
            <a:extLst>
              <a:ext uri="{FF2B5EF4-FFF2-40B4-BE49-F238E27FC236}">
                <a16:creationId xmlns:a16="http://schemas.microsoft.com/office/drawing/2014/main" id="{4D4DFF4E-8F81-44C8-91BC-5D6F024E1FAD}"/>
              </a:ext>
            </a:extLst>
          </p:cNvPr>
          <p:cNvSpPr>
            <a:spLocks noGrp="1"/>
          </p:cNvSpPr>
          <p:nvPr>
            <p:ph type="body" sz="quarter" idx="32" hasCustomPrompt="1"/>
          </p:nvPr>
        </p:nvSpPr>
        <p:spPr>
          <a:xfrm>
            <a:off x="9260572"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41" name="Subheading">
            <a:extLst>
              <a:ext uri="{FF2B5EF4-FFF2-40B4-BE49-F238E27FC236}">
                <a16:creationId xmlns:a16="http://schemas.microsoft.com/office/drawing/2014/main" id="{99EFC654-3E28-419C-858A-D39D2D3B67F2}"/>
              </a:ext>
            </a:extLst>
          </p:cNvPr>
          <p:cNvSpPr>
            <a:spLocks noGrp="1"/>
          </p:cNvSpPr>
          <p:nvPr>
            <p:ph type="body" sz="quarter" idx="33" hasCustomPrompt="1"/>
          </p:nvPr>
        </p:nvSpPr>
        <p:spPr>
          <a:xfrm>
            <a:off x="9260572"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46" name="Text">
            <a:extLst>
              <a:ext uri="{FF2B5EF4-FFF2-40B4-BE49-F238E27FC236}">
                <a16:creationId xmlns:a16="http://schemas.microsoft.com/office/drawing/2014/main" id="{425F7AED-9F77-4867-9BCC-4EB21942A954}"/>
              </a:ext>
            </a:extLst>
          </p:cNvPr>
          <p:cNvSpPr>
            <a:spLocks noGrp="1"/>
          </p:cNvSpPr>
          <p:nvPr>
            <p:ph type="body" sz="quarter" idx="34" hasCustomPrompt="1"/>
          </p:nvPr>
        </p:nvSpPr>
        <p:spPr>
          <a:xfrm>
            <a:off x="9260572" y="3101333"/>
            <a:ext cx="23774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Description of what this milestone is with two lines of text</a:t>
            </a:r>
          </a:p>
        </p:txBody>
      </p:sp>
      <p:grpSp>
        <p:nvGrpSpPr>
          <p:cNvPr id="2" name="Group 1">
            <a:extLst>
              <a:ext uri="{FF2B5EF4-FFF2-40B4-BE49-F238E27FC236}">
                <a16:creationId xmlns:a16="http://schemas.microsoft.com/office/drawing/2014/main" id="{7B0EC06D-786B-4C6A-A21D-E228B28C0DCC}"/>
              </a:ext>
              <a:ext uri="{C183D7F6-B498-43B3-948B-1728B52AA6E4}">
                <adec:decorative xmlns:adec="http://schemas.microsoft.com/office/drawing/2017/decorative" val="1"/>
              </a:ext>
            </a:extLst>
          </p:cNvPr>
          <p:cNvGrpSpPr/>
          <p:nvPr userDrawn="1"/>
        </p:nvGrpSpPr>
        <p:grpSpPr>
          <a:xfrm>
            <a:off x="428486" y="3657722"/>
            <a:ext cx="11212134" cy="588983"/>
            <a:chOff x="428486" y="3657722"/>
            <a:chExt cx="11212134" cy="588983"/>
          </a:xfrm>
        </p:grpSpPr>
        <p:cxnSp>
          <p:nvCxnSpPr>
            <p:cNvPr id="42" name="Straight Connector 41">
              <a:extLst>
                <a:ext uri="{FF2B5EF4-FFF2-40B4-BE49-F238E27FC236}">
                  <a16:creationId xmlns:a16="http://schemas.microsoft.com/office/drawing/2014/main" id="{A96346AA-1EC7-46F9-BD0F-E81DEE0F295A}"/>
                </a:ext>
              </a:extLst>
            </p:cNvPr>
            <p:cNvCxnSpPr>
              <a:cxnSpLocks/>
            </p:cNvCxnSpPr>
            <p:nvPr userDrawn="1"/>
          </p:nvCxnSpPr>
          <p:spPr>
            <a:xfrm>
              <a:off x="595901" y="3954605"/>
              <a:ext cx="11044719" cy="0"/>
            </a:xfrm>
            <a:prstGeom prst="line">
              <a:avLst/>
            </a:prstGeom>
            <a:noFill/>
            <a:ln w="28575" cap="flat" cmpd="sng" algn="ctr">
              <a:solidFill>
                <a:sysClr val="windowText" lastClr="000000"/>
              </a:solidFill>
              <a:prstDash val="solid"/>
              <a:miter lim="800000"/>
              <a:headEnd type="none" w="med" len="med"/>
              <a:tailEnd type="none" w="med" len="med"/>
            </a:ln>
            <a:effectLst/>
          </p:spPr>
        </p:cxnSp>
        <p:grpSp>
          <p:nvGrpSpPr>
            <p:cNvPr id="43" name="Group 42">
              <a:extLst>
                <a:ext uri="{FF2B5EF4-FFF2-40B4-BE49-F238E27FC236}">
                  <a16:creationId xmlns:a16="http://schemas.microsoft.com/office/drawing/2014/main" id="{0E0CB018-B0D5-4B44-860A-F8AB9CB7B6B5}"/>
                </a:ext>
              </a:extLst>
            </p:cNvPr>
            <p:cNvGrpSpPr/>
            <p:nvPr userDrawn="1"/>
          </p:nvGrpSpPr>
          <p:grpSpPr>
            <a:xfrm>
              <a:off x="428486" y="3657722"/>
              <a:ext cx="215900" cy="404833"/>
              <a:chOff x="481826" y="3657722"/>
              <a:chExt cx="215900" cy="404833"/>
            </a:xfrm>
          </p:grpSpPr>
          <p:cxnSp>
            <p:nvCxnSpPr>
              <p:cNvPr id="44" name="Straight Connector 43">
                <a:extLst>
                  <a:ext uri="{FF2B5EF4-FFF2-40B4-BE49-F238E27FC236}">
                    <a16:creationId xmlns:a16="http://schemas.microsoft.com/office/drawing/2014/main" id="{FCDDED10-C14B-4D21-AD7B-A2740627C5EC}"/>
                  </a:ext>
                </a:extLst>
              </p:cNvPr>
              <p:cNvCxnSpPr>
                <a:cxnSpLocks/>
              </p:cNvCxnSpPr>
              <p:nvPr userDrawn="1"/>
            </p:nvCxnSpPr>
            <p:spPr>
              <a:xfrm>
                <a:off x="589776" y="3657722"/>
                <a:ext cx="0" cy="359681"/>
              </a:xfrm>
              <a:prstGeom prst="line">
                <a:avLst/>
              </a:prstGeom>
              <a:noFill/>
              <a:ln w="28575" cap="flat" cmpd="sng" algn="ctr">
                <a:solidFill>
                  <a:sysClr val="windowText" lastClr="000000"/>
                </a:solidFill>
                <a:prstDash val="solid"/>
                <a:miter lim="800000"/>
              </a:ln>
              <a:effectLst/>
            </p:spPr>
          </p:cxnSp>
          <p:sp>
            <p:nvSpPr>
              <p:cNvPr id="45" name="Oval 44">
                <a:extLst>
                  <a:ext uri="{FF2B5EF4-FFF2-40B4-BE49-F238E27FC236}">
                    <a16:creationId xmlns:a16="http://schemas.microsoft.com/office/drawing/2014/main" id="{4554DD85-90A9-4C43-8170-6809719D7D4E}"/>
                  </a:ext>
                </a:extLst>
              </p:cNvPr>
              <p:cNvSpPr/>
              <p:nvPr userDrawn="1"/>
            </p:nvSpPr>
            <p:spPr>
              <a:xfrm>
                <a:off x="481826"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F4683367-6AAA-4886-ACB8-5F2AA64B34F6}"/>
                  </a:ext>
                </a:extLst>
              </p:cNvPr>
              <p:cNvSpPr/>
              <p:nvPr userDrawn="1"/>
            </p:nvSpPr>
            <p:spPr>
              <a:xfrm>
                <a:off x="521196"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9" name="Group 48">
              <a:extLst>
                <a:ext uri="{FF2B5EF4-FFF2-40B4-BE49-F238E27FC236}">
                  <a16:creationId xmlns:a16="http://schemas.microsoft.com/office/drawing/2014/main" id="{382AE1FD-4C76-4B5F-A801-7D8245407209}"/>
                </a:ext>
              </a:extLst>
            </p:cNvPr>
            <p:cNvGrpSpPr/>
            <p:nvPr userDrawn="1"/>
          </p:nvGrpSpPr>
          <p:grpSpPr>
            <a:xfrm flipV="1">
              <a:off x="2632792" y="3841872"/>
              <a:ext cx="215900" cy="404833"/>
              <a:chOff x="4505561" y="3657722"/>
              <a:chExt cx="215900" cy="404833"/>
            </a:xfrm>
          </p:grpSpPr>
          <p:cxnSp>
            <p:nvCxnSpPr>
              <p:cNvPr id="50" name="Straight Connector 49">
                <a:extLst>
                  <a:ext uri="{FF2B5EF4-FFF2-40B4-BE49-F238E27FC236}">
                    <a16:creationId xmlns:a16="http://schemas.microsoft.com/office/drawing/2014/main" id="{A01E9F24-05C3-43C4-8E08-8DACE36F580D}"/>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51" name="Oval 50">
                <a:extLst>
                  <a:ext uri="{FF2B5EF4-FFF2-40B4-BE49-F238E27FC236}">
                    <a16:creationId xmlns:a16="http://schemas.microsoft.com/office/drawing/2014/main" id="{1BC9D1D2-71DD-467A-9EE9-297AECB584E3}"/>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51A260FB-FE28-4092-B3A3-AA9CF245190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927D2679-E95E-4F8A-A4D8-D61DDB89289E}"/>
                </a:ext>
              </a:extLst>
            </p:cNvPr>
            <p:cNvGrpSpPr/>
            <p:nvPr userDrawn="1"/>
          </p:nvGrpSpPr>
          <p:grpSpPr>
            <a:xfrm>
              <a:off x="4837098" y="3657722"/>
              <a:ext cx="215900" cy="404833"/>
              <a:chOff x="8640510" y="3657722"/>
              <a:chExt cx="215900" cy="404833"/>
            </a:xfrm>
          </p:grpSpPr>
          <p:cxnSp>
            <p:nvCxnSpPr>
              <p:cNvPr id="54" name="Straight Connector 53">
                <a:extLst>
                  <a:ext uri="{FF2B5EF4-FFF2-40B4-BE49-F238E27FC236}">
                    <a16:creationId xmlns:a16="http://schemas.microsoft.com/office/drawing/2014/main" id="{EB6075AB-C46D-4C12-9B46-8720BB098B40}"/>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56" name="Oval 55">
                <a:extLst>
                  <a:ext uri="{FF2B5EF4-FFF2-40B4-BE49-F238E27FC236}">
                    <a16:creationId xmlns:a16="http://schemas.microsoft.com/office/drawing/2014/main" id="{27DE3503-7CA1-4479-B2C1-463A8C8D1281}"/>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D86EA661-78C4-4006-B60E-99392E32F394}"/>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 name="Group 60">
              <a:extLst>
                <a:ext uri="{FF2B5EF4-FFF2-40B4-BE49-F238E27FC236}">
                  <a16:creationId xmlns:a16="http://schemas.microsoft.com/office/drawing/2014/main" id="{983429CB-BF93-483C-B402-5DD34500B55F}"/>
                </a:ext>
              </a:extLst>
            </p:cNvPr>
            <p:cNvGrpSpPr/>
            <p:nvPr userDrawn="1"/>
          </p:nvGrpSpPr>
          <p:grpSpPr>
            <a:xfrm flipV="1">
              <a:off x="7041404" y="3841872"/>
              <a:ext cx="215900" cy="404833"/>
              <a:chOff x="4505561" y="3657722"/>
              <a:chExt cx="215900" cy="404833"/>
            </a:xfrm>
          </p:grpSpPr>
          <p:cxnSp>
            <p:nvCxnSpPr>
              <p:cNvPr id="62" name="Straight Connector 61">
                <a:extLst>
                  <a:ext uri="{FF2B5EF4-FFF2-40B4-BE49-F238E27FC236}">
                    <a16:creationId xmlns:a16="http://schemas.microsoft.com/office/drawing/2014/main" id="{FE42DB84-DC5F-49E5-83A1-F843912D1593}"/>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63" name="Oval 62">
                <a:extLst>
                  <a:ext uri="{FF2B5EF4-FFF2-40B4-BE49-F238E27FC236}">
                    <a16:creationId xmlns:a16="http://schemas.microsoft.com/office/drawing/2014/main" id="{4E614E47-8017-4403-B9E4-4F086A127DCB}"/>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D36F5778-BC8C-41D9-B57D-0A69E900B2D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7" name="Group 46">
              <a:extLst>
                <a:ext uri="{FF2B5EF4-FFF2-40B4-BE49-F238E27FC236}">
                  <a16:creationId xmlns:a16="http://schemas.microsoft.com/office/drawing/2014/main" id="{328D1E63-ED1E-4BE7-AB0D-B56F070D936F}"/>
                </a:ext>
              </a:extLst>
            </p:cNvPr>
            <p:cNvGrpSpPr/>
            <p:nvPr userDrawn="1"/>
          </p:nvGrpSpPr>
          <p:grpSpPr>
            <a:xfrm>
              <a:off x="9245711" y="3657722"/>
              <a:ext cx="215900" cy="404833"/>
              <a:chOff x="8640510" y="3657722"/>
              <a:chExt cx="215900" cy="404833"/>
            </a:xfrm>
          </p:grpSpPr>
          <p:cxnSp>
            <p:nvCxnSpPr>
              <p:cNvPr id="55" name="Straight Connector 54">
                <a:extLst>
                  <a:ext uri="{FF2B5EF4-FFF2-40B4-BE49-F238E27FC236}">
                    <a16:creationId xmlns:a16="http://schemas.microsoft.com/office/drawing/2014/main" id="{7B04986E-9B1A-4D21-9D72-0EDE365580D8}"/>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65" name="Oval 64">
                <a:extLst>
                  <a:ext uri="{FF2B5EF4-FFF2-40B4-BE49-F238E27FC236}">
                    <a16:creationId xmlns:a16="http://schemas.microsoft.com/office/drawing/2014/main" id="{30A2D109-C8A1-4C3B-B88F-6EFA740DFB8A}"/>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D48CD71-7E14-45C7-B844-44C014FF3D65}"/>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53568068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imeline - Six Milestone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1" name="Heading">
            <a:extLst>
              <a:ext uri="{FF2B5EF4-FFF2-40B4-BE49-F238E27FC236}">
                <a16:creationId xmlns:a16="http://schemas.microsoft.com/office/drawing/2014/main" id="{AE40CB9C-2231-48BC-ABA8-30EA27CABCF2}"/>
              </a:ext>
            </a:extLst>
          </p:cNvPr>
          <p:cNvSpPr>
            <a:spLocks noGrp="1"/>
          </p:cNvSpPr>
          <p:nvPr>
            <p:ph type="body" sz="quarter" idx="20" hasCustomPrompt="1"/>
          </p:nvPr>
        </p:nvSpPr>
        <p:spPr>
          <a:xfrm>
            <a:off x="430456"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2" name="Subheading">
            <a:extLst>
              <a:ext uri="{FF2B5EF4-FFF2-40B4-BE49-F238E27FC236}">
                <a16:creationId xmlns:a16="http://schemas.microsoft.com/office/drawing/2014/main" id="{31212E90-B031-414F-8B59-15FB9A41FDE6}"/>
              </a:ext>
            </a:extLst>
          </p:cNvPr>
          <p:cNvSpPr>
            <a:spLocks noGrp="1"/>
          </p:cNvSpPr>
          <p:nvPr>
            <p:ph type="body" sz="quarter" idx="21" hasCustomPrompt="1"/>
          </p:nvPr>
        </p:nvSpPr>
        <p:spPr>
          <a:xfrm>
            <a:off x="430456"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3" name="Text">
            <a:extLst>
              <a:ext uri="{FF2B5EF4-FFF2-40B4-BE49-F238E27FC236}">
                <a16:creationId xmlns:a16="http://schemas.microsoft.com/office/drawing/2014/main" id="{49E0F28B-1524-4D2C-8BE7-D6B5CFA6C43D}"/>
              </a:ext>
            </a:extLst>
          </p:cNvPr>
          <p:cNvSpPr>
            <a:spLocks noGrp="1"/>
          </p:cNvSpPr>
          <p:nvPr>
            <p:ph type="body" sz="quarter" idx="22" hasCustomPrompt="1"/>
          </p:nvPr>
        </p:nvSpPr>
        <p:spPr>
          <a:xfrm>
            <a:off x="430456"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34" name="Heading">
            <a:extLst>
              <a:ext uri="{FF2B5EF4-FFF2-40B4-BE49-F238E27FC236}">
                <a16:creationId xmlns:a16="http://schemas.microsoft.com/office/drawing/2014/main" id="{B087D3C3-94B1-48D1-86B4-C69168AB6E1D}"/>
              </a:ext>
            </a:extLst>
          </p:cNvPr>
          <p:cNvSpPr>
            <a:spLocks noGrp="1"/>
          </p:cNvSpPr>
          <p:nvPr>
            <p:ph type="body" sz="quarter" idx="23" hasCustomPrompt="1"/>
          </p:nvPr>
        </p:nvSpPr>
        <p:spPr>
          <a:xfrm>
            <a:off x="2276711"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5" name="Subheading">
            <a:extLst>
              <a:ext uri="{FF2B5EF4-FFF2-40B4-BE49-F238E27FC236}">
                <a16:creationId xmlns:a16="http://schemas.microsoft.com/office/drawing/2014/main" id="{A26E7B18-D947-4C91-9C64-370D17B1CC4A}"/>
              </a:ext>
            </a:extLst>
          </p:cNvPr>
          <p:cNvSpPr>
            <a:spLocks noGrp="1"/>
          </p:cNvSpPr>
          <p:nvPr>
            <p:ph type="body" sz="quarter" idx="24" hasCustomPrompt="1"/>
          </p:nvPr>
        </p:nvSpPr>
        <p:spPr>
          <a:xfrm>
            <a:off x="2276711"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6" name="Text">
            <a:extLst>
              <a:ext uri="{FF2B5EF4-FFF2-40B4-BE49-F238E27FC236}">
                <a16:creationId xmlns:a16="http://schemas.microsoft.com/office/drawing/2014/main" id="{DC49F747-E88E-4A42-8D0C-C5CB89A93907}"/>
              </a:ext>
            </a:extLst>
          </p:cNvPr>
          <p:cNvSpPr>
            <a:spLocks noGrp="1"/>
          </p:cNvSpPr>
          <p:nvPr>
            <p:ph type="body" sz="quarter" idx="25" hasCustomPrompt="1"/>
          </p:nvPr>
        </p:nvSpPr>
        <p:spPr>
          <a:xfrm>
            <a:off x="2276711" y="49174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37" name="Heading">
            <a:extLst>
              <a:ext uri="{FF2B5EF4-FFF2-40B4-BE49-F238E27FC236}">
                <a16:creationId xmlns:a16="http://schemas.microsoft.com/office/drawing/2014/main" id="{48F0B9C6-835E-4F70-8525-A3D72196A374}"/>
              </a:ext>
            </a:extLst>
          </p:cNvPr>
          <p:cNvSpPr>
            <a:spLocks noGrp="1"/>
          </p:cNvSpPr>
          <p:nvPr>
            <p:ph type="body" sz="quarter" idx="26" hasCustomPrompt="1"/>
          </p:nvPr>
        </p:nvSpPr>
        <p:spPr>
          <a:xfrm>
            <a:off x="4120979"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8" name="Subheading">
            <a:extLst>
              <a:ext uri="{FF2B5EF4-FFF2-40B4-BE49-F238E27FC236}">
                <a16:creationId xmlns:a16="http://schemas.microsoft.com/office/drawing/2014/main" id="{AEFC40F1-3E9E-4577-A0F5-CCEB0656F7F1}"/>
              </a:ext>
            </a:extLst>
          </p:cNvPr>
          <p:cNvSpPr>
            <a:spLocks noGrp="1"/>
          </p:cNvSpPr>
          <p:nvPr>
            <p:ph type="body" sz="quarter" idx="27" hasCustomPrompt="1"/>
          </p:nvPr>
        </p:nvSpPr>
        <p:spPr>
          <a:xfrm>
            <a:off x="412097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9" name="Text">
            <a:extLst>
              <a:ext uri="{FF2B5EF4-FFF2-40B4-BE49-F238E27FC236}">
                <a16:creationId xmlns:a16="http://schemas.microsoft.com/office/drawing/2014/main" id="{1D6FB7EF-1143-454A-AE60-9769E5B69ED4}"/>
              </a:ext>
            </a:extLst>
          </p:cNvPr>
          <p:cNvSpPr>
            <a:spLocks noGrp="1"/>
          </p:cNvSpPr>
          <p:nvPr>
            <p:ph type="body" sz="quarter" idx="28" hasCustomPrompt="1"/>
          </p:nvPr>
        </p:nvSpPr>
        <p:spPr>
          <a:xfrm>
            <a:off x="4120979"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58" name="Heading">
            <a:extLst>
              <a:ext uri="{FF2B5EF4-FFF2-40B4-BE49-F238E27FC236}">
                <a16:creationId xmlns:a16="http://schemas.microsoft.com/office/drawing/2014/main" id="{DF3645CB-3D2B-4F22-920D-08ED80F99084}"/>
              </a:ext>
            </a:extLst>
          </p:cNvPr>
          <p:cNvSpPr>
            <a:spLocks noGrp="1"/>
          </p:cNvSpPr>
          <p:nvPr>
            <p:ph type="body" sz="quarter" idx="29" hasCustomPrompt="1"/>
          </p:nvPr>
        </p:nvSpPr>
        <p:spPr>
          <a:xfrm>
            <a:off x="5992560"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59" name="Subheading">
            <a:extLst>
              <a:ext uri="{FF2B5EF4-FFF2-40B4-BE49-F238E27FC236}">
                <a16:creationId xmlns:a16="http://schemas.microsoft.com/office/drawing/2014/main" id="{E6FCF61B-B253-401D-89F7-0C22762011D2}"/>
              </a:ext>
            </a:extLst>
          </p:cNvPr>
          <p:cNvSpPr>
            <a:spLocks noGrp="1"/>
          </p:cNvSpPr>
          <p:nvPr>
            <p:ph type="body" sz="quarter" idx="30" hasCustomPrompt="1"/>
          </p:nvPr>
        </p:nvSpPr>
        <p:spPr>
          <a:xfrm>
            <a:off x="5992560"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0" name="Text">
            <a:extLst>
              <a:ext uri="{FF2B5EF4-FFF2-40B4-BE49-F238E27FC236}">
                <a16:creationId xmlns:a16="http://schemas.microsoft.com/office/drawing/2014/main" id="{7C8D2D24-AEA7-42F5-8AB4-69A4E024153D}"/>
              </a:ext>
            </a:extLst>
          </p:cNvPr>
          <p:cNvSpPr>
            <a:spLocks noGrp="1"/>
          </p:cNvSpPr>
          <p:nvPr>
            <p:ph type="body" sz="quarter" idx="31" hasCustomPrompt="1"/>
          </p:nvPr>
        </p:nvSpPr>
        <p:spPr>
          <a:xfrm>
            <a:off x="5992560" y="49174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40" name="Heading">
            <a:extLst>
              <a:ext uri="{FF2B5EF4-FFF2-40B4-BE49-F238E27FC236}">
                <a16:creationId xmlns:a16="http://schemas.microsoft.com/office/drawing/2014/main" id="{4D4DFF4E-8F81-44C8-91BC-5D6F024E1FAD}"/>
              </a:ext>
            </a:extLst>
          </p:cNvPr>
          <p:cNvSpPr>
            <a:spLocks noGrp="1"/>
          </p:cNvSpPr>
          <p:nvPr>
            <p:ph type="body" sz="quarter" idx="32" hasCustomPrompt="1"/>
          </p:nvPr>
        </p:nvSpPr>
        <p:spPr>
          <a:xfrm>
            <a:off x="7857222"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41" name="Subheading">
            <a:extLst>
              <a:ext uri="{FF2B5EF4-FFF2-40B4-BE49-F238E27FC236}">
                <a16:creationId xmlns:a16="http://schemas.microsoft.com/office/drawing/2014/main" id="{99EFC654-3E28-419C-858A-D39D2D3B67F2}"/>
              </a:ext>
            </a:extLst>
          </p:cNvPr>
          <p:cNvSpPr>
            <a:spLocks noGrp="1"/>
          </p:cNvSpPr>
          <p:nvPr>
            <p:ph type="body" sz="quarter" idx="33" hasCustomPrompt="1"/>
          </p:nvPr>
        </p:nvSpPr>
        <p:spPr>
          <a:xfrm>
            <a:off x="7857222"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46" name="Text">
            <a:extLst>
              <a:ext uri="{FF2B5EF4-FFF2-40B4-BE49-F238E27FC236}">
                <a16:creationId xmlns:a16="http://schemas.microsoft.com/office/drawing/2014/main" id="{425F7AED-9F77-4867-9BCC-4EB21942A954}"/>
              </a:ext>
            </a:extLst>
          </p:cNvPr>
          <p:cNvSpPr>
            <a:spLocks noGrp="1"/>
          </p:cNvSpPr>
          <p:nvPr>
            <p:ph type="body" sz="quarter" idx="34" hasCustomPrompt="1"/>
          </p:nvPr>
        </p:nvSpPr>
        <p:spPr>
          <a:xfrm>
            <a:off x="7857222"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67" name="Heading">
            <a:extLst>
              <a:ext uri="{FF2B5EF4-FFF2-40B4-BE49-F238E27FC236}">
                <a16:creationId xmlns:a16="http://schemas.microsoft.com/office/drawing/2014/main" id="{1AE10689-E934-41C0-AD7A-CB89FAAA0977}"/>
              </a:ext>
            </a:extLst>
          </p:cNvPr>
          <p:cNvSpPr>
            <a:spLocks noGrp="1"/>
          </p:cNvSpPr>
          <p:nvPr>
            <p:ph type="body" sz="quarter" idx="35" hasCustomPrompt="1"/>
          </p:nvPr>
        </p:nvSpPr>
        <p:spPr>
          <a:xfrm>
            <a:off x="9718585"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68" name="Subheading">
            <a:extLst>
              <a:ext uri="{FF2B5EF4-FFF2-40B4-BE49-F238E27FC236}">
                <a16:creationId xmlns:a16="http://schemas.microsoft.com/office/drawing/2014/main" id="{4D33B8C4-4002-4F0C-8640-02234C3EED89}"/>
              </a:ext>
            </a:extLst>
          </p:cNvPr>
          <p:cNvSpPr>
            <a:spLocks noGrp="1"/>
          </p:cNvSpPr>
          <p:nvPr>
            <p:ph type="body" sz="quarter" idx="36" hasCustomPrompt="1"/>
          </p:nvPr>
        </p:nvSpPr>
        <p:spPr>
          <a:xfrm>
            <a:off x="9718585"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9" name="Text">
            <a:extLst>
              <a:ext uri="{FF2B5EF4-FFF2-40B4-BE49-F238E27FC236}">
                <a16:creationId xmlns:a16="http://schemas.microsoft.com/office/drawing/2014/main" id="{E6B7EA05-A88D-4A2A-AA52-7D7A95F0BE8D}"/>
              </a:ext>
            </a:extLst>
          </p:cNvPr>
          <p:cNvSpPr>
            <a:spLocks noGrp="1"/>
          </p:cNvSpPr>
          <p:nvPr>
            <p:ph type="body" sz="quarter" idx="37" hasCustomPrompt="1"/>
          </p:nvPr>
        </p:nvSpPr>
        <p:spPr>
          <a:xfrm>
            <a:off x="9718586" y="4917433"/>
            <a:ext cx="2148840" cy="402559"/>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grpSp>
        <p:nvGrpSpPr>
          <p:cNvPr id="2" name="Group 1">
            <a:extLst>
              <a:ext uri="{FF2B5EF4-FFF2-40B4-BE49-F238E27FC236}">
                <a16:creationId xmlns:a16="http://schemas.microsoft.com/office/drawing/2014/main" id="{A5FC3F19-E83C-4447-A18A-49D530E58A75}"/>
              </a:ext>
              <a:ext uri="{C183D7F6-B498-43B3-948B-1728B52AA6E4}">
                <adec:decorative xmlns:adec="http://schemas.microsoft.com/office/drawing/2017/decorative" val="1"/>
              </a:ext>
            </a:extLst>
          </p:cNvPr>
          <p:cNvGrpSpPr/>
          <p:nvPr userDrawn="1"/>
        </p:nvGrpSpPr>
        <p:grpSpPr>
          <a:xfrm>
            <a:off x="428486" y="3657722"/>
            <a:ext cx="11212134" cy="588983"/>
            <a:chOff x="428486" y="3657722"/>
            <a:chExt cx="11212134" cy="588983"/>
          </a:xfrm>
        </p:grpSpPr>
        <p:cxnSp>
          <p:nvCxnSpPr>
            <p:cNvPr id="42" name="Straight Connector 41">
              <a:extLst>
                <a:ext uri="{FF2B5EF4-FFF2-40B4-BE49-F238E27FC236}">
                  <a16:creationId xmlns:a16="http://schemas.microsoft.com/office/drawing/2014/main" id="{A96346AA-1EC7-46F9-BD0F-E81DEE0F295A}"/>
                </a:ext>
              </a:extLst>
            </p:cNvPr>
            <p:cNvCxnSpPr>
              <a:cxnSpLocks/>
            </p:cNvCxnSpPr>
            <p:nvPr userDrawn="1"/>
          </p:nvCxnSpPr>
          <p:spPr>
            <a:xfrm>
              <a:off x="595901" y="3954605"/>
              <a:ext cx="11044719" cy="0"/>
            </a:xfrm>
            <a:prstGeom prst="line">
              <a:avLst/>
            </a:prstGeom>
            <a:noFill/>
            <a:ln w="28575" cap="flat" cmpd="sng" algn="ctr">
              <a:solidFill>
                <a:sysClr val="windowText" lastClr="000000"/>
              </a:solidFill>
              <a:prstDash val="solid"/>
              <a:miter lim="800000"/>
              <a:headEnd type="none" w="med" len="med"/>
              <a:tailEnd type="none" w="med" len="med"/>
            </a:ln>
            <a:effectLst/>
          </p:spPr>
        </p:cxnSp>
        <p:grpSp>
          <p:nvGrpSpPr>
            <p:cNvPr id="43" name="Group 42">
              <a:extLst>
                <a:ext uri="{FF2B5EF4-FFF2-40B4-BE49-F238E27FC236}">
                  <a16:creationId xmlns:a16="http://schemas.microsoft.com/office/drawing/2014/main" id="{0E0CB018-B0D5-4B44-860A-F8AB9CB7B6B5}"/>
                </a:ext>
              </a:extLst>
            </p:cNvPr>
            <p:cNvGrpSpPr/>
            <p:nvPr userDrawn="1"/>
          </p:nvGrpSpPr>
          <p:grpSpPr>
            <a:xfrm>
              <a:off x="428486" y="3657722"/>
              <a:ext cx="215900" cy="404833"/>
              <a:chOff x="481826" y="3657722"/>
              <a:chExt cx="215900" cy="404833"/>
            </a:xfrm>
          </p:grpSpPr>
          <p:cxnSp>
            <p:nvCxnSpPr>
              <p:cNvPr id="44" name="Straight Connector 43">
                <a:extLst>
                  <a:ext uri="{FF2B5EF4-FFF2-40B4-BE49-F238E27FC236}">
                    <a16:creationId xmlns:a16="http://schemas.microsoft.com/office/drawing/2014/main" id="{FCDDED10-C14B-4D21-AD7B-A2740627C5EC}"/>
                  </a:ext>
                </a:extLst>
              </p:cNvPr>
              <p:cNvCxnSpPr>
                <a:cxnSpLocks/>
              </p:cNvCxnSpPr>
              <p:nvPr userDrawn="1"/>
            </p:nvCxnSpPr>
            <p:spPr>
              <a:xfrm>
                <a:off x="589776" y="3657722"/>
                <a:ext cx="0" cy="359681"/>
              </a:xfrm>
              <a:prstGeom prst="line">
                <a:avLst/>
              </a:prstGeom>
              <a:noFill/>
              <a:ln w="28575" cap="flat" cmpd="sng" algn="ctr">
                <a:solidFill>
                  <a:sysClr val="windowText" lastClr="000000"/>
                </a:solidFill>
                <a:prstDash val="solid"/>
                <a:miter lim="800000"/>
              </a:ln>
              <a:effectLst/>
            </p:spPr>
          </p:cxnSp>
          <p:sp>
            <p:nvSpPr>
              <p:cNvPr id="45" name="Oval 44">
                <a:extLst>
                  <a:ext uri="{FF2B5EF4-FFF2-40B4-BE49-F238E27FC236}">
                    <a16:creationId xmlns:a16="http://schemas.microsoft.com/office/drawing/2014/main" id="{4554DD85-90A9-4C43-8170-6809719D7D4E}"/>
                  </a:ext>
                </a:extLst>
              </p:cNvPr>
              <p:cNvSpPr/>
              <p:nvPr userDrawn="1"/>
            </p:nvSpPr>
            <p:spPr>
              <a:xfrm>
                <a:off x="481826"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F4683367-6AAA-4886-ACB8-5F2AA64B34F6}"/>
                  </a:ext>
                </a:extLst>
              </p:cNvPr>
              <p:cNvSpPr/>
              <p:nvPr userDrawn="1"/>
            </p:nvSpPr>
            <p:spPr>
              <a:xfrm>
                <a:off x="521196"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9" name="Group 48">
              <a:extLst>
                <a:ext uri="{FF2B5EF4-FFF2-40B4-BE49-F238E27FC236}">
                  <a16:creationId xmlns:a16="http://schemas.microsoft.com/office/drawing/2014/main" id="{382AE1FD-4C76-4B5F-A801-7D8245407209}"/>
                </a:ext>
              </a:extLst>
            </p:cNvPr>
            <p:cNvGrpSpPr/>
            <p:nvPr userDrawn="1"/>
          </p:nvGrpSpPr>
          <p:grpSpPr>
            <a:xfrm flipV="1">
              <a:off x="2291805" y="3841872"/>
              <a:ext cx="215900" cy="404833"/>
              <a:chOff x="4505561" y="3657722"/>
              <a:chExt cx="215900" cy="404833"/>
            </a:xfrm>
          </p:grpSpPr>
          <p:cxnSp>
            <p:nvCxnSpPr>
              <p:cNvPr id="50" name="Straight Connector 49">
                <a:extLst>
                  <a:ext uri="{FF2B5EF4-FFF2-40B4-BE49-F238E27FC236}">
                    <a16:creationId xmlns:a16="http://schemas.microsoft.com/office/drawing/2014/main" id="{A01E9F24-05C3-43C4-8E08-8DACE36F580D}"/>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51" name="Oval 50">
                <a:extLst>
                  <a:ext uri="{FF2B5EF4-FFF2-40B4-BE49-F238E27FC236}">
                    <a16:creationId xmlns:a16="http://schemas.microsoft.com/office/drawing/2014/main" id="{1BC9D1D2-71DD-467A-9EE9-297AECB584E3}"/>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51A260FB-FE28-4092-B3A3-AA9CF245190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927D2679-E95E-4F8A-A4D8-D61DDB89289E}"/>
                </a:ext>
              </a:extLst>
            </p:cNvPr>
            <p:cNvGrpSpPr/>
            <p:nvPr userDrawn="1"/>
          </p:nvGrpSpPr>
          <p:grpSpPr>
            <a:xfrm>
              <a:off x="4155124" y="3657722"/>
              <a:ext cx="215900" cy="404833"/>
              <a:chOff x="8640510" y="3657722"/>
              <a:chExt cx="215900" cy="404833"/>
            </a:xfrm>
          </p:grpSpPr>
          <p:cxnSp>
            <p:nvCxnSpPr>
              <p:cNvPr id="54" name="Straight Connector 53">
                <a:extLst>
                  <a:ext uri="{FF2B5EF4-FFF2-40B4-BE49-F238E27FC236}">
                    <a16:creationId xmlns:a16="http://schemas.microsoft.com/office/drawing/2014/main" id="{EB6075AB-C46D-4C12-9B46-8720BB098B40}"/>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56" name="Oval 55">
                <a:extLst>
                  <a:ext uri="{FF2B5EF4-FFF2-40B4-BE49-F238E27FC236}">
                    <a16:creationId xmlns:a16="http://schemas.microsoft.com/office/drawing/2014/main" id="{27DE3503-7CA1-4479-B2C1-463A8C8D1281}"/>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D86EA661-78C4-4006-B60E-99392E32F394}"/>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 name="Group 60">
              <a:extLst>
                <a:ext uri="{FF2B5EF4-FFF2-40B4-BE49-F238E27FC236}">
                  <a16:creationId xmlns:a16="http://schemas.microsoft.com/office/drawing/2014/main" id="{983429CB-BF93-483C-B402-5DD34500B55F}"/>
                </a:ext>
              </a:extLst>
            </p:cNvPr>
            <p:cNvGrpSpPr/>
            <p:nvPr userDrawn="1"/>
          </p:nvGrpSpPr>
          <p:grpSpPr>
            <a:xfrm flipV="1">
              <a:off x="6018443" y="3841872"/>
              <a:ext cx="215900" cy="404833"/>
              <a:chOff x="4505561" y="3657722"/>
              <a:chExt cx="215900" cy="404833"/>
            </a:xfrm>
          </p:grpSpPr>
          <p:cxnSp>
            <p:nvCxnSpPr>
              <p:cNvPr id="62" name="Straight Connector 61">
                <a:extLst>
                  <a:ext uri="{FF2B5EF4-FFF2-40B4-BE49-F238E27FC236}">
                    <a16:creationId xmlns:a16="http://schemas.microsoft.com/office/drawing/2014/main" id="{FE42DB84-DC5F-49E5-83A1-F843912D1593}"/>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63" name="Oval 62">
                <a:extLst>
                  <a:ext uri="{FF2B5EF4-FFF2-40B4-BE49-F238E27FC236}">
                    <a16:creationId xmlns:a16="http://schemas.microsoft.com/office/drawing/2014/main" id="{4E614E47-8017-4403-B9E4-4F086A127DCB}"/>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D36F5778-BC8C-41D9-B57D-0A69E900B2D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7" name="Group 46">
              <a:extLst>
                <a:ext uri="{FF2B5EF4-FFF2-40B4-BE49-F238E27FC236}">
                  <a16:creationId xmlns:a16="http://schemas.microsoft.com/office/drawing/2014/main" id="{328D1E63-ED1E-4BE7-AB0D-B56F070D936F}"/>
                </a:ext>
              </a:extLst>
            </p:cNvPr>
            <p:cNvGrpSpPr/>
            <p:nvPr userDrawn="1"/>
          </p:nvGrpSpPr>
          <p:grpSpPr>
            <a:xfrm>
              <a:off x="7881762" y="3657722"/>
              <a:ext cx="215900" cy="404833"/>
              <a:chOff x="8640510" y="3657722"/>
              <a:chExt cx="215900" cy="404833"/>
            </a:xfrm>
          </p:grpSpPr>
          <p:cxnSp>
            <p:nvCxnSpPr>
              <p:cNvPr id="55" name="Straight Connector 54">
                <a:extLst>
                  <a:ext uri="{FF2B5EF4-FFF2-40B4-BE49-F238E27FC236}">
                    <a16:creationId xmlns:a16="http://schemas.microsoft.com/office/drawing/2014/main" id="{7B04986E-9B1A-4D21-9D72-0EDE365580D8}"/>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65" name="Oval 64">
                <a:extLst>
                  <a:ext uri="{FF2B5EF4-FFF2-40B4-BE49-F238E27FC236}">
                    <a16:creationId xmlns:a16="http://schemas.microsoft.com/office/drawing/2014/main" id="{30A2D109-C8A1-4C3B-B88F-6EFA740DFB8A}"/>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D48CD71-7E14-45C7-B844-44C014FF3D65}"/>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0" name="Group 69">
              <a:extLst>
                <a:ext uri="{FF2B5EF4-FFF2-40B4-BE49-F238E27FC236}">
                  <a16:creationId xmlns:a16="http://schemas.microsoft.com/office/drawing/2014/main" id="{DD1F4DCB-463D-4AD9-8602-B234C7589668}"/>
                </a:ext>
              </a:extLst>
            </p:cNvPr>
            <p:cNvGrpSpPr/>
            <p:nvPr userDrawn="1"/>
          </p:nvGrpSpPr>
          <p:grpSpPr>
            <a:xfrm flipV="1">
              <a:off x="9745079" y="3841872"/>
              <a:ext cx="215900" cy="404833"/>
              <a:chOff x="4505561" y="3657722"/>
              <a:chExt cx="215900" cy="404833"/>
            </a:xfrm>
          </p:grpSpPr>
          <p:cxnSp>
            <p:nvCxnSpPr>
              <p:cNvPr id="71" name="Straight Connector 70">
                <a:extLst>
                  <a:ext uri="{FF2B5EF4-FFF2-40B4-BE49-F238E27FC236}">
                    <a16:creationId xmlns:a16="http://schemas.microsoft.com/office/drawing/2014/main" id="{B08F0FA2-4954-497A-A035-8744E41E242E}"/>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72" name="Oval 71">
                <a:extLst>
                  <a:ext uri="{FF2B5EF4-FFF2-40B4-BE49-F238E27FC236}">
                    <a16:creationId xmlns:a16="http://schemas.microsoft.com/office/drawing/2014/main" id="{0882451F-BA86-46FA-90C5-424015655FA9}"/>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Oval 72">
                <a:extLst>
                  <a:ext uri="{FF2B5EF4-FFF2-40B4-BE49-F238E27FC236}">
                    <a16:creationId xmlns:a16="http://schemas.microsoft.com/office/drawing/2014/main" id="{146A650E-6DCD-4796-B14C-7B62401C5199}"/>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270138537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imeline - Seven Milestone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1" name="Heading">
            <a:extLst>
              <a:ext uri="{FF2B5EF4-FFF2-40B4-BE49-F238E27FC236}">
                <a16:creationId xmlns:a16="http://schemas.microsoft.com/office/drawing/2014/main" id="{AE40CB9C-2231-48BC-ABA8-30EA27CABCF2}"/>
              </a:ext>
            </a:extLst>
          </p:cNvPr>
          <p:cNvSpPr>
            <a:spLocks noGrp="1"/>
          </p:cNvSpPr>
          <p:nvPr>
            <p:ph type="body" sz="quarter" idx="20" hasCustomPrompt="1"/>
          </p:nvPr>
        </p:nvSpPr>
        <p:spPr>
          <a:xfrm>
            <a:off x="430456"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2" name="Subheading">
            <a:extLst>
              <a:ext uri="{FF2B5EF4-FFF2-40B4-BE49-F238E27FC236}">
                <a16:creationId xmlns:a16="http://schemas.microsoft.com/office/drawing/2014/main" id="{31212E90-B031-414F-8B59-15FB9A41FDE6}"/>
              </a:ext>
            </a:extLst>
          </p:cNvPr>
          <p:cNvSpPr>
            <a:spLocks noGrp="1"/>
          </p:cNvSpPr>
          <p:nvPr>
            <p:ph type="body" sz="quarter" idx="21" hasCustomPrompt="1"/>
          </p:nvPr>
        </p:nvSpPr>
        <p:spPr>
          <a:xfrm>
            <a:off x="430456"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3" name="Text">
            <a:extLst>
              <a:ext uri="{FF2B5EF4-FFF2-40B4-BE49-F238E27FC236}">
                <a16:creationId xmlns:a16="http://schemas.microsoft.com/office/drawing/2014/main" id="{49E0F28B-1524-4D2C-8BE7-D6B5CFA6C43D}"/>
              </a:ext>
            </a:extLst>
          </p:cNvPr>
          <p:cNvSpPr>
            <a:spLocks noGrp="1"/>
          </p:cNvSpPr>
          <p:nvPr>
            <p:ph type="body" sz="quarter" idx="22" hasCustomPrompt="1"/>
          </p:nvPr>
        </p:nvSpPr>
        <p:spPr>
          <a:xfrm>
            <a:off x="430456"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34" name="Heading">
            <a:extLst>
              <a:ext uri="{FF2B5EF4-FFF2-40B4-BE49-F238E27FC236}">
                <a16:creationId xmlns:a16="http://schemas.microsoft.com/office/drawing/2014/main" id="{B087D3C3-94B1-48D1-86B4-C69168AB6E1D}"/>
              </a:ext>
            </a:extLst>
          </p:cNvPr>
          <p:cNvSpPr>
            <a:spLocks noGrp="1"/>
          </p:cNvSpPr>
          <p:nvPr>
            <p:ph type="body" sz="quarter" idx="23" hasCustomPrompt="1"/>
          </p:nvPr>
        </p:nvSpPr>
        <p:spPr>
          <a:xfrm>
            <a:off x="1901142"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5" name="Subheading">
            <a:extLst>
              <a:ext uri="{FF2B5EF4-FFF2-40B4-BE49-F238E27FC236}">
                <a16:creationId xmlns:a16="http://schemas.microsoft.com/office/drawing/2014/main" id="{A26E7B18-D947-4C91-9C64-370D17B1CC4A}"/>
              </a:ext>
            </a:extLst>
          </p:cNvPr>
          <p:cNvSpPr>
            <a:spLocks noGrp="1"/>
          </p:cNvSpPr>
          <p:nvPr>
            <p:ph type="body" sz="quarter" idx="24" hasCustomPrompt="1"/>
          </p:nvPr>
        </p:nvSpPr>
        <p:spPr>
          <a:xfrm>
            <a:off x="1901142"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6" name="Text">
            <a:extLst>
              <a:ext uri="{FF2B5EF4-FFF2-40B4-BE49-F238E27FC236}">
                <a16:creationId xmlns:a16="http://schemas.microsoft.com/office/drawing/2014/main" id="{DC49F747-E88E-4A42-8D0C-C5CB89A93907}"/>
              </a:ext>
            </a:extLst>
          </p:cNvPr>
          <p:cNvSpPr>
            <a:spLocks noGrp="1"/>
          </p:cNvSpPr>
          <p:nvPr>
            <p:ph type="body" sz="quarter" idx="25" hasCustomPrompt="1"/>
          </p:nvPr>
        </p:nvSpPr>
        <p:spPr>
          <a:xfrm>
            <a:off x="1901142" y="49174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37" name="Heading">
            <a:extLst>
              <a:ext uri="{FF2B5EF4-FFF2-40B4-BE49-F238E27FC236}">
                <a16:creationId xmlns:a16="http://schemas.microsoft.com/office/drawing/2014/main" id="{48F0B9C6-835E-4F70-8525-A3D72196A374}"/>
              </a:ext>
            </a:extLst>
          </p:cNvPr>
          <p:cNvSpPr>
            <a:spLocks noGrp="1"/>
          </p:cNvSpPr>
          <p:nvPr>
            <p:ph type="body" sz="quarter" idx="26" hasCustomPrompt="1"/>
          </p:nvPr>
        </p:nvSpPr>
        <p:spPr>
          <a:xfrm>
            <a:off x="3436329"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8" name="Subheading">
            <a:extLst>
              <a:ext uri="{FF2B5EF4-FFF2-40B4-BE49-F238E27FC236}">
                <a16:creationId xmlns:a16="http://schemas.microsoft.com/office/drawing/2014/main" id="{AEFC40F1-3E9E-4577-A0F5-CCEB0656F7F1}"/>
              </a:ext>
            </a:extLst>
          </p:cNvPr>
          <p:cNvSpPr>
            <a:spLocks noGrp="1"/>
          </p:cNvSpPr>
          <p:nvPr>
            <p:ph type="body" sz="quarter" idx="27" hasCustomPrompt="1"/>
          </p:nvPr>
        </p:nvSpPr>
        <p:spPr>
          <a:xfrm>
            <a:off x="343632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9" name="Text">
            <a:extLst>
              <a:ext uri="{FF2B5EF4-FFF2-40B4-BE49-F238E27FC236}">
                <a16:creationId xmlns:a16="http://schemas.microsoft.com/office/drawing/2014/main" id="{1D6FB7EF-1143-454A-AE60-9769E5B69ED4}"/>
              </a:ext>
            </a:extLst>
          </p:cNvPr>
          <p:cNvSpPr>
            <a:spLocks noGrp="1"/>
          </p:cNvSpPr>
          <p:nvPr>
            <p:ph type="body" sz="quarter" idx="28" hasCustomPrompt="1"/>
          </p:nvPr>
        </p:nvSpPr>
        <p:spPr>
          <a:xfrm>
            <a:off x="3436329"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58" name="Heading">
            <a:extLst>
              <a:ext uri="{FF2B5EF4-FFF2-40B4-BE49-F238E27FC236}">
                <a16:creationId xmlns:a16="http://schemas.microsoft.com/office/drawing/2014/main" id="{DF3645CB-3D2B-4F22-920D-08ED80F99084}"/>
              </a:ext>
            </a:extLst>
          </p:cNvPr>
          <p:cNvSpPr>
            <a:spLocks noGrp="1"/>
          </p:cNvSpPr>
          <p:nvPr>
            <p:ph type="body" sz="quarter" idx="29" hasCustomPrompt="1"/>
          </p:nvPr>
        </p:nvSpPr>
        <p:spPr>
          <a:xfrm>
            <a:off x="4956858"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59" name="Subheading">
            <a:extLst>
              <a:ext uri="{FF2B5EF4-FFF2-40B4-BE49-F238E27FC236}">
                <a16:creationId xmlns:a16="http://schemas.microsoft.com/office/drawing/2014/main" id="{E6FCF61B-B253-401D-89F7-0C22762011D2}"/>
              </a:ext>
            </a:extLst>
          </p:cNvPr>
          <p:cNvSpPr>
            <a:spLocks noGrp="1"/>
          </p:cNvSpPr>
          <p:nvPr>
            <p:ph type="body" sz="quarter" idx="30" hasCustomPrompt="1"/>
          </p:nvPr>
        </p:nvSpPr>
        <p:spPr>
          <a:xfrm>
            <a:off x="4956858"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0" name="Text">
            <a:extLst>
              <a:ext uri="{FF2B5EF4-FFF2-40B4-BE49-F238E27FC236}">
                <a16:creationId xmlns:a16="http://schemas.microsoft.com/office/drawing/2014/main" id="{7C8D2D24-AEA7-42F5-8AB4-69A4E024153D}"/>
              </a:ext>
            </a:extLst>
          </p:cNvPr>
          <p:cNvSpPr>
            <a:spLocks noGrp="1"/>
          </p:cNvSpPr>
          <p:nvPr>
            <p:ph type="body" sz="quarter" idx="31" hasCustomPrompt="1"/>
          </p:nvPr>
        </p:nvSpPr>
        <p:spPr>
          <a:xfrm>
            <a:off x="4956858" y="49174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40" name="Heading">
            <a:extLst>
              <a:ext uri="{FF2B5EF4-FFF2-40B4-BE49-F238E27FC236}">
                <a16:creationId xmlns:a16="http://schemas.microsoft.com/office/drawing/2014/main" id="{4D4DFF4E-8F81-44C8-91BC-5D6F024E1FAD}"/>
              </a:ext>
            </a:extLst>
          </p:cNvPr>
          <p:cNvSpPr>
            <a:spLocks noGrp="1"/>
          </p:cNvSpPr>
          <p:nvPr>
            <p:ph type="body" sz="quarter" idx="32" hasCustomPrompt="1"/>
          </p:nvPr>
        </p:nvSpPr>
        <p:spPr>
          <a:xfrm>
            <a:off x="6497333"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41" name="Subheading">
            <a:extLst>
              <a:ext uri="{FF2B5EF4-FFF2-40B4-BE49-F238E27FC236}">
                <a16:creationId xmlns:a16="http://schemas.microsoft.com/office/drawing/2014/main" id="{99EFC654-3E28-419C-858A-D39D2D3B67F2}"/>
              </a:ext>
            </a:extLst>
          </p:cNvPr>
          <p:cNvSpPr>
            <a:spLocks noGrp="1"/>
          </p:cNvSpPr>
          <p:nvPr>
            <p:ph type="body" sz="quarter" idx="33" hasCustomPrompt="1"/>
          </p:nvPr>
        </p:nvSpPr>
        <p:spPr>
          <a:xfrm>
            <a:off x="6497333"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46" name="Text">
            <a:extLst>
              <a:ext uri="{FF2B5EF4-FFF2-40B4-BE49-F238E27FC236}">
                <a16:creationId xmlns:a16="http://schemas.microsoft.com/office/drawing/2014/main" id="{425F7AED-9F77-4867-9BCC-4EB21942A954}"/>
              </a:ext>
            </a:extLst>
          </p:cNvPr>
          <p:cNvSpPr>
            <a:spLocks noGrp="1"/>
          </p:cNvSpPr>
          <p:nvPr>
            <p:ph type="body" sz="quarter" idx="34" hasCustomPrompt="1"/>
          </p:nvPr>
        </p:nvSpPr>
        <p:spPr>
          <a:xfrm>
            <a:off x="6497333"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67" name="Heading">
            <a:extLst>
              <a:ext uri="{FF2B5EF4-FFF2-40B4-BE49-F238E27FC236}">
                <a16:creationId xmlns:a16="http://schemas.microsoft.com/office/drawing/2014/main" id="{1AE10689-E934-41C0-AD7A-CB89FAAA0977}"/>
              </a:ext>
            </a:extLst>
          </p:cNvPr>
          <p:cNvSpPr>
            <a:spLocks noGrp="1"/>
          </p:cNvSpPr>
          <p:nvPr>
            <p:ph type="body" sz="quarter" idx="35" hasCustomPrompt="1"/>
          </p:nvPr>
        </p:nvSpPr>
        <p:spPr>
          <a:xfrm>
            <a:off x="7985613"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68" name="Subheading">
            <a:extLst>
              <a:ext uri="{FF2B5EF4-FFF2-40B4-BE49-F238E27FC236}">
                <a16:creationId xmlns:a16="http://schemas.microsoft.com/office/drawing/2014/main" id="{4D33B8C4-4002-4F0C-8640-02234C3EED89}"/>
              </a:ext>
            </a:extLst>
          </p:cNvPr>
          <p:cNvSpPr>
            <a:spLocks noGrp="1"/>
          </p:cNvSpPr>
          <p:nvPr>
            <p:ph type="body" sz="quarter" idx="36" hasCustomPrompt="1"/>
          </p:nvPr>
        </p:nvSpPr>
        <p:spPr>
          <a:xfrm>
            <a:off x="7985613"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9" name="Text">
            <a:extLst>
              <a:ext uri="{FF2B5EF4-FFF2-40B4-BE49-F238E27FC236}">
                <a16:creationId xmlns:a16="http://schemas.microsoft.com/office/drawing/2014/main" id="{E6B7EA05-A88D-4A2A-AA52-7D7A95F0BE8D}"/>
              </a:ext>
            </a:extLst>
          </p:cNvPr>
          <p:cNvSpPr>
            <a:spLocks noGrp="1"/>
          </p:cNvSpPr>
          <p:nvPr>
            <p:ph type="body" sz="quarter" idx="37" hasCustomPrompt="1"/>
          </p:nvPr>
        </p:nvSpPr>
        <p:spPr>
          <a:xfrm>
            <a:off x="7985614" y="4917433"/>
            <a:ext cx="2148840" cy="402559"/>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74" name="Heading">
            <a:extLst>
              <a:ext uri="{FF2B5EF4-FFF2-40B4-BE49-F238E27FC236}">
                <a16:creationId xmlns:a16="http://schemas.microsoft.com/office/drawing/2014/main" id="{8D1F5C23-99DB-4570-9BDE-DC5922A8FE08}"/>
              </a:ext>
            </a:extLst>
          </p:cNvPr>
          <p:cNvSpPr>
            <a:spLocks noGrp="1"/>
          </p:cNvSpPr>
          <p:nvPr>
            <p:ph type="body" sz="quarter" idx="38" hasCustomPrompt="1"/>
          </p:nvPr>
        </p:nvSpPr>
        <p:spPr>
          <a:xfrm>
            <a:off x="9490000" y="2593955"/>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75" name="Subheading">
            <a:extLst>
              <a:ext uri="{FF2B5EF4-FFF2-40B4-BE49-F238E27FC236}">
                <a16:creationId xmlns:a16="http://schemas.microsoft.com/office/drawing/2014/main" id="{1970CCB8-08EC-4E95-8047-A6BE304376D5}"/>
              </a:ext>
            </a:extLst>
          </p:cNvPr>
          <p:cNvSpPr>
            <a:spLocks noGrp="1"/>
          </p:cNvSpPr>
          <p:nvPr>
            <p:ph type="body" sz="quarter" idx="39" hasCustomPrompt="1"/>
          </p:nvPr>
        </p:nvSpPr>
        <p:spPr>
          <a:xfrm>
            <a:off x="9490000" y="2886804"/>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76" name="Text">
            <a:extLst>
              <a:ext uri="{FF2B5EF4-FFF2-40B4-BE49-F238E27FC236}">
                <a16:creationId xmlns:a16="http://schemas.microsoft.com/office/drawing/2014/main" id="{610984CC-D73A-40C6-B355-573236E8FAA1}"/>
              </a:ext>
            </a:extLst>
          </p:cNvPr>
          <p:cNvSpPr>
            <a:spLocks noGrp="1"/>
          </p:cNvSpPr>
          <p:nvPr>
            <p:ph type="body" sz="quarter" idx="40" hasCustomPrompt="1"/>
          </p:nvPr>
        </p:nvSpPr>
        <p:spPr>
          <a:xfrm>
            <a:off x="9490000" y="3096550"/>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grpSp>
        <p:nvGrpSpPr>
          <p:cNvPr id="2" name="Group 1">
            <a:extLst>
              <a:ext uri="{FF2B5EF4-FFF2-40B4-BE49-F238E27FC236}">
                <a16:creationId xmlns:a16="http://schemas.microsoft.com/office/drawing/2014/main" id="{B59A8FF3-C4C0-4A6F-A944-E1BFD80FD70B}"/>
              </a:ext>
              <a:ext uri="{C183D7F6-B498-43B3-948B-1728B52AA6E4}">
                <adec:decorative xmlns:adec="http://schemas.microsoft.com/office/drawing/2017/decorative" val="1"/>
              </a:ext>
            </a:extLst>
          </p:cNvPr>
          <p:cNvGrpSpPr/>
          <p:nvPr userDrawn="1"/>
        </p:nvGrpSpPr>
        <p:grpSpPr>
          <a:xfrm>
            <a:off x="428486" y="3652939"/>
            <a:ext cx="11212134" cy="593766"/>
            <a:chOff x="428486" y="3652939"/>
            <a:chExt cx="11212134" cy="593766"/>
          </a:xfrm>
        </p:grpSpPr>
        <p:cxnSp>
          <p:nvCxnSpPr>
            <p:cNvPr id="42" name="Straight Connector 41">
              <a:extLst>
                <a:ext uri="{FF2B5EF4-FFF2-40B4-BE49-F238E27FC236}">
                  <a16:creationId xmlns:a16="http://schemas.microsoft.com/office/drawing/2014/main" id="{A96346AA-1EC7-46F9-BD0F-E81DEE0F295A}"/>
                </a:ext>
              </a:extLst>
            </p:cNvPr>
            <p:cNvCxnSpPr>
              <a:cxnSpLocks/>
            </p:cNvCxnSpPr>
            <p:nvPr userDrawn="1"/>
          </p:nvCxnSpPr>
          <p:spPr>
            <a:xfrm>
              <a:off x="595901" y="3954605"/>
              <a:ext cx="11044719" cy="0"/>
            </a:xfrm>
            <a:prstGeom prst="line">
              <a:avLst/>
            </a:prstGeom>
            <a:noFill/>
            <a:ln w="28575" cap="flat" cmpd="sng" algn="ctr">
              <a:solidFill>
                <a:sysClr val="windowText" lastClr="000000"/>
              </a:solidFill>
              <a:prstDash val="solid"/>
              <a:miter lim="800000"/>
              <a:headEnd type="none" w="med" len="med"/>
              <a:tailEnd type="none" w="med" len="med"/>
            </a:ln>
            <a:effectLst/>
          </p:spPr>
        </p:cxnSp>
        <p:grpSp>
          <p:nvGrpSpPr>
            <p:cNvPr id="43" name="Group 42">
              <a:extLst>
                <a:ext uri="{FF2B5EF4-FFF2-40B4-BE49-F238E27FC236}">
                  <a16:creationId xmlns:a16="http://schemas.microsoft.com/office/drawing/2014/main" id="{0E0CB018-B0D5-4B44-860A-F8AB9CB7B6B5}"/>
                </a:ext>
              </a:extLst>
            </p:cNvPr>
            <p:cNvGrpSpPr/>
            <p:nvPr userDrawn="1"/>
          </p:nvGrpSpPr>
          <p:grpSpPr>
            <a:xfrm>
              <a:off x="428486" y="3657722"/>
              <a:ext cx="215900" cy="404833"/>
              <a:chOff x="481826" y="3657722"/>
              <a:chExt cx="215900" cy="404833"/>
            </a:xfrm>
          </p:grpSpPr>
          <p:cxnSp>
            <p:nvCxnSpPr>
              <p:cNvPr id="44" name="Straight Connector 43">
                <a:extLst>
                  <a:ext uri="{FF2B5EF4-FFF2-40B4-BE49-F238E27FC236}">
                    <a16:creationId xmlns:a16="http://schemas.microsoft.com/office/drawing/2014/main" id="{FCDDED10-C14B-4D21-AD7B-A2740627C5EC}"/>
                  </a:ext>
                </a:extLst>
              </p:cNvPr>
              <p:cNvCxnSpPr>
                <a:cxnSpLocks/>
              </p:cNvCxnSpPr>
              <p:nvPr userDrawn="1"/>
            </p:nvCxnSpPr>
            <p:spPr>
              <a:xfrm>
                <a:off x="589776" y="3657722"/>
                <a:ext cx="0" cy="359681"/>
              </a:xfrm>
              <a:prstGeom prst="line">
                <a:avLst/>
              </a:prstGeom>
              <a:noFill/>
              <a:ln w="28575" cap="flat" cmpd="sng" algn="ctr">
                <a:solidFill>
                  <a:sysClr val="windowText" lastClr="000000"/>
                </a:solidFill>
                <a:prstDash val="solid"/>
                <a:miter lim="800000"/>
              </a:ln>
              <a:effectLst/>
            </p:spPr>
          </p:cxnSp>
          <p:sp>
            <p:nvSpPr>
              <p:cNvPr id="45" name="Oval 44">
                <a:extLst>
                  <a:ext uri="{FF2B5EF4-FFF2-40B4-BE49-F238E27FC236}">
                    <a16:creationId xmlns:a16="http://schemas.microsoft.com/office/drawing/2014/main" id="{4554DD85-90A9-4C43-8170-6809719D7D4E}"/>
                  </a:ext>
                </a:extLst>
              </p:cNvPr>
              <p:cNvSpPr/>
              <p:nvPr userDrawn="1"/>
            </p:nvSpPr>
            <p:spPr>
              <a:xfrm>
                <a:off x="481826"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F4683367-6AAA-4886-ACB8-5F2AA64B34F6}"/>
                  </a:ext>
                </a:extLst>
              </p:cNvPr>
              <p:cNvSpPr/>
              <p:nvPr userDrawn="1"/>
            </p:nvSpPr>
            <p:spPr>
              <a:xfrm>
                <a:off x="521196"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9" name="Group 48">
              <a:extLst>
                <a:ext uri="{FF2B5EF4-FFF2-40B4-BE49-F238E27FC236}">
                  <a16:creationId xmlns:a16="http://schemas.microsoft.com/office/drawing/2014/main" id="{382AE1FD-4C76-4B5F-A801-7D8245407209}"/>
                </a:ext>
              </a:extLst>
            </p:cNvPr>
            <p:cNvGrpSpPr/>
            <p:nvPr userDrawn="1"/>
          </p:nvGrpSpPr>
          <p:grpSpPr>
            <a:xfrm flipV="1">
              <a:off x="1942913" y="3841872"/>
              <a:ext cx="215900" cy="404833"/>
              <a:chOff x="4505561" y="3657722"/>
              <a:chExt cx="215900" cy="404833"/>
            </a:xfrm>
          </p:grpSpPr>
          <p:cxnSp>
            <p:nvCxnSpPr>
              <p:cNvPr id="50" name="Straight Connector 49">
                <a:extLst>
                  <a:ext uri="{FF2B5EF4-FFF2-40B4-BE49-F238E27FC236}">
                    <a16:creationId xmlns:a16="http://schemas.microsoft.com/office/drawing/2014/main" id="{A01E9F24-05C3-43C4-8E08-8DACE36F580D}"/>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51" name="Oval 50">
                <a:extLst>
                  <a:ext uri="{FF2B5EF4-FFF2-40B4-BE49-F238E27FC236}">
                    <a16:creationId xmlns:a16="http://schemas.microsoft.com/office/drawing/2014/main" id="{1BC9D1D2-71DD-467A-9EE9-297AECB584E3}"/>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51A260FB-FE28-4092-B3A3-AA9CF245190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927D2679-E95E-4F8A-A4D8-D61DDB89289E}"/>
                </a:ext>
              </a:extLst>
            </p:cNvPr>
            <p:cNvGrpSpPr/>
            <p:nvPr userDrawn="1"/>
          </p:nvGrpSpPr>
          <p:grpSpPr>
            <a:xfrm>
              <a:off x="3457340" y="3657722"/>
              <a:ext cx="215900" cy="404833"/>
              <a:chOff x="8640510" y="3657722"/>
              <a:chExt cx="215900" cy="404833"/>
            </a:xfrm>
          </p:grpSpPr>
          <p:cxnSp>
            <p:nvCxnSpPr>
              <p:cNvPr id="54" name="Straight Connector 53">
                <a:extLst>
                  <a:ext uri="{FF2B5EF4-FFF2-40B4-BE49-F238E27FC236}">
                    <a16:creationId xmlns:a16="http://schemas.microsoft.com/office/drawing/2014/main" id="{EB6075AB-C46D-4C12-9B46-8720BB098B40}"/>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56" name="Oval 55">
                <a:extLst>
                  <a:ext uri="{FF2B5EF4-FFF2-40B4-BE49-F238E27FC236}">
                    <a16:creationId xmlns:a16="http://schemas.microsoft.com/office/drawing/2014/main" id="{27DE3503-7CA1-4479-B2C1-463A8C8D1281}"/>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D86EA661-78C4-4006-B60E-99392E32F394}"/>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 name="Group 60">
              <a:extLst>
                <a:ext uri="{FF2B5EF4-FFF2-40B4-BE49-F238E27FC236}">
                  <a16:creationId xmlns:a16="http://schemas.microsoft.com/office/drawing/2014/main" id="{983429CB-BF93-483C-B402-5DD34500B55F}"/>
                </a:ext>
              </a:extLst>
            </p:cNvPr>
            <p:cNvGrpSpPr/>
            <p:nvPr userDrawn="1"/>
          </p:nvGrpSpPr>
          <p:grpSpPr>
            <a:xfrm flipV="1">
              <a:off x="4971767" y="3841872"/>
              <a:ext cx="215900" cy="404833"/>
              <a:chOff x="4505561" y="3657722"/>
              <a:chExt cx="215900" cy="404833"/>
            </a:xfrm>
          </p:grpSpPr>
          <p:cxnSp>
            <p:nvCxnSpPr>
              <p:cNvPr id="62" name="Straight Connector 61">
                <a:extLst>
                  <a:ext uri="{FF2B5EF4-FFF2-40B4-BE49-F238E27FC236}">
                    <a16:creationId xmlns:a16="http://schemas.microsoft.com/office/drawing/2014/main" id="{FE42DB84-DC5F-49E5-83A1-F843912D1593}"/>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63" name="Oval 62">
                <a:extLst>
                  <a:ext uri="{FF2B5EF4-FFF2-40B4-BE49-F238E27FC236}">
                    <a16:creationId xmlns:a16="http://schemas.microsoft.com/office/drawing/2014/main" id="{4E614E47-8017-4403-B9E4-4F086A127DCB}"/>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D36F5778-BC8C-41D9-B57D-0A69E900B2D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7" name="Group 46">
              <a:extLst>
                <a:ext uri="{FF2B5EF4-FFF2-40B4-BE49-F238E27FC236}">
                  <a16:creationId xmlns:a16="http://schemas.microsoft.com/office/drawing/2014/main" id="{328D1E63-ED1E-4BE7-AB0D-B56F070D936F}"/>
                </a:ext>
              </a:extLst>
            </p:cNvPr>
            <p:cNvGrpSpPr/>
            <p:nvPr userDrawn="1"/>
          </p:nvGrpSpPr>
          <p:grpSpPr>
            <a:xfrm>
              <a:off x="6486194" y="3657722"/>
              <a:ext cx="215900" cy="404833"/>
              <a:chOff x="8640510" y="3657722"/>
              <a:chExt cx="215900" cy="404833"/>
            </a:xfrm>
          </p:grpSpPr>
          <p:cxnSp>
            <p:nvCxnSpPr>
              <p:cNvPr id="55" name="Straight Connector 54">
                <a:extLst>
                  <a:ext uri="{FF2B5EF4-FFF2-40B4-BE49-F238E27FC236}">
                    <a16:creationId xmlns:a16="http://schemas.microsoft.com/office/drawing/2014/main" id="{7B04986E-9B1A-4D21-9D72-0EDE365580D8}"/>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65" name="Oval 64">
                <a:extLst>
                  <a:ext uri="{FF2B5EF4-FFF2-40B4-BE49-F238E27FC236}">
                    <a16:creationId xmlns:a16="http://schemas.microsoft.com/office/drawing/2014/main" id="{30A2D109-C8A1-4C3B-B88F-6EFA740DFB8A}"/>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D48CD71-7E14-45C7-B844-44C014FF3D65}"/>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0" name="Group 69">
              <a:extLst>
                <a:ext uri="{FF2B5EF4-FFF2-40B4-BE49-F238E27FC236}">
                  <a16:creationId xmlns:a16="http://schemas.microsoft.com/office/drawing/2014/main" id="{DD1F4DCB-463D-4AD9-8602-B234C7589668}"/>
                </a:ext>
              </a:extLst>
            </p:cNvPr>
            <p:cNvGrpSpPr/>
            <p:nvPr userDrawn="1"/>
          </p:nvGrpSpPr>
          <p:grpSpPr>
            <a:xfrm flipV="1">
              <a:off x="8000621" y="3841872"/>
              <a:ext cx="215900" cy="404833"/>
              <a:chOff x="4505561" y="3657722"/>
              <a:chExt cx="215900" cy="404833"/>
            </a:xfrm>
          </p:grpSpPr>
          <p:cxnSp>
            <p:nvCxnSpPr>
              <p:cNvPr id="71" name="Straight Connector 70">
                <a:extLst>
                  <a:ext uri="{FF2B5EF4-FFF2-40B4-BE49-F238E27FC236}">
                    <a16:creationId xmlns:a16="http://schemas.microsoft.com/office/drawing/2014/main" id="{B08F0FA2-4954-497A-A035-8744E41E242E}"/>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72" name="Oval 71">
                <a:extLst>
                  <a:ext uri="{FF2B5EF4-FFF2-40B4-BE49-F238E27FC236}">
                    <a16:creationId xmlns:a16="http://schemas.microsoft.com/office/drawing/2014/main" id="{0882451F-BA86-46FA-90C5-424015655FA9}"/>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Oval 72">
                <a:extLst>
                  <a:ext uri="{FF2B5EF4-FFF2-40B4-BE49-F238E27FC236}">
                    <a16:creationId xmlns:a16="http://schemas.microsoft.com/office/drawing/2014/main" id="{146A650E-6DCD-4796-B14C-7B62401C5199}"/>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7" name="Group 76">
              <a:extLst>
                <a:ext uri="{FF2B5EF4-FFF2-40B4-BE49-F238E27FC236}">
                  <a16:creationId xmlns:a16="http://schemas.microsoft.com/office/drawing/2014/main" id="{17F2FFEE-BD7E-4CBD-8012-CCEA4E1F4661}"/>
                </a:ext>
              </a:extLst>
            </p:cNvPr>
            <p:cNvGrpSpPr/>
            <p:nvPr userDrawn="1"/>
          </p:nvGrpSpPr>
          <p:grpSpPr>
            <a:xfrm>
              <a:off x="9515050" y="3652939"/>
              <a:ext cx="215900" cy="404833"/>
              <a:chOff x="8640510" y="3657722"/>
              <a:chExt cx="215900" cy="404833"/>
            </a:xfrm>
          </p:grpSpPr>
          <p:cxnSp>
            <p:nvCxnSpPr>
              <p:cNvPr id="78" name="Straight Connector 77">
                <a:extLst>
                  <a:ext uri="{FF2B5EF4-FFF2-40B4-BE49-F238E27FC236}">
                    <a16:creationId xmlns:a16="http://schemas.microsoft.com/office/drawing/2014/main" id="{890BEE05-B9D0-4E9D-809E-878F056EB0D6}"/>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79" name="Oval 78">
                <a:extLst>
                  <a:ext uri="{FF2B5EF4-FFF2-40B4-BE49-F238E27FC236}">
                    <a16:creationId xmlns:a16="http://schemas.microsoft.com/office/drawing/2014/main" id="{C651012A-1D22-460E-B0ED-8486BADDBB45}"/>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 name="Oval 79">
                <a:extLst>
                  <a:ext uri="{FF2B5EF4-FFF2-40B4-BE49-F238E27FC236}">
                    <a16:creationId xmlns:a16="http://schemas.microsoft.com/office/drawing/2014/main" id="{C0D03194-37FB-4FF0-AC57-1DFA8D94CDD3}"/>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385709592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imeline - Eight Milestones">
    <p:bg>
      <p:bgPr>
        <a:solidFill>
          <a:schemeClr val="bg1"/>
        </a:solidFill>
        <a:effectLst/>
      </p:bgPr>
    </p:bg>
    <p:spTree>
      <p:nvGrpSpPr>
        <p:cNvPr id="1" name=""/>
        <p:cNvGrpSpPr/>
        <p:nvPr/>
      </p:nvGrpSpPr>
      <p:grpSpPr>
        <a:xfrm>
          <a:off x="0" y="0"/>
          <a:ext cx="0" cy="0"/>
          <a:chOff x="0" y="0"/>
          <a:chExt cx="0" cy="0"/>
        </a:xfrm>
      </p:grpSpPr>
      <p:sp>
        <p:nvSpPr>
          <p:cNvPr id="26" name="Deck Title">
            <a:extLst>
              <a:ext uri="{FF2B5EF4-FFF2-40B4-BE49-F238E27FC236}">
                <a16:creationId xmlns:a16="http://schemas.microsoft.com/office/drawing/2014/main" id="{57B50BDD-782F-465E-B2ED-14F47ADA0A8C}"/>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9" name="Title">
            <a:extLst>
              <a:ext uri="{FF2B5EF4-FFF2-40B4-BE49-F238E27FC236}">
                <a16:creationId xmlns:a16="http://schemas.microsoft.com/office/drawing/2014/main" id="{9B9C9E68-6833-47BE-AE49-D9C8237531D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7" name="Subtitle">
            <a:extLst>
              <a:ext uri="{FF2B5EF4-FFF2-40B4-BE49-F238E27FC236}">
                <a16:creationId xmlns:a16="http://schemas.microsoft.com/office/drawing/2014/main" id="{89E7E264-7102-4515-9A0F-238604A13FC6}"/>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31" name="Heading">
            <a:extLst>
              <a:ext uri="{FF2B5EF4-FFF2-40B4-BE49-F238E27FC236}">
                <a16:creationId xmlns:a16="http://schemas.microsoft.com/office/drawing/2014/main" id="{AE40CB9C-2231-48BC-ABA8-30EA27CABCF2}"/>
              </a:ext>
            </a:extLst>
          </p:cNvPr>
          <p:cNvSpPr>
            <a:spLocks noGrp="1"/>
          </p:cNvSpPr>
          <p:nvPr>
            <p:ph type="body" sz="quarter" idx="20" hasCustomPrompt="1"/>
          </p:nvPr>
        </p:nvSpPr>
        <p:spPr>
          <a:xfrm>
            <a:off x="430456"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2" name="Subheading">
            <a:extLst>
              <a:ext uri="{FF2B5EF4-FFF2-40B4-BE49-F238E27FC236}">
                <a16:creationId xmlns:a16="http://schemas.microsoft.com/office/drawing/2014/main" id="{31212E90-B031-414F-8B59-15FB9A41FDE6}"/>
              </a:ext>
            </a:extLst>
          </p:cNvPr>
          <p:cNvSpPr>
            <a:spLocks noGrp="1"/>
          </p:cNvSpPr>
          <p:nvPr>
            <p:ph type="body" sz="quarter" idx="21" hasCustomPrompt="1"/>
          </p:nvPr>
        </p:nvSpPr>
        <p:spPr>
          <a:xfrm>
            <a:off x="430456"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3" name="Title">
            <a:extLst>
              <a:ext uri="{FF2B5EF4-FFF2-40B4-BE49-F238E27FC236}">
                <a16:creationId xmlns:a16="http://schemas.microsoft.com/office/drawing/2014/main" id="{49E0F28B-1524-4D2C-8BE7-D6B5CFA6C43D}"/>
              </a:ext>
            </a:extLst>
          </p:cNvPr>
          <p:cNvSpPr>
            <a:spLocks noGrp="1"/>
          </p:cNvSpPr>
          <p:nvPr>
            <p:ph type="body" sz="quarter" idx="22" hasCustomPrompt="1"/>
          </p:nvPr>
        </p:nvSpPr>
        <p:spPr>
          <a:xfrm>
            <a:off x="430456"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34" name="Heading">
            <a:extLst>
              <a:ext uri="{FF2B5EF4-FFF2-40B4-BE49-F238E27FC236}">
                <a16:creationId xmlns:a16="http://schemas.microsoft.com/office/drawing/2014/main" id="{B087D3C3-94B1-48D1-86B4-C69168AB6E1D}"/>
              </a:ext>
            </a:extLst>
          </p:cNvPr>
          <p:cNvSpPr>
            <a:spLocks noGrp="1"/>
          </p:cNvSpPr>
          <p:nvPr>
            <p:ph type="body" sz="quarter" idx="23" hasCustomPrompt="1"/>
          </p:nvPr>
        </p:nvSpPr>
        <p:spPr>
          <a:xfrm>
            <a:off x="1725103"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5" name="Subheading">
            <a:extLst>
              <a:ext uri="{FF2B5EF4-FFF2-40B4-BE49-F238E27FC236}">
                <a16:creationId xmlns:a16="http://schemas.microsoft.com/office/drawing/2014/main" id="{A26E7B18-D947-4C91-9C64-370D17B1CC4A}"/>
              </a:ext>
            </a:extLst>
          </p:cNvPr>
          <p:cNvSpPr>
            <a:spLocks noGrp="1"/>
          </p:cNvSpPr>
          <p:nvPr>
            <p:ph type="body" sz="quarter" idx="24" hasCustomPrompt="1"/>
          </p:nvPr>
        </p:nvSpPr>
        <p:spPr>
          <a:xfrm>
            <a:off x="1725103"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6" name="Text">
            <a:extLst>
              <a:ext uri="{FF2B5EF4-FFF2-40B4-BE49-F238E27FC236}">
                <a16:creationId xmlns:a16="http://schemas.microsoft.com/office/drawing/2014/main" id="{DC49F747-E88E-4A42-8D0C-C5CB89A93907}"/>
              </a:ext>
            </a:extLst>
          </p:cNvPr>
          <p:cNvSpPr>
            <a:spLocks noGrp="1"/>
          </p:cNvSpPr>
          <p:nvPr>
            <p:ph type="body" sz="quarter" idx="25" hasCustomPrompt="1"/>
          </p:nvPr>
        </p:nvSpPr>
        <p:spPr>
          <a:xfrm>
            <a:off x="1725103" y="49174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37" name="Heading">
            <a:extLst>
              <a:ext uri="{FF2B5EF4-FFF2-40B4-BE49-F238E27FC236}">
                <a16:creationId xmlns:a16="http://schemas.microsoft.com/office/drawing/2014/main" id="{48F0B9C6-835E-4F70-8525-A3D72196A374}"/>
              </a:ext>
            </a:extLst>
          </p:cNvPr>
          <p:cNvSpPr>
            <a:spLocks noGrp="1"/>
          </p:cNvSpPr>
          <p:nvPr>
            <p:ph type="body" sz="quarter" idx="26" hasCustomPrompt="1"/>
          </p:nvPr>
        </p:nvSpPr>
        <p:spPr>
          <a:xfrm>
            <a:off x="3020689" y="25987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38" name="Subheading">
            <a:extLst>
              <a:ext uri="{FF2B5EF4-FFF2-40B4-BE49-F238E27FC236}">
                <a16:creationId xmlns:a16="http://schemas.microsoft.com/office/drawing/2014/main" id="{AEFC40F1-3E9E-4577-A0F5-CCEB0656F7F1}"/>
              </a:ext>
            </a:extLst>
          </p:cNvPr>
          <p:cNvSpPr>
            <a:spLocks noGrp="1"/>
          </p:cNvSpPr>
          <p:nvPr>
            <p:ph type="body" sz="quarter" idx="27" hasCustomPrompt="1"/>
          </p:nvPr>
        </p:nvSpPr>
        <p:spPr>
          <a:xfrm>
            <a:off x="302068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39" name="Text">
            <a:extLst>
              <a:ext uri="{FF2B5EF4-FFF2-40B4-BE49-F238E27FC236}">
                <a16:creationId xmlns:a16="http://schemas.microsoft.com/office/drawing/2014/main" id="{1D6FB7EF-1143-454A-AE60-9769E5B69ED4}"/>
              </a:ext>
            </a:extLst>
          </p:cNvPr>
          <p:cNvSpPr>
            <a:spLocks noGrp="1"/>
          </p:cNvSpPr>
          <p:nvPr>
            <p:ph type="body" sz="quarter" idx="28" hasCustomPrompt="1"/>
          </p:nvPr>
        </p:nvSpPr>
        <p:spPr>
          <a:xfrm>
            <a:off x="3020689"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58" name="Heading">
            <a:extLst>
              <a:ext uri="{FF2B5EF4-FFF2-40B4-BE49-F238E27FC236}">
                <a16:creationId xmlns:a16="http://schemas.microsoft.com/office/drawing/2014/main" id="{DF3645CB-3D2B-4F22-920D-08ED80F99084}"/>
              </a:ext>
            </a:extLst>
          </p:cNvPr>
          <p:cNvSpPr>
            <a:spLocks noGrp="1"/>
          </p:cNvSpPr>
          <p:nvPr>
            <p:ph type="body" sz="quarter" idx="29" hasCustomPrompt="1"/>
          </p:nvPr>
        </p:nvSpPr>
        <p:spPr>
          <a:xfrm>
            <a:off x="4345623"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59" name="Subheading">
            <a:extLst>
              <a:ext uri="{FF2B5EF4-FFF2-40B4-BE49-F238E27FC236}">
                <a16:creationId xmlns:a16="http://schemas.microsoft.com/office/drawing/2014/main" id="{E6FCF61B-B253-401D-89F7-0C22762011D2}"/>
              </a:ext>
            </a:extLst>
          </p:cNvPr>
          <p:cNvSpPr>
            <a:spLocks noGrp="1"/>
          </p:cNvSpPr>
          <p:nvPr>
            <p:ph type="body" sz="quarter" idx="30" hasCustomPrompt="1"/>
          </p:nvPr>
        </p:nvSpPr>
        <p:spPr>
          <a:xfrm>
            <a:off x="4345623"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0" name="Text">
            <a:extLst>
              <a:ext uri="{FF2B5EF4-FFF2-40B4-BE49-F238E27FC236}">
                <a16:creationId xmlns:a16="http://schemas.microsoft.com/office/drawing/2014/main" id="{7C8D2D24-AEA7-42F5-8AB4-69A4E024153D}"/>
              </a:ext>
            </a:extLst>
          </p:cNvPr>
          <p:cNvSpPr>
            <a:spLocks noGrp="1"/>
          </p:cNvSpPr>
          <p:nvPr>
            <p:ph type="body" sz="quarter" idx="31" hasCustomPrompt="1"/>
          </p:nvPr>
        </p:nvSpPr>
        <p:spPr>
          <a:xfrm>
            <a:off x="4345623" y="49174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40" name="Heading">
            <a:extLst>
              <a:ext uri="{FF2B5EF4-FFF2-40B4-BE49-F238E27FC236}">
                <a16:creationId xmlns:a16="http://schemas.microsoft.com/office/drawing/2014/main" id="{4D4DFF4E-8F81-44C8-91BC-5D6F024E1FAD}"/>
              </a:ext>
            </a:extLst>
          </p:cNvPr>
          <p:cNvSpPr>
            <a:spLocks noGrp="1"/>
          </p:cNvSpPr>
          <p:nvPr>
            <p:ph type="body" sz="quarter" idx="32" hasCustomPrompt="1"/>
          </p:nvPr>
        </p:nvSpPr>
        <p:spPr>
          <a:xfrm>
            <a:off x="5617159" y="2593955"/>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41" name="Subheading">
            <a:extLst>
              <a:ext uri="{FF2B5EF4-FFF2-40B4-BE49-F238E27FC236}">
                <a16:creationId xmlns:a16="http://schemas.microsoft.com/office/drawing/2014/main" id="{99EFC654-3E28-419C-858A-D39D2D3B67F2}"/>
              </a:ext>
            </a:extLst>
          </p:cNvPr>
          <p:cNvSpPr>
            <a:spLocks noGrp="1"/>
          </p:cNvSpPr>
          <p:nvPr>
            <p:ph type="body" sz="quarter" idx="33" hasCustomPrompt="1"/>
          </p:nvPr>
        </p:nvSpPr>
        <p:spPr>
          <a:xfrm>
            <a:off x="5617159" y="28915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46" name="Text">
            <a:extLst>
              <a:ext uri="{FF2B5EF4-FFF2-40B4-BE49-F238E27FC236}">
                <a16:creationId xmlns:a16="http://schemas.microsoft.com/office/drawing/2014/main" id="{425F7AED-9F77-4867-9BCC-4EB21942A954}"/>
              </a:ext>
            </a:extLst>
          </p:cNvPr>
          <p:cNvSpPr>
            <a:spLocks noGrp="1"/>
          </p:cNvSpPr>
          <p:nvPr>
            <p:ph type="body" sz="quarter" idx="34" hasCustomPrompt="1"/>
          </p:nvPr>
        </p:nvSpPr>
        <p:spPr>
          <a:xfrm>
            <a:off x="5617159" y="3101333"/>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67" name="Heading">
            <a:extLst>
              <a:ext uri="{FF2B5EF4-FFF2-40B4-BE49-F238E27FC236}">
                <a16:creationId xmlns:a16="http://schemas.microsoft.com/office/drawing/2014/main" id="{1AE10689-E934-41C0-AD7A-CB89FAAA0977}"/>
              </a:ext>
            </a:extLst>
          </p:cNvPr>
          <p:cNvSpPr>
            <a:spLocks noGrp="1"/>
          </p:cNvSpPr>
          <p:nvPr>
            <p:ph type="body" sz="quarter" idx="35" hasCustomPrompt="1"/>
          </p:nvPr>
        </p:nvSpPr>
        <p:spPr>
          <a:xfrm>
            <a:off x="6885397"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68" name="Subheading">
            <a:extLst>
              <a:ext uri="{FF2B5EF4-FFF2-40B4-BE49-F238E27FC236}">
                <a16:creationId xmlns:a16="http://schemas.microsoft.com/office/drawing/2014/main" id="{4D33B8C4-4002-4F0C-8640-02234C3EED89}"/>
              </a:ext>
            </a:extLst>
          </p:cNvPr>
          <p:cNvSpPr>
            <a:spLocks noGrp="1"/>
          </p:cNvSpPr>
          <p:nvPr>
            <p:ph type="body" sz="quarter" idx="36" hasCustomPrompt="1"/>
          </p:nvPr>
        </p:nvSpPr>
        <p:spPr>
          <a:xfrm>
            <a:off x="6885397"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69" name="Text">
            <a:extLst>
              <a:ext uri="{FF2B5EF4-FFF2-40B4-BE49-F238E27FC236}">
                <a16:creationId xmlns:a16="http://schemas.microsoft.com/office/drawing/2014/main" id="{E6B7EA05-A88D-4A2A-AA52-7D7A95F0BE8D}"/>
              </a:ext>
            </a:extLst>
          </p:cNvPr>
          <p:cNvSpPr>
            <a:spLocks noGrp="1"/>
          </p:cNvSpPr>
          <p:nvPr>
            <p:ph type="body" sz="quarter" idx="37" hasCustomPrompt="1"/>
          </p:nvPr>
        </p:nvSpPr>
        <p:spPr>
          <a:xfrm>
            <a:off x="6885398" y="4917433"/>
            <a:ext cx="2148840" cy="402559"/>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74" name="Heading">
            <a:extLst>
              <a:ext uri="{FF2B5EF4-FFF2-40B4-BE49-F238E27FC236}">
                <a16:creationId xmlns:a16="http://schemas.microsoft.com/office/drawing/2014/main" id="{8D1F5C23-99DB-4570-9BDE-DC5922A8FE08}"/>
              </a:ext>
            </a:extLst>
          </p:cNvPr>
          <p:cNvSpPr>
            <a:spLocks noGrp="1"/>
          </p:cNvSpPr>
          <p:nvPr>
            <p:ph type="body" sz="quarter" idx="38" hasCustomPrompt="1"/>
          </p:nvPr>
        </p:nvSpPr>
        <p:spPr>
          <a:xfrm>
            <a:off x="8194190" y="2593955"/>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75" name="Subheading">
            <a:extLst>
              <a:ext uri="{FF2B5EF4-FFF2-40B4-BE49-F238E27FC236}">
                <a16:creationId xmlns:a16="http://schemas.microsoft.com/office/drawing/2014/main" id="{1970CCB8-08EC-4E95-8047-A6BE304376D5}"/>
              </a:ext>
            </a:extLst>
          </p:cNvPr>
          <p:cNvSpPr>
            <a:spLocks noGrp="1"/>
          </p:cNvSpPr>
          <p:nvPr>
            <p:ph type="body" sz="quarter" idx="39" hasCustomPrompt="1"/>
          </p:nvPr>
        </p:nvSpPr>
        <p:spPr>
          <a:xfrm>
            <a:off x="8194190" y="2886804"/>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76" name="Text">
            <a:extLst>
              <a:ext uri="{FF2B5EF4-FFF2-40B4-BE49-F238E27FC236}">
                <a16:creationId xmlns:a16="http://schemas.microsoft.com/office/drawing/2014/main" id="{610984CC-D73A-40C6-B355-573236E8FAA1}"/>
              </a:ext>
            </a:extLst>
          </p:cNvPr>
          <p:cNvSpPr>
            <a:spLocks noGrp="1"/>
          </p:cNvSpPr>
          <p:nvPr>
            <p:ph type="body" sz="quarter" idx="40" hasCustomPrompt="1"/>
          </p:nvPr>
        </p:nvSpPr>
        <p:spPr>
          <a:xfrm>
            <a:off x="8194190" y="3096550"/>
            <a:ext cx="2148840" cy="457200"/>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sp>
        <p:nvSpPr>
          <p:cNvPr id="81" name="Heading">
            <a:extLst>
              <a:ext uri="{FF2B5EF4-FFF2-40B4-BE49-F238E27FC236}">
                <a16:creationId xmlns:a16="http://schemas.microsoft.com/office/drawing/2014/main" id="{AA8564AF-8FC4-4AEB-A4E3-4E08318BB5AE}"/>
              </a:ext>
            </a:extLst>
          </p:cNvPr>
          <p:cNvSpPr>
            <a:spLocks noGrp="1"/>
          </p:cNvSpPr>
          <p:nvPr>
            <p:ph type="body" sz="quarter" idx="41" hasCustomPrompt="1"/>
          </p:nvPr>
        </p:nvSpPr>
        <p:spPr>
          <a:xfrm>
            <a:off x="9486190" y="4414838"/>
            <a:ext cx="2152650" cy="282575"/>
          </a:xfrm>
          <a:prstGeom prst="rect">
            <a:avLst/>
          </a:prstGeom>
        </p:spPr>
        <p:txBody>
          <a:bodyPr/>
          <a:lstStyle>
            <a:lvl1pPr marL="0" indent="0">
              <a:buNone/>
              <a:defRPr kumimoji="0" lang="en-US" sz="1400" b="1" i="0" u="none" strike="noStrike" kern="0" cap="none" spc="0" normalizeH="0" baseline="0" dirty="0" smtClean="0">
                <a:ln>
                  <a:noFill/>
                </a:ln>
                <a:solidFill>
                  <a:schemeClr val="tx2"/>
                </a:solidFill>
                <a:effectLst/>
                <a:uLnTx/>
                <a:uFillTx/>
                <a:latin typeface="+mj-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Milestone Title</a:t>
            </a:r>
          </a:p>
        </p:txBody>
      </p:sp>
      <p:sp>
        <p:nvSpPr>
          <p:cNvPr id="82" name="Subheading">
            <a:extLst>
              <a:ext uri="{FF2B5EF4-FFF2-40B4-BE49-F238E27FC236}">
                <a16:creationId xmlns:a16="http://schemas.microsoft.com/office/drawing/2014/main" id="{F68CAE13-74F8-4F5D-8D15-76FF187300F2}"/>
              </a:ext>
            </a:extLst>
          </p:cNvPr>
          <p:cNvSpPr>
            <a:spLocks noGrp="1"/>
          </p:cNvSpPr>
          <p:nvPr>
            <p:ph type="body" sz="quarter" idx="42" hasCustomPrompt="1"/>
          </p:nvPr>
        </p:nvSpPr>
        <p:spPr>
          <a:xfrm>
            <a:off x="9486190" y="4707687"/>
            <a:ext cx="2152650" cy="182880"/>
          </a:xfrm>
          <a:prstGeom prst="rect">
            <a:avLst/>
          </a:prstGeom>
        </p:spPr>
        <p:txBody>
          <a:bodyPr anchor="ctr"/>
          <a:lstStyle>
            <a:lvl1pPr marL="0" indent="0">
              <a:buNone/>
              <a:defRPr kumimoji="0" lang="en-US" sz="1200" b="0" i="0" u="none" strike="noStrike" kern="0" cap="none" spc="0" normalizeH="0" baseline="0" dirty="0" smtClean="0">
                <a:ln>
                  <a:noFill/>
                </a:ln>
                <a:solidFill>
                  <a:prstClr val="black"/>
                </a:solidFill>
                <a:effectLst/>
                <a:uLnTx/>
                <a:uFillTx/>
                <a:latin typeface="Calibri Light" panose="020F0302020204030204" pitchFamily="34" charset="0"/>
                <a:ea typeface="+mn-ea"/>
                <a:cs typeface="Calibri Light" panose="020F0302020204030204" pitchFamily="34" charset="0"/>
              </a:defRPr>
            </a:lvl1pPr>
          </a:lstStyle>
          <a:p>
            <a:pPr lvl="0"/>
            <a:r>
              <a:rPr lang="en-US"/>
              <a:t>Date or Date Range</a:t>
            </a:r>
          </a:p>
        </p:txBody>
      </p:sp>
      <p:sp>
        <p:nvSpPr>
          <p:cNvPr id="83" name="Text">
            <a:extLst>
              <a:ext uri="{FF2B5EF4-FFF2-40B4-BE49-F238E27FC236}">
                <a16:creationId xmlns:a16="http://schemas.microsoft.com/office/drawing/2014/main" id="{BE019058-2DF7-4618-B961-24A7B63E564D}"/>
              </a:ext>
            </a:extLst>
          </p:cNvPr>
          <p:cNvSpPr>
            <a:spLocks noGrp="1"/>
          </p:cNvSpPr>
          <p:nvPr>
            <p:ph type="body" sz="quarter" idx="43" hasCustomPrompt="1"/>
          </p:nvPr>
        </p:nvSpPr>
        <p:spPr>
          <a:xfrm>
            <a:off x="9486191" y="4917433"/>
            <a:ext cx="2148840" cy="402559"/>
          </a:xfrm>
          <a:prstGeom prst="rect">
            <a:avLst/>
          </a:prstGeom>
        </p:spPr>
        <p:txBody>
          <a:bodyPr/>
          <a:lstStyle>
            <a:lvl1pPr marL="0" indent="0">
              <a:buNone/>
              <a:defRPr kumimoji="0" lang="en-US" sz="1200" b="0" i="0" u="none" strike="noStrike" kern="0" cap="none" spc="0" normalizeH="0" baseline="0" dirty="0" smtClean="0">
                <a:ln>
                  <a:noFill/>
                </a:ln>
                <a:solidFill>
                  <a:prstClr val="black"/>
                </a:solidFill>
                <a:effectLst/>
                <a:uLnTx/>
                <a:uFillTx/>
                <a:latin typeface="+mn-lt"/>
                <a:ea typeface="+mn-ea"/>
                <a:cs typeface="+mn-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US"/>
              <a:t>Two-line description of this milestone</a:t>
            </a:r>
          </a:p>
        </p:txBody>
      </p:sp>
      <p:grpSp>
        <p:nvGrpSpPr>
          <p:cNvPr id="2" name="Group 1">
            <a:extLst>
              <a:ext uri="{FF2B5EF4-FFF2-40B4-BE49-F238E27FC236}">
                <a16:creationId xmlns:a16="http://schemas.microsoft.com/office/drawing/2014/main" id="{A85D039A-F765-46BC-9363-ABC5DC2CDE67}"/>
              </a:ext>
              <a:ext uri="{C183D7F6-B498-43B3-948B-1728B52AA6E4}">
                <adec:decorative xmlns:adec="http://schemas.microsoft.com/office/drawing/2017/decorative" val="1"/>
              </a:ext>
            </a:extLst>
          </p:cNvPr>
          <p:cNvGrpSpPr/>
          <p:nvPr userDrawn="1"/>
        </p:nvGrpSpPr>
        <p:grpSpPr>
          <a:xfrm>
            <a:off x="428486" y="3652939"/>
            <a:ext cx="11212134" cy="593766"/>
            <a:chOff x="428486" y="3652939"/>
            <a:chExt cx="11212134" cy="593766"/>
          </a:xfrm>
        </p:grpSpPr>
        <p:cxnSp>
          <p:nvCxnSpPr>
            <p:cNvPr id="42" name="Straight Connector 41">
              <a:extLst>
                <a:ext uri="{FF2B5EF4-FFF2-40B4-BE49-F238E27FC236}">
                  <a16:creationId xmlns:a16="http://schemas.microsoft.com/office/drawing/2014/main" id="{A96346AA-1EC7-46F9-BD0F-E81DEE0F295A}"/>
                </a:ext>
              </a:extLst>
            </p:cNvPr>
            <p:cNvCxnSpPr>
              <a:cxnSpLocks/>
            </p:cNvCxnSpPr>
            <p:nvPr userDrawn="1"/>
          </p:nvCxnSpPr>
          <p:spPr>
            <a:xfrm>
              <a:off x="595901" y="3954605"/>
              <a:ext cx="11044719" cy="0"/>
            </a:xfrm>
            <a:prstGeom prst="line">
              <a:avLst/>
            </a:prstGeom>
            <a:noFill/>
            <a:ln w="28575" cap="flat" cmpd="sng" algn="ctr">
              <a:solidFill>
                <a:sysClr val="windowText" lastClr="000000"/>
              </a:solidFill>
              <a:prstDash val="solid"/>
              <a:miter lim="800000"/>
              <a:headEnd type="none" w="med" len="med"/>
              <a:tailEnd type="none" w="med" len="med"/>
            </a:ln>
            <a:effectLst/>
          </p:spPr>
        </p:cxnSp>
        <p:grpSp>
          <p:nvGrpSpPr>
            <p:cNvPr id="43" name="Group 42">
              <a:extLst>
                <a:ext uri="{FF2B5EF4-FFF2-40B4-BE49-F238E27FC236}">
                  <a16:creationId xmlns:a16="http://schemas.microsoft.com/office/drawing/2014/main" id="{0E0CB018-B0D5-4B44-860A-F8AB9CB7B6B5}"/>
                </a:ext>
              </a:extLst>
            </p:cNvPr>
            <p:cNvGrpSpPr/>
            <p:nvPr userDrawn="1"/>
          </p:nvGrpSpPr>
          <p:grpSpPr>
            <a:xfrm>
              <a:off x="428486" y="3657722"/>
              <a:ext cx="215900" cy="404833"/>
              <a:chOff x="481826" y="3657722"/>
              <a:chExt cx="215900" cy="404833"/>
            </a:xfrm>
          </p:grpSpPr>
          <p:cxnSp>
            <p:nvCxnSpPr>
              <p:cNvPr id="44" name="Straight Connector 43">
                <a:extLst>
                  <a:ext uri="{FF2B5EF4-FFF2-40B4-BE49-F238E27FC236}">
                    <a16:creationId xmlns:a16="http://schemas.microsoft.com/office/drawing/2014/main" id="{FCDDED10-C14B-4D21-AD7B-A2740627C5EC}"/>
                  </a:ext>
                </a:extLst>
              </p:cNvPr>
              <p:cNvCxnSpPr>
                <a:cxnSpLocks/>
              </p:cNvCxnSpPr>
              <p:nvPr userDrawn="1"/>
            </p:nvCxnSpPr>
            <p:spPr>
              <a:xfrm>
                <a:off x="589776" y="3657722"/>
                <a:ext cx="0" cy="359681"/>
              </a:xfrm>
              <a:prstGeom prst="line">
                <a:avLst/>
              </a:prstGeom>
              <a:noFill/>
              <a:ln w="28575" cap="flat" cmpd="sng" algn="ctr">
                <a:solidFill>
                  <a:sysClr val="windowText" lastClr="000000"/>
                </a:solidFill>
                <a:prstDash val="solid"/>
                <a:miter lim="800000"/>
              </a:ln>
              <a:effectLst/>
            </p:spPr>
          </p:cxnSp>
          <p:sp>
            <p:nvSpPr>
              <p:cNvPr id="45" name="Oval 44">
                <a:extLst>
                  <a:ext uri="{FF2B5EF4-FFF2-40B4-BE49-F238E27FC236}">
                    <a16:creationId xmlns:a16="http://schemas.microsoft.com/office/drawing/2014/main" id="{4554DD85-90A9-4C43-8170-6809719D7D4E}"/>
                  </a:ext>
                </a:extLst>
              </p:cNvPr>
              <p:cNvSpPr/>
              <p:nvPr userDrawn="1"/>
            </p:nvSpPr>
            <p:spPr>
              <a:xfrm>
                <a:off x="481826"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F4683367-6AAA-4886-ACB8-5F2AA64B34F6}"/>
                  </a:ext>
                </a:extLst>
              </p:cNvPr>
              <p:cNvSpPr/>
              <p:nvPr userDrawn="1"/>
            </p:nvSpPr>
            <p:spPr>
              <a:xfrm>
                <a:off x="521196"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9" name="Group 48">
              <a:extLst>
                <a:ext uri="{FF2B5EF4-FFF2-40B4-BE49-F238E27FC236}">
                  <a16:creationId xmlns:a16="http://schemas.microsoft.com/office/drawing/2014/main" id="{382AE1FD-4C76-4B5F-A801-7D8245407209}"/>
                </a:ext>
              </a:extLst>
            </p:cNvPr>
            <p:cNvGrpSpPr/>
            <p:nvPr userDrawn="1"/>
          </p:nvGrpSpPr>
          <p:grpSpPr>
            <a:xfrm flipV="1">
              <a:off x="1725985" y="3841872"/>
              <a:ext cx="215900" cy="404833"/>
              <a:chOff x="4505561" y="3657722"/>
              <a:chExt cx="215900" cy="404833"/>
            </a:xfrm>
          </p:grpSpPr>
          <p:cxnSp>
            <p:nvCxnSpPr>
              <p:cNvPr id="50" name="Straight Connector 49">
                <a:extLst>
                  <a:ext uri="{FF2B5EF4-FFF2-40B4-BE49-F238E27FC236}">
                    <a16:creationId xmlns:a16="http://schemas.microsoft.com/office/drawing/2014/main" id="{A01E9F24-05C3-43C4-8E08-8DACE36F580D}"/>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51" name="Oval 50">
                <a:extLst>
                  <a:ext uri="{FF2B5EF4-FFF2-40B4-BE49-F238E27FC236}">
                    <a16:creationId xmlns:a16="http://schemas.microsoft.com/office/drawing/2014/main" id="{1BC9D1D2-71DD-467A-9EE9-297AECB584E3}"/>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51A260FB-FE28-4092-B3A3-AA9CF245190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927D2679-E95E-4F8A-A4D8-D61DDB89289E}"/>
                </a:ext>
              </a:extLst>
            </p:cNvPr>
            <p:cNvGrpSpPr/>
            <p:nvPr userDrawn="1"/>
          </p:nvGrpSpPr>
          <p:grpSpPr>
            <a:xfrm>
              <a:off x="3023484" y="3657722"/>
              <a:ext cx="215900" cy="404833"/>
              <a:chOff x="8640510" y="3657722"/>
              <a:chExt cx="215900" cy="404833"/>
            </a:xfrm>
          </p:grpSpPr>
          <p:cxnSp>
            <p:nvCxnSpPr>
              <p:cNvPr id="54" name="Straight Connector 53">
                <a:extLst>
                  <a:ext uri="{FF2B5EF4-FFF2-40B4-BE49-F238E27FC236}">
                    <a16:creationId xmlns:a16="http://schemas.microsoft.com/office/drawing/2014/main" id="{EB6075AB-C46D-4C12-9B46-8720BB098B40}"/>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56" name="Oval 55">
                <a:extLst>
                  <a:ext uri="{FF2B5EF4-FFF2-40B4-BE49-F238E27FC236}">
                    <a16:creationId xmlns:a16="http://schemas.microsoft.com/office/drawing/2014/main" id="{27DE3503-7CA1-4479-B2C1-463A8C8D1281}"/>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D86EA661-78C4-4006-B60E-99392E32F394}"/>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 name="Group 60">
              <a:extLst>
                <a:ext uri="{FF2B5EF4-FFF2-40B4-BE49-F238E27FC236}">
                  <a16:creationId xmlns:a16="http://schemas.microsoft.com/office/drawing/2014/main" id="{983429CB-BF93-483C-B402-5DD34500B55F}"/>
                </a:ext>
              </a:extLst>
            </p:cNvPr>
            <p:cNvGrpSpPr/>
            <p:nvPr userDrawn="1"/>
          </p:nvGrpSpPr>
          <p:grpSpPr>
            <a:xfrm flipV="1">
              <a:off x="4320983" y="3841872"/>
              <a:ext cx="215900" cy="404833"/>
              <a:chOff x="4505561" y="3657722"/>
              <a:chExt cx="215900" cy="404833"/>
            </a:xfrm>
          </p:grpSpPr>
          <p:cxnSp>
            <p:nvCxnSpPr>
              <p:cNvPr id="62" name="Straight Connector 61">
                <a:extLst>
                  <a:ext uri="{FF2B5EF4-FFF2-40B4-BE49-F238E27FC236}">
                    <a16:creationId xmlns:a16="http://schemas.microsoft.com/office/drawing/2014/main" id="{FE42DB84-DC5F-49E5-83A1-F843912D1593}"/>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63" name="Oval 62">
                <a:extLst>
                  <a:ext uri="{FF2B5EF4-FFF2-40B4-BE49-F238E27FC236}">
                    <a16:creationId xmlns:a16="http://schemas.microsoft.com/office/drawing/2014/main" id="{4E614E47-8017-4403-B9E4-4F086A127DCB}"/>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D36F5778-BC8C-41D9-B57D-0A69E900B2D1}"/>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47" name="Group 46">
              <a:extLst>
                <a:ext uri="{FF2B5EF4-FFF2-40B4-BE49-F238E27FC236}">
                  <a16:creationId xmlns:a16="http://schemas.microsoft.com/office/drawing/2014/main" id="{328D1E63-ED1E-4BE7-AB0D-B56F070D936F}"/>
                </a:ext>
              </a:extLst>
            </p:cNvPr>
            <p:cNvGrpSpPr/>
            <p:nvPr userDrawn="1"/>
          </p:nvGrpSpPr>
          <p:grpSpPr>
            <a:xfrm>
              <a:off x="5618482" y="3657722"/>
              <a:ext cx="215900" cy="404833"/>
              <a:chOff x="8640510" y="3657722"/>
              <a:chExt cx="215900" cy="404833"/>
            </a:xfrm>
          </p:grpSpPr>
          <p:cxnSp>
            <p:nvCxnSpPr>
              <p:cNvPr id="55" name="Straight Connector 54">
                <a:extLst>
                  <a:ext uri="{FF2B5EF4-FFF2-40B4-BE49-F238E27FC236}">
                    <a16:creationId xmlns:a16="http://schemas.microsoft.com/office/drawing/2014/main" id="{7B04986E-9B1A-4D21-9D72-0EDE365580D8}"/>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65" name="Oval 64">
                <a:extLst>
                  <a:ext uri="{FF2B5EF4-FFF2-40B4-BE49-F238E27FC236}">
                    <a16:creationId xmlns:a16="http://schemas.microsoft.com/office/drawing/2014/main" id="{30A2D109-C8A1-4C3B-B88F-6EFA740DFB8A}"/>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D48CD71-7E14-45C7-B844-44C014FF3D65}"/>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0" name="Group 69">
              <a:extLst>
                <a:ext uri="{FF2B5EF4-FFF2-40B4-BE49-F238E27FC236}">
                  <a16:creationId xmlns:a16="http://schemas.microsoft.com/office/drawing/2014/main" id="{DD1F4DCB-463D-4AD9-8602-B234C7589668}"/>
                </a:ext>
              </a:extLst>
            </p:cNvPr>
            <p:cNvGrpSpPr/>
            <p:nvPr userDrawn="1"/>
          </p:nvGrpSpPr>
          <p:grpSpPr>
            <a:xfrm flipV="1">
              <a:off x="6915981" y="3841872"/>
              <a:ext cx="215900" cy="404833"/>
              <a:chOff x="4505561" y="3657722"/>
              <a:chExt cx="215900" cy="404833"/>
            </a:xfrm>
          </p:grpSpPr>
          <p:cxnSp>
            <p:nvCxnSpPr>
              <p:cNvPr id="71" name="Straight Connector 70">
                <a:extLst>
                  <a:ext uri="{FF2B5EF4-FFF2-40B4-BE49-F238E27FC236}">
                    <a16:creationId xmlns:a16="http://schemas.microsoft.com/office/drawing/2014/main" id="{B08F0FA2-4954-497A-A035-8744E41E242E}"/>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72" name="Oval 71">
                <a:extLst>
                  <a:ext uri="{FF2B5EF4-FFF2-40B4-BE49-F238E27FC236}">
                    <a16:creationId xmlns:a16="http://schemas.microsoft.com/office/drawing/2014/main" id="{0882451F-BA86-46FA-90C5-424015655FA9}"/>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Oval 72">
                <a:extLst>
                  <a:ext uri="{FF2B5EF4-FFF2-40B4-BE49-F238E27FC236}">
                    <a16:creationId xmlns:a16="http://schemas.microsoft.com/office/drawing/2014/main" id="{146A650E-6DCD-4796-B14C-7B62401C5199}"/>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7" name="Group 76">
              <a:extLst>
                <a:ext uri="{FF2B5EF4-FFF2-40B4-BE49-F238E27FC236}">
                  <a16:creationId xmlns:a16="http://schemas.microsoft.com/office/drawing/2014/main" id="{17F2FFEE-BD7E-4CBD-8012-CCEA4E1F4661}"/>
                </a:ext>
              </a:extLst>
            </p:cNvPr>
            <p:cNvGrpSpPr/>
            <p:nvPr userDrawn="1"/>
          </p:nvGrpSpPr>
          <p:grpSpPr>
            <a:xfrm>
              <a:off x="8213480" y="3652939"/>
              <a:ext cx="215900" cy="404833"/>
              <a:chOff x="8640510" y="3657722"/>
              <a:chExt cx="215900" cy="404833"/>
            </a:xfrm>
          </p:grpSpPr>
          <p:cxnSp>
            <p:nvCxnSpPr>
              <p:cNvPr id="78" name="Straight Connector 77">
                <a:extLst>
                  <a:ext uri="{FF2B5EF4-FFF2-40B4-BE49-F238E27FC236}">
                    <a16:creationId xmlns:a16="http://schemas.microsoft.com/office/drawing/2014/main" id="{890BEE05-B9D0-4E9D-809E-878F056EB0D6}"/>
                  </a:ext>
                </a:extLst>
              </p:cNvPr>
              <p:cNvCxnSpPr>
                <a:cxnSpLocks/>
              </p:cNvCxnSpPr>
              <p:nvPr userDrawn="1"/>
            </p:nvCxnSpPr>
            <p:spPr>
              <a:xfrm>
                <a:off x="8748460" y="3657722"/>
                <a:ext cx="0" cy="359681"/>
              </a:xfrm>
              <a:prstGeom prst="line">
                <a:avLst/>
              </a:prstGeom>
              <a:noFill/>
              <a:ln w="28575" cap="flat" cmpd="sng" algn="ctr">
                <a:solidFill>
                  <a:sysClr val="windowText" lastClr="000000"/>
                </a:solidFill>
                <a:prstDash val="solid"/>
                <a:miter lim="800000"/>
              </a:ln>
              <a:effectLst/>
            </p:spPr>
          </p:cxnSp>
          <p:sp>
            <p:nvSpPr>
              <p:cNvPr id="79" name="Oval 78">
                <a:extLst>
                  <a:ext uri="{FF2B5EF4-FFF2-40B4-BE49-F238E27FC236}">
                    <a16:creationId xmlns:a16="http://schemas.microsoft.com/office/drawing/2014/main" id="{C651012A-1D22-460E-B0ED-8486BADDBB45}"/>
                  </a:ext>
                </a:extLst>
              </p:cNvPr>
              <p:cNvSpPr/>
              <p:nvPr userDrawn="1"/>
            </p:nvSpPr>
            <p:spPr>
              <a:xfrm>
                <a:off x="8640510"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 name="Oval 79">
                <a:extLst>
                  <a:ext uri="{FF2B5EF4-FFF2-40B4-BE49-F238E27FC236}">
                    <a16:creationId xmlns:a16="http://schemas.microsoft.com/office/drawing/2014/main" id="{C0D03194-37FB-4FF0-AC57-1DFA8D94CDD3}"/>
                  </a:ext>
                </a:extLst>
              </p:cNvPr>
              <p:cNvSpPr/>
              <p:nvPr userDrawn="1"/>
            </p:nvSpPr>
            <p:spPr>
              <a:xfrm>
                <a:off x="8679880"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4" name="Group 83">
              <a:extLst>
                <a:ext uri="{FF2B5EF4-FFF2-40B4-BE49-F238E27FC236}">
                  <a16:creationId xmlns:a16="http://schemas.microsoft.com/office/drawing/2014/main" id="{56B47EAE-5D53-4F5F-BD64-99EA7E9A3FBF}"/>
                </a:ext>
              </a:extLst>
            </p:cNvPr>
            <p:cNvGrpSpPr/>
            <p:nvPr userDrawn="1"/>
          </p:nvGrpSpPr>
          <p:grpSpPr>
            <a:xfrm flipV="1">
              <a:off x="9510976" y="3841872"/>
              <a:ext cx="215900" cy="404833"/>
              <a:chOff x="4505561" y="3657722"/>
              <a:chExt cx="215900" cy="404833"/>
            </a:xfrm>
          </p:grpSpPr>
          <p:cxnSp>
            <p:nvCxnSpPr>
              <p:cNvPr id="85" name="Straight Connector 84">
                <a:extLst>
                  <a:ext uri="{FF2B5EF4-FFF2-40B4-BE49-F238E27FC236}">
                    <a16:creationId xmlns:a16="http://schemas.microsoft.com/office/drawing/2014/main" id="{00CD3595-41DA-47EF-A0EE-4009E3F9F30F}"/>
                  </a:ext>
                </a:extLst>
              </p:cNvPr>
              <p:cNvCxnSpPr>
                <a:cxnSpLocks/>
              </p:cNvCxnSpPr>
              <p:nvPr userDrawn="1"/>
            </p:nvCxnSpPr>
            <p:spPr>
              <a:xfrm>
                <a:off x="4613511" y="3657722"/>
                <a:ext cx="0" cy="359681"/>
              </a:xfrm>
              <a:prstGeom prst="line">
                <a:avLst/>
              </a:prstGeom>
              <a:noFill/>
              <a:ln w="28575" cap="flat" cmpd="sng" algn="ctr">
                <a:solidFill>
                  <a:sysClr val="windowText" lastClr="000000"/>
                </a:solidFill>
                <a:prstDash val="solid"/>
                <a:miter lim="800000"/>
              </a:ln>
              <a:effectLst/>
            </p:spPr>
          </p:cxnSp>
          <p:sp>
            <p:nvSpPr>
              <p:cNvPr id="86" name="Oval 85">
                <a:extLst>
                  <a:ext uri="{FF2B5EF4-FFF2-40B4-BE49-F238E27FC236}">
                    <a16:creationId xmlns:a16="http://schemas.microsoft.com/office/drawing/2014/main" id="{481FECEA-0E63-484F-92CC-F47BF77649EA}"/>
                  </a:ext>
                </a:extLst>
              </p:cNvPr>
              <p:cNvSpPr/>
              <p:nvPr userDrawn="1"/>
            </p:nvSpPr>
            <p:spPr>
              <a:xfrm>
                <a:off x="4505561" y="3846655"/>
                <a:ext cx="215900" cy="215900"/>
              </a:xfrm>
              <a:prstGeom prst="ellipse">
                <a:avLst/>
              </a:prstGeom>
              <a:solidFill>
                <a:sysClr val="window" lastClr="FFFFFF"/>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7" name="Oval 86">
                <a:extLst>
                  <a:ext uri="{FF2B5EF4-FFF2-40B4-BE49-F238E27FC236}">
                    <a16:creationId xmlns:a16="http://schemas.microsoft.com/office/drawing/2014/main" id="{7C80A0B0-1792-458F-AE31-08D1C0FC2EAA}"/>
                  </a:ext>
                </a:extLst>
              </p:cNvPr>
              <p:cNvSpPr/>
              <p:nvPr userDrawn="1"/>
            </p:nvSpPr>
            <p:spPr>
              <a:xfrm>
                <a:off x="4544931" y="3886025"/>
                <a:ext cx="137160" cy="137160"/>
              </a:xfrm>
              <a:prstGeom prst="ellipse">
                <a:avLst/>
              </a:prstGeom>
              <a:solidFill>
                <a:schemeClr val="accent1"/>
              </a:solid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8" name="Slide Number">
            <a:extLst>
              <a:ext uri="{FF2B5EF4-FFF2-40B4-BE49-F238E27FC236}">
                <a16:creationId xmlns:a16="http://schemas.microsoft.com/office/drawing/2014/main" id="{16E5FB9E-8E62-4177-9AD9-93463ECF4668}"/>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kern="1200" smtClean="0">
                <a:solidFill>
                  <a:srgbClr val="7F7F7F"/>
                </a:solidFill>
                <a:latin typeface="+mn-lt"/>
                <a:ea typeface="+mn-ea"/>
                <a:cs typeface="Calibri" panose="020F0502020204030204" pitchFamily="34" charset="0"/>
              </a:rPr>
              <a:pPr>
                <a:defRPr/>
              </a:pPr>
              <a:t>‹#›</a:t>
            </a:fld>
            <a:endParaRPr lang="en-US" sz="1200" kern="1200">
              <a:solidFill>
                <a:srgbClr val="7F7F7F"/>
              </a:solidFill>
              <a:latin typeface="+mn-lt"/>
              <a:ea typeface="+mn-ea"/>
              <a:cs typeface="Calibri" panose="020F0502020204030204" pitchFamily="34" charset="0"/>
            </a:endParaRPr>
          </a:p>
        </p:txBody>
      </p:sp>
    </p:spTree>
    <p:extLst>
      <p:ext uri="{BB962C8B-B14F-4D97-AF65-F5344CB8AC3E}">
        <p14:creationId xmlns:p14="http://schemas.microsoft.com/office/powerpoint/2010/main" val="1960711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AC028-0286-47EA-ABCF-C82A0D64A7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9CAB37-6E45-4C10-BFFB-692DF15CB8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7C11B8-3151-42AB-A386-DBE047EED49F}"/>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5" name="Footer Placeholder 4">
            <a:extLst>
              <a:ext uri="{FF2B5EF4-FFF2-40B4-BE49-F238E27FC236}">
                <a16:creationId xmlns:a16="http://schemas.microsoft.com/office/drawing/2014/main" id="{74D0D7C3-7737-4321-84F3-66D2B7549C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A1FE88-8FE8-405D-8AA0-07DE0FEC40AE}"/>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167800121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onclusion Slide">
    <p:bg>
      <p:bgPr>
        <a:solidFill>
          <a:schemeClr val="accent1"/>
        </a:solidFill>
        <a:effectLst/>
      </p:bgPr>
    </p:bg>
    <p:spTree>
      <p:nvGrpSpPr>
        <p:cNvPr id="1" name=""/>
        <p:cNvGrpSpPr/>
        <p:nvPr/>
      </p:nvGrpSpPr>
      <p:grpSpPr>
        <a:xfrm>
          <a:off x="0" y="0"/>
          <a:ext cx="0" cy="0"/>
          <a:chOff x="0" y="0"/>
          <a:chExt cx="0" cy="0"/>
        </a:xfrm>
      </p:grpSpPr>
      <p:sp>
        <p:nvSpPr>
          <p:cNvPr id="10" name="Shape">
            <a:extLst>
              <a:ext uri="{C183D7F6-B498-43B3-948B-1728B52AA6E4}">
                <adec:decorative xmlns:adec="http://schemas.microsoft.com/office/drawing/2017/decorative" val="1"/>
              </a:ext>
            </a:extLst>
          </p:cNvPr>
          <p:cNvSpPr/>
          <p:nvPr userDrawn="1"/>
        </p:nvSpPr>
        <p:spPr>
          <a:xfrm>
            <a:off x="0" y="0"/>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CIT Logo">
            <a:extLst>
              <a:ext uri="{FF2B5EF4-FFF2-40B4-BE49-F238E27FC236}">
                <a16:creationId xmlns:a16="http://schemas.microsoft.com/office/drawing/2014/main" id="{6F0553D6-B6F5-4F07-AC12-9265B78578F1}"/>
              </a:ext>
              <a:ext uri="{C183D7F6-B498-43B3-948B-1728B52AA6E4}">
                <adec:decorative xmlns:adec="http://schemas.microsoft.com/office/drawing/2017/decorative" val="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377427" y="483375"/>
            <a:ext cx="1392265" cy="445694"/>
          </a:xfrm>
          <a:prstGeom prst="rect">
            <a:avLst/>
          </a:prstGeom>
        </p:spPr>
      </p:pic>
      <p:sp>
        <p:nvSpPr>
          <p:cNvPr id="14" name="Deck Title">
            <a:extLst>
              <a:ext uri="{FF2B5EF4-FFF2-40B4-BE49-F238E27FC236}">
                <a16:creationId xmlns:a16="http://schemas.microsoft.com/office/drawing/2014/main" id="{61A0323D-0169-442C-9B3C-C9C76326651F}"/>
              </a:ext>
              <a:ext uri="{C183D7F6-B498-43B3-948B-1728B52AA6E4}">
                <adec:decorative xmlns:adec="http://schemas.microsoft.com/office/drawing/2017/decorative" val="1"/>
              </a:ext>
            </a:extLst>
          </p:cNvPr>
          <p:cNvSpPr>
            <a:spLocks noGrp="1"/>
          </p:cNvSpPr>
          <p:nvPr>
            <p:ph type="body" sz="quarter" idx="11" hasCustomPrompt="1"/>
          </p:nvPr>
        </p:nvSpPr>
        <p:spPr>
          <a:xfrm>
            <a:off x="450849" y="2227764"/>
            <a:ext cx="4236653" cy="222070"/>
          </a:xfrm>
          <a:prstGeom prst="rect">
            <a:avLst/>
          </a:prstGeom>
        </p:spPr>
        <p:txBody>
          <a:bodyPr>
            <a:noAutofit/>
          </a:bodyPr>
          <a:lstStyle>
            <a:lvl1pPr marL="0" indent="0">
              <a:buNone/>
              <a:defRPr lang="en-US" sz="900" b="0" kern="1200" spc="300" dirty="0" smtClean="0">
                <a:solidFill>
                  <a:schemeClr val="bg1"/>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 name="Title"/>
          <p:cNvSpPr>
            <a:spLocks noGrp="1"/>
          </p:cNvSpPr>
          <p:nvPr>
            <p:ph type="ctrTitle" hasCustomPrompt="1"/>
          </p:nvPr>
        </p:nvSpPr>
        <p:spPr>
          <a:xfrm>
            <a:off x="455878" y="1913153"/>
            <a:ext cx="11277532" cy="1408496"/>
          </a:xfrm>
        </p:spPr>
        <p:txBody>
          <a:bodyPr anchor="b">
            <a:noAutofit/>
          </a:bodyPr>
          <a:lstStyle>
            <a:lvl1pPr algn="l">
              <a:lnSpc>
                <a:spcPct val="90000"/>
              </a:lnSpc>
              <a:defRPr sz="3600" b="1" i="0" baseline="0">
                <a:solidFill>
                  <a:schemeClr val="bg1"/>
                </a:solidFill>
                <a:latin typeface="+mj-lt"/>
                <a:ea typeface="Arial" charset="0"/>
                <a:cs typeface="Arial" charset="0"/>
              </a:defRPr>
            </a:lvl1pPr>
          </a:lstStyle>
          <a:p>
            <a:r>
              <a:rPr lang="en-US"/>
              <a:t>Questions?</a:t>
            </a:r>
          </a:p>
        </p:txBody>
      </p:sp>
      <p:cxnSp>
        <p:nvCxnSpPr>
          <p:cNvPr id="4" name="Line">
            <a:extLst>
              <a:ext uri="{C183D7F6-B498-43B3-948B-1728B52AA6E4}">
                <adec:decorative xmlns:adec="http://schemas.microsoft.com/office/drawing/2017/decorative" val="1"/>
              </a:ext>
            </a:extLst>
          </p:cNvPr>
          <p:cNvCxnSpPr/>
          <p:nvPr userDrawn="1"/>
        </p:nvCxnSpPr>
        <p:spPr>
          <a:xfrm>
            <a:off x="455878" y="3429000"/>
            <a:ext cx="1127753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cNvSpPr>
            <a:spLocks noGrp="1"/>
          </p:cNvSpPr>
          <p:nvPr>
            <p:ph type="subTitle" idx="1" hasCustomPrompt="1"/>
          </p:nvPr>
        </p:nvSpPr>
        <p:spPr>
          <a:xfrm>
            <a:off x="455878" y="3657601"/>
            <a:ext cx="11277532" cy="365126"/>
          </a:xfrm>
        </p:spPr>
        <p:txBody>
          <a:bodyPr>
            <a:noAutofit/>
          </a:bodyPr>
          <a:lstStyle>
            <a:lvl1pPr marL="0" indent="0" algn="l">
              <a:lnSpc>
                <a:spcPct val="90000"/>
              </a:lnSpc>
              <a:buNone/>
              <a:defRPr sz="1800" baseline="0">
                <a:solidFill>
                  <a:schemeClr val="bg1"/>
                </a:solidFill>
                <a:latin typeface="Calibri Light" panose="020F0302020204030204" pitchFamily="34" charset="0"/>
                <a:cs typeface="Calibri Light" panose="020F03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Contact information for any additional questions</a:t>
            </a:r>
          </a:p>
        </p:txBody>
      </p:sp>
      <p:sp>
        <p:nvSpPr>
          <p:cNvPr id="13" name="Slide Number">
            <a:extLst>
              <a:ext uri="{FF2B5EF4-FFF2-40B4-BE49-F238E27FC236}">
                <a16:creationId xmlns:a16="http://schemas.microsoft.com/office/drawing/2014/main" id="{71CB9674-4F5E-4B86-98EE-26326F4470F7}"/>
              </a:ext>
              <a:ext uri="{C183D7F6-B498-43B3-948B-1728B52AA6E4}">
                <adec:decorative xmlns:adec="http://schemas.microsoft.com/office/drawing/2017/decorative" val="1"/>
              </a:ext>
            </a:extLst>
          </p:cNvPr>
          <p:cNvSpPr txBox="1">
            <a:spLocks/>
          </p:cNvSpPr>
          <p:nvPr userDrawn="1"/>
        </p:nvSpPr>
        <p:spPr>
          <a:xfrm>
            <a:off x="9262534" y="6385611"/>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mtClean="0">
                <a:solidFill>
                  <a:schemeClr val="bg1"/>
                </a:solidFill>
                <a:cs typeface="Calibri" panose="020F0502020204030204" pitchFamily="34" charset="0"/>
              </a:rPr>
              <a:pPr>
                <a:defRPr/>
              </a:pPr>
              <a:t>‹#›</a:t>
            </a:fld>
            <a:endParaRPr lang="en-US">
              <a:solidFill>
                <a:schemeClr val="bg1"/>
              </a:solidFill>
              <a:cs typeface="Calibri" panose="020F0502020204030204" pitchFamily="34" charset="0"/>
            </a:endParaRPr>
          </a:p>
        </p:txBody>
      </p:sp>
    </p:spTree>
    <p:extLst>
      <p:ext uri="{BB962C8B-B14F-4D97-AF65-F5344CB8AC3E}">
        <p14:creationId xmlns:p14="http://schemas.microsoft.com/office/powerpoint/2010/main" val="300675272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itle_Slide_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5640121" cy="1408496"/>
          </a:xfrm>
        </p:spPr>
        <p:txBody>
          <a:bodyPr anchor="b">
            <a:normAutofit/>
          </a:bodyPr>
          <a:lstStyle>
            <a:lvl1pPr algn="l">
              <a:lnSpc>
                <a:spcPct val="90000"/>
              </a:lnSpc>
              <a:defRPr sz="4400" b="1" i="0" baseline="0">
                <a:solidFill>
                  <a:srgbClr val="20558A"/>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cxnSp>
        <p:nvCxnSpPr>
          <p:cNvPr id="4" name="Straight Connector 3"/>
          <p:cNvCxnSpPr>
            <a:cxnSpLocks/>
          </p:cNvCxnSpPr>
          <p:nvPr userDrawn="1"/>
        </p:nvCxnSpPr>
        <p:spPr>
          <a:xfrm>
            <a:off x="455879" y="3429000"/>
            <a:ext cx="5640121" cy="0"/>
          </a:xfrm>
          <a:prstGeom prst="line">
            <a:avLst/>
          </a:prstGeom>
          <a:ln w="12700">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7BDE975D-CBD8-8B4E-A534-D61D7F32E9B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287000" y="152401"/>
            <a:ext cx="1750963" cy="420482"/>
          </a:xfrm>
          <a:prstGeom prst="rect">
            <a:avLst/>
          </a:prstGeom>
        </p:spPr>
      </p:pic>
      <p:sp>
        <p:nvSpPr>
          <p:cNvPr id="5" name="Freeform: Shape 35">
            <a:extLst>
              <a:ext uri="{FF2B5EF4-FFF2-40B4-BE49-F238E27FC236}">
                <a16:creationId xmlns:a16="http://schemas.microsoft.com/office/drawing/2014/main" id="{8EDEE62A-48BE-1FA8-DA64-B5D1D493DC6F}"/>
              </a:ext>
              <a:ext uri="{C183D7F6-B498-43B3-948B-1728B52AA6E4}">
                <adec:decorative xmlns:adec="http://schemas.microsoft.com/office/drawing/2017/decorative" val="1"/>
              </a:ext>
            </a:extLst>
          </p:cNvPr>
          <p:cNvSpPr/>
          <p:nvPr userDrawn="1"/>
        </p:nvSpPr>
        <p:spPr>
          <a:xfrm rot="10800000">
            <a:off x="8411722" y="511839"/>
            <a:ext cx="3780277" cy="575579"/>
          </a:xfrm>
          <a:custGeom>
            <a:avLst/>
            <a:gdLst>
              <a:gd name="connsiteX0" fmla="*/ 0 w 6464300"/>
              <a:gd name="connsiteY0" fmla="*/ 0 h 584775"/>
              <a:gd name="connsiteX1" fmla="*/ 6464300 w 6464300"/>
              <a:gd name="connsiteY1" fmla="*/ 0 h 584775"/>
              <a:gd name="connsiteX2" fmla="*/ 6318106 w 6464300"/>
              <a:gd name="connsiteY2" fmla="*/ 584775 h 584775"/>
              <a:gd name="connsiteX3" fmla="*/ 0 w 6464300"/>
              <a:gd name="connsiteY3" fmla="*/ 584775 h 584775"/>
            </a:gdLst>
            <a:ahLst/>
            <a:cxnLst>
              <a:cxn ang="0">
                <a:pos x="connsiteX0" y="connsiteY0"/>
              </a:cxn>
              <a:cxn ang="0">
                <a:pos x="connsiteX1" y="connsiteY1"/>
              </a:cxn>
              <a:cxn ang="0">
                <a:pos x="connsiteX2" y="connsiteY2"/>
              </a:cxn>
              <a:cxn ang="0">
                <a:pos x="connsiteX3" y="connsiteY3"/>
              </a:cxn>
            </a:cxnLst>
            <a:rect l="l" t="t" r="r" b="b"/>
            <a:pathLst>
              <a:path w="6464300" h="584775">
                <a:moveTo>
                  <a:pt x="0" y="0"/>
                </a:moveTo>
                <a:lnTo>
                  <a:pt x="6464300" y="0"/>
                </a:lnTo>
                <a:lnTo>
                  <a:pt x="6318106" y="584775"/>
                </a:lnTo>
                <a:lnTo>
                  <a:pt x="0" y="584775"/>
                </a:lnTo>
                <a:close/>
              </a:path>
            </a:pathLst>
          </a:cu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defTabSz="609630"/>
            <a:endParaRPr lang="en-US" sz="1200">
              <a:solidFill>
                <a:srgbClr val="FFFFFF"/>
              </a:solidFill>
              <a:latin typeface="Calibri"/>
            </a:endParaRPr>
          </a:p>
        </p:txBody>
      </p:sp>
      <p:sp>
        <p:nvSpPr>
          <p:cNvPr id="6" name="TextBox 5">
            <a:extLst>
              <a:ext uri="{FF2B5EF4-FFF2-40B4-BE49-F238E27FC236}">
                <a16:creationId xmlns:a16="http://schemas.microsoft.com/office/drawing/2014/main" id="{7CCB259A-0609-224D-F4B0-60F2B8C3C689}"/>
              </a:ext>
            </a:extLst>
          </p:cNvPr>
          <p:cNvSpPr txBox="1"/>
          <p:nvPr userDrawn="1"/>
        </p:nvSpPr>
        <p:spPr>
          <a:xfrm>
            <a:off x="8666667" y="538019"/>
            <a:ext cx="4220987" cy="523220"/>
          </a:xfrm>
          <a:prstGeom prst="rect">
            <a:avLst/>
          </a:prstGeom>
          <a:noFill/>
        </p:spPr>
        <p:txBody>
          <a:bodyPr wrap="square" rtlCol="0">
            <a:spAutoFit/>
          </a:bodyPr>
          <a:lstStyle/>
          <a:p>
            <a:r>
              <a:rPr lang="en-US" sz="2800" spc="300">
                <a:solidFill>
                  <a:schemeClr val="bg1"/>
                </a:solidFill>
                <a:latin typeface="Calibri" panose="020F0502020204030204" pitchFamily="34" charset="0"/>
                <a:cs typeface="Calibri" panose="020F0502020204030204" pitchFamily="34" charset="0"/>
              </a:rPr>
              <a:t>MAY 2024</a:t>
            </a:r>
          </a:p>
        </p:txBody>
      </p:sp>
      <p:pic>
        <p:nvPicPr>
          <p:cNvPr id="8" name="Picture 7" descr="A black and grey logo&#10;&#10;Description automatically generated">
            <a:extLst>
              <a:ext uri="{FF2B5EF4-FFF2-40B4-BE49-F238E27FC236}">
                <a16:creationId xmlns:a16="http://schemas.microsoft.com/office/drawing/2014/main" id="{4C7C6913-1D37-BCB2-65C7-45222E877E9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9823" y="-171328"/>
            <a:ext cx="2500104" cy="2500104"/>
          </a:xfrm>
          <a:prstGeom prst="rect">
            <a:avLst/>
          </a:prstGeom>
        </p:spPr>
      </p:pic>
      <p:pic>
        <p:nvPicPr>
          <p:cNvPr id="7" name="Picture 6" descr="Circuit board background">
            <a:extLst>
              <a:ext uri="{FF2B5EF4-FFF2-40B4-BE49-F238E27FC236}">
                <a16:creationId xmlns:a16="http://schemas.microsoft.com/office/drawing/2014/main" id="{BE38DD70-C67D-B145-C221-14AAF664F437}"/>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r="33594"/>
          <a:stretch/>
        </p:blipFill>
        <p:spPr>
          <a:xfrm>
            <a:off x="10072911" y="4831814"/>
            <a:ext cx="1529475" cy="1529475"/>
          </a:xfrm>
          <a:prstGeom prst="rect">
            <a:avLst/>
          </a:prstGeom>
        </p:spPr>
      </p:pic>
      <p:pic>
        <p:nvPicPr>
          <p:cNvPr id="10" name="Picture 9" descr="Illuminated server room panel">
            <a:extLst>
              <a:ext uri="{FF2B5EF4-FFF2-40B4-BE49-F238E27FC236}">
                <a16:creationId xmlns:a16="http://schemas.microsoft.com/office/drawing/2014/main" id="{2A214FB9-FFB2-326D-A723-F7E81A6DCBC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r="33191"/>
          <a:stretch/>
        </p:blipFill>
        <p:spPr>
          <a:xfrm>
            <a:off x="6831831" y="3196327"/>
            <a:ext cx="1529475" cy="1524719"/>
          </a:xfrm>
          <a:prstGeom prst="rect">
            <a:avLst/>
          </a:prstGeom>
        </p:spPr>
      </p:pic>
      <p:pic>
        <p:nvPicPr>
          <p:cNvPr id="11" name="Picture 10" descr="People at work">
            <a:extLst>
              <a:ext uri="{FF2B5EF4-FFF2-40B4-BE49-F238E27FC236}">
                <a16:creationId xmlns:a16="http://schemas.microsoft.com/office/drawing/2014/main" id="{8652C85A-FC17-44CC-2CC3-AA5612EA9267}"/>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l="21952" r="11150"/>
          <a:stretch/>
        </p:blipFill>
        <p:spPr>
          <a:xfrm>
            <a:off x="8463559" y="3196327"/>
            <a:ext cx="1529475" cy="1524718"/>
          </a:xfrm>
          <a:prstGeom prst="rect">
            <a:avLst/>
          </a:prstGeom>
        </p:spPr>
      </p:pic>
      <p:pic>
        <p:nvPicPr>
          <p:cNvPr id="12" name="Picture 11" descr="Person sitting with laptop">
            <a:extLst>
              <a:ext uri="{FF2B5EF4-FFF2-40B4-BE49-F238E27FC236}">
                <a16:creationId xmlns:a16="http://schemas.microsoft.com/office/drawing/2014/main" id="{1B58F512-9E20-4A92-F421-FE95C6F92FFA}"/>
              </a:ext>
            </a:extLst>
          </p:cNvPr>
          <p:cNvPicPr>
            <a:picLocks noChangeAspect="1"/>
          </p:cNvPicPr>
          <p:nvPr userDrawn="1"/>
        </p:nvPicPr>
        <p:blipFill rotWithShape="1">
          <a:blip r:embed="rId7" cstate="print">
            <a:extLst>
              <a:ext uri="{28A0092B-C50C-407E-A947-70E740481C1C}">
                <a14:useLocalDpi xmlns:a14="http://schemas.microsoft.com/office/drawing/2010/main"/>
              </a:ext>
            </a:extLst>
          </a:blip>
          <a:srcRect l="25740" r="7431"/>
          <a:stretch/>
        </p:blipFill>
        <p:spPr>
          <a:xfrm>
            <a:off x="10072911" y="3196327"/>
            <a:ext cx="1529474" cy="1524719"/>
          </a:xfrm>
          <a:prstGeom prst="rect">
            <a:avLst/>
          </a:prstGeom>
        </p:spPr>
      </p:pic>
      <p:pic>
        <p:nvPicPr>
          <p:cNvPr id="13" name="Picture 12" descr="DNA illustration">
            <a:extLst>
              <a:ext uri="{FF2B5EF4-FFF2-40B4-BE49-F238E27FC236}">
                <a16:creationId xmlns:a16="http://schemas.microsoft.com/office/drawing/2014/main" id="{AA44118F-2857-3878-A76B-2C204B0A138A}"/>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l="19240" r="19240"/>
          <a:stretch/>
        </p:blipFill>
        <p:spPr>
          <a:xfrm flipV="1">
            <a:off x="10072911" y="1575967"/>
            <a:ext cx="1529475" cy="1524721"/>
          </a:xfrm>
          <a:prstGeom prst="rect">
            <a:avLst/>
          </a:prstGeom>
        </p:spPr>
      </p:pic>
      <p:pic>
        <p:nvPicPr>
          <p:cNvPr id="15" name="Picture 14">
            <a:extLst>
              <a:ext uri="{FF2B5EF4-FFF2-40B4-BE49-F238E27FC236}">
                <a16:creationId xmlns:a16="http://schemas.microsoft.com/office/drawing/2014/main" id="{6C709CA3-C2F6-CE74-57F8-B5897A05CBF0}"/>
              </a:ext>
              <a:ext uri="{C183D7F6-B498-43B3-948B-1728B52AA6E4}">
                <adec:decorative xmlns:adec="http://schemas.microsoft.com/office/drawing/2017/decorative" val="1"/>
              </a:ext>
            </a:extLst>
          </p:cNvPr>
          <p:cNvPicPr>
            <a:picLocks noChangeAspect="1"/>
          </p:cNvPicPr>
          <p:nvPr userDrawn="1"/>
        </p:nvPicPr>
        <p:blipFill rotWithShape="1">
          <a:blip r:embed="rId9" cstate="print">
            <a:extLst>
              <a:ext uri="{28A0092B-C50C-407E-A947-70E740481C1C}">
                <a14:useLocalDpi xmlns:a14="http://schemas.microsoft.com/office/drawing/2010/main"/>
              </a:ext>
            </a:extLst>
          </a:blip>
          <a:srcRect l="10162" t="-193" r="23288" b="193"/>
          <a:stretch/>
        </p:blipFill>
        <p:spPr>
          <a:xfrm flipH="1">
            <a:off x="6831831" y="1575966"/>
            <a:ext cx="1529475" cy="1524722"/>
          </a:xfrm>
          <a:prstGeom prst="rect">
            <a:avLst/>
          </a:prstGeom>
        </p:spPr>
      </p:pic>
      <p:pic>
        <p:nvPicPr>
          <p:cNvPr id="16" name="Picture 15">
            <a:extLst>
              <a:ext uri="{FF2B5EF4-FFF2-40B4-BE49-F238E27FC236}">
                <a16:creationId xmlns:a16="http://schemas.microsoft.com/office/drawing/2014/main" id="{9AF5D8E4-06FE-9035-5608-16BA7C8CB77F}"/>
              </a:ext>
              <a:ext uri="{C183D7F6-B498-43B3-948B-1728B52AA6E4}">
                <adec:decorative xmlns:adec="http://schemas.microsoft.com/office/drawing/2017/decorative" val="1"/>
              </a:ext>
            </a:extLst>
          </p:cNvPr>
          <p:cNvPicPr>
            <a:picLocks noChangeAspect="1"/>
          </p:cNvPicPr>
          <p:nvPr userDrawn="1"/>
        </p:nvPicPr>
        <p:blipFill rotWithShape="1">
          <a:blip r:embed="rId10" cstate="print">
            <a:extLst>
              <a:ext uri="{28A0092B-C50C-407E-A947-70E740481C1C}">
                <a14:useLocalDpi xmlns:a14="http://schemas.microsoft.com/office/drawing/2010/main"/>
              </a:ext>
            </a:extLst>
          </a:blip>
          <a:srcRect l="21244" t="-1191" r="12105" b="1191"/>
          <a:stretch/>
        </p:blipFill>
        <p:spPr>
          <a:xfrm flipH="1">
            <a:off x="8463559" y="4831814"/>
            <a:ext cx="1529475" cy="1529475"/>
          </a:xfrm>
          <a:prstGeom prst="rect">
            <a:avLst/>
          </a:prstGeom>
        </p:spPr>
      </p:pic>
      <p:pic>
        <p:nvPicPr>
          <p:cNvPr id="17" name="Picture 16" descr="Person using laptop computer">
            <a:extLst>
              <a:ext uri="{FF2B5EF4-FFF2-40B4-BE49-F238E27FC236}">
                <a16:creationId xmlns:a16="http://schemas.microsoft.com/office/drawing/2014/main" id="{FD1A3603-8654-CE4F-E133-9921C7EEBB51}"/>
              </a:ext>
            </a:extLst>
          </p:cNvPr>
          <p:cNvPicPr>
            <a:picLocks noChangeAspect="1"/>
          </p:cNvPicPr>
          <p:nvPr userDrawn="1"/>
        </p:nvPicPr>
        <p:blipFill rotWithShape="1">
          <a:blip r:embed="rId11" cstate="print">
            <a:extLst>
              <a:ext uri="{28A0092B-C50C-407E-A947-70E740481C1C}">
                <a14:useLocalDpi xmlns:a14="http://schemas.microsoft.com/office/drawing/2010/main"/>
              </a:ext>
            </a:extLst>
          </a:blip>
          <a:srcRect l="27854" r="14494"/>
          <a:stretch/>
        </p:blipFill>
        <p:spPr>
          <a:xfrm>
            <a:off x="8463559" y="1575968"/>
            <a:ext cx="1529474" cy="1524718"/>
          </a:xfrm>
          <a:prstGeom prst="rect">
            <a:avLst/>
          </a:prstGeom>
        </p:spPr>
      </p:pic>
      <p:pic>
        <p:nvPicPr>
          <p:cNvPr id="18" name="Picture 17" descr="Businessmen in conversation">
            <a:extLst>
              <a:ext uri="{FF2B5EF4-FFF2-40B4-BE49-F238E27FC236}">
                <a16:creationId xmlns:a16="http://schemas.microsoft.com/office/drawing/2014/main" id="{22EE0118-2971-1D6A-7E52-0CC9EDC2D328}"/>
              </a:ext>
            </a:extLst>
          </p:cNvPr>
          <p:cNvPicPr>
            <a:picLocks noChangeAspect="1"/>
          </p:cNvPicPr>
          <p:nvPr userDrawn="1"/>
        </p:nvPicPr>
        <p:blipFill rotWithShape="1">
          <a:blip r:embed="rId12" cstate="print">
            <a:extLst>
              <a:ext uri="{28A0092B-C50C-407E-A947-70E740481C1C}">
                <a14:useLocalDpi xmlns:a14="http://schemas.microsoft.com/office/drawing/2010/main"/>
              </a:ext>
            </a:extLst>
          </a:blip>
          <a:srcRect l="31441" t="26465" r="18880"/>
          <a:stretch/>
        </p:blipFill>
        <p:spPr>
          <a:xfrm>
            <a:off x="6824013" y="4834192"/>
            <a:ext cx="1545111" cy="1524718"/>
          </a:xfrm>
          <a:prstGeom prst="rect">
            <a:avLst/>
          </a:prstGeom>
        </p:spPr>
      </p:pic>
    </p:spTree>
    <p:extLst>
      <p:ext uri="{BB962C8B-B14F-4D97-AF65-F5344CB8AC3E}">
        <p14:creationId xmlns:p14="http://schemas.microsoft.com/office/powerpoint/2010/main" val="558744459"/>
      </p:ext>
    </p:extLst>
  </p:cSld>
  <p:clrMapOvr>
    <a:overrideClrMapping bg1="lt1" tx1="dk1" bg2="lt2" tx2="dk2" accent1="accent1" accent2="accent2" accent3="accent3" accent4="accent4" accent5="accent5" accent6="accent6" hlink="hlink" folHlink="folHlink"/>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Programming data on computer monitor">
            <a:extLst>
              <a:ext uri="{FF2B5EF4-FFF2-40B4-BE49-F238E27FC236}">
                <a16:creationId xmlns:a16="http://schemas.microsoft.com/office/drawing/2014/main" id="{0D22D1CE-D0F1-536C-3F32-FDCA87DA1CD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r="18179"/>
          <a:stretch/>
        </p:blipFill>
        <p:spPr>
          <a:xfrm>
            <a:off x="3766873" y="0"/>
            <a:ext cx="8425128" cy="6858000"/>
          </a:xfrm>
          <a:prstGeom prst="rect">
            <a:avLst/>
          </a:prstGeom>
        </p:spPr>
      </p:pic>
      <p:sp>
        <p:nvSpPr>
          <p:cNvPr id="6" name="Rectangle 5">
            <a:extLst>
              <a:ext uri="{FF2B5EF4-FFF2-40B4-BE49-F238E27FC236}">
                <a16:creationId xmlns:a16="http://schemas.microsoft.com/office/drawing/2014/main" id="{D6331820-6113-2049-9FC1-25264A7B1F32}"/>
              </a:ext>
            </a:extLst>
          </p:cNvPr>
          <p:cNvSpPr/>
          <p:nvPr userDrawn="1"/>
        </p:nvSpPr>
        <p:spPr>
          <a:xfrm>
            <a:off x="1" y="0"/>
            <a:ext cx="12192000" cy="6858000"/>
          </a:xfrm>
          <a:prstGeom prst="rect">
            <a:avLst/>
          </a:prstGeom>
          <a:gradFill>
            <a:gsLst>
              <a:gs pos="56000">
                <a:srgbClr val="20558A"/>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 name="Text Placeholder 6">
            <a:extLst>
              <a:ext uri="{FF2B5EF4-FFF2-40B4-BE49-F238E27FC236}">
                <a16:creationId xmlns:a16="http://schemas.microsoft.com/office/drawing/2014/main" id="{2DF76671-282C-A670-10AB-320AB3ED23CC}"/>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bg1"/>
                </a:solidFill>
                <a:latin typeface="Calibri" panose="020F0502020204030204" pitchFamily="34" charset="0"/>
                <a:cs typeface="Calibri" panose="020F0502020204030204" pitchFamily="34" charset="0"/>
              </a:defRPr>
            </a:lvl1pPr>
          </a:lstStyle>
          <a:p>
            <a:pPr lvl="0"/>
            <a:r>
              <a:rPr lang="en-US"/>
              <a:t>6/27 ICD UPDATE</a:t>
            </a:r>
          </a:p>
        </p:txBody>
      </p:sp>
      <p:sp>
        <p:nvSpPr>
          <p:cNvPr id="3" name="Content Placeholder 2">
            <a:extLst>
              <a:ext uri="{FF2B5EF4-FFF2-40B4-BE49-F238E27FC236}">
                <a16:creationId xmlns:a16="http://schemas.microsoft.com/office/drawing/2014/main" id="{24F4A999-8128-BFC8-BD8A-3F9452EC7F6C}"/>
              </a:ext>
            </a:extLst>
          </p:cNvPr>
          <p:cNvSpPr>
            <a:spLocks noGrp="1"/>
          </p:cNvSpPr>
          <p:nvPr>
            <p:ph sz="half" idx="12" hasCustomPrompt="1"/>
          </p:nvPr>
        </p:nvSpPr>
        <p:spPr>
          <a:xfrm>
            <a:off x="455084" y="1981200"/>
            <a:ext cx="6536594" cy="3733800"/>
          </a:xfrm>
        </p:spPr>
        <p:txBody>
          <a:bodyPr/>
          <a:lstStyle>
            <a:lvl1pPr marL="0" indent="0">
              <a:lnSpc>
                <a:spcPct val="100000"/>
              </a:lnSpc>
              <a:buClr>
                <a:schemeClr val="bg1"/>
              </a:buClr>
              <a:buNone/>
              <a:defRPr sz="2400">
                <a:solidFill>
                  <a:schemeClr val="bg1"/>
                </a:solidFill>
                <a:latin typeface="Calibri" panose="020F0502020204030204" pitchFamily="34" charset="0"/>
                <a:cs typeface="Calibri" panose="020F0502020204030204" pitchFamily="34" charset="0"/>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
        <p:nvSpPr>
          <p:cNvPr id="9" name="Title 1">
            <a:extLst>
              <a:ext uri="{FF2B5EF4-FFF2-40B4-BE49-F238E27FC236}">
                <a16:creationId xmlns:a16="http://schemas.microsoft.com/office/drawing/2014/main" id="{12A973F0-2A5B-7D60-2A37-2B1B5D1DC019}"/>
              </a:ext>
            </a:extLst>
          </p:cNvPr>
          <p:cNvSpPr>
            <a:spLocks noGrp="1"/>
          </p:cNvSpPr>
          <p:nvPr>
            <p:ph type="title"/>
          </p:nvPr>
        </p:nvSpPr>
        <p:spPr>
          <a:xfrm>
            <a:off x="455084" y="1143000"/>
            <a:ext cx="11277600" cy="584775"/>
          </a:xfrm>
        </p:spPr>
        <p:txBody>
          <a:bodyPr anchor="t">
            <a:spAutoFit/>
          </a:bodyPr>
          <a:lstStyle>
            <a:lvl1pPr>
              <a:lnSpc>
                <a:spcPct val="100000"/>
              </a:lnSpc>
              <a:defRPr sz="320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834625150"/>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2_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Programming data on computer monitor">
            <a:extLst>
              <a:ext uri="{FF2B5EF4-FFF2-40B4-BE49-F238E27FC236}">
                <a16:creationId xmlns:a16="http://schemas.microsoft.com/office/drawing/2014/main" id="{0D22D1CE-D0F1-536C-3F32-FDCA87DA1CD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r="18179"/>
          <a:stretch/>
        </p:blipFill>
        <p:spPr>
          <a:xfrm>
            <a:off x="3766873" y="0"/>
            <a:ext cx="8425128" cy="6858000"/>
          </a:xfrm>
          <a:prstGeom prst="rect">
            <a:avLst/>
          </a:prstGeom>
        </p:spPr>
      </p:pic>
      <p:sp>
        <p:nvSpPr>
          <p:cNvPr id="6" name="Rectangle 5">
            <a:extLst>
              <a:ext uri="{FF2B5EF4-FFF2-40B4-BE49-F238E27FC236}">
                <a16:creationId xmlns:a16="http://schemas.microsoft.com/office/drawing/2014/main" id="{D6331820-6113-2049-9FC1-25264A7B1F32}"/>
              </a:ext>
            </a:extLst>
          </p:cNvPr>
          <p:cNvSpPr/>
          <p:nvPr userDrawn="1"/>
        </p:nvSpPr>
        <p:spPr>
          <a:xfrm>
            <a:off x="0" y="0"/>
            <a:ext cx="16471232" cy="6858000"/>
          </a:xfrm>
          <a:prstGeom prst="rect">
            <a:avLst/>
          </a:prstGeom>
          <a:gradFill>
            <a:gsLst>
              <a:gs pos="56000">
                <a:srgbClr val="20558A"/>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 name="Text Placeholder 6">
            <a:extLst>
              <a:ext uri="{FF2B5EF4-FFF2-40B4-BE49-F238E27FC236}">
                <a16:creationId xmlns:a16="http://schemas.microsoft.com/office/drawing/2014/main" id="{2DF76671-282C-A670-10AB-320AB3ED23CC}"/>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bg1"/>
                </a:solidFill>
                <a:latin typeface="Calibri" panose="020F0502020204030204" pitchFamily="34" charset="0"/>
                <a:cs typeface="Calibri" panose="020F0502020204030204" pitchFamily="34" charset="0"/>
              </a:defRPr>
            </a:lvl1pPr>
          </a:lstStyle>
          <a:p>
            <a:pPr lvl="0"/>
            <a:r>
              <a:rPr lang="en-US"/>
              <a:t>6/27 ICD UPDATE</a:t>
            </a:r>
          </a:p>
        </p:txBody>
      </p:sp>
      <p:sp>
        <p:nvSpPr>
          <p:cNvPr id="3" name="Content Placeholder 2">
            <a:extLst>
              <a:ext uri="{FF2B5EF4-FFF2-40B4-BE49-F238E27FC236}">
                <a16:creationId xmlns:a16="http://schemas.microsoft.com/office/drawing/2014/main" id="{24F4A999-8128-BFC8-BD8A-3F9452EC7F6C}"/>
              </a:ext>
            </a:extLst>
          </p:cNvPr>
          <p:cNvSpPr>
            <a:spLocks noGrp="1"/>
          </p:cNvSpPr>
          <p:nvPr>
            <p:ph sz="half" idx="12" hasCustomPrompt="1"/>
          </p:nvPr>
        </p:nvSpPr>
        <p:spPr>
          <a:xfrm>
            <a:off x="455084" y="1981200"/>
            <a:ext cx="6536594" cy="3733800"/>
          </a:xfrm>
        </p:spPr>
        <p:txBody>
          <a:bodyPr/>
          <a:lstStyle>
            <a:lvl1pPr marL="0" indent="0">
              <a:lnSpc>
                <a:spcPct val="100000"/>
              </a:lnSpc>
              <a:buClr>
                <a:schemeClr val="bg1"/>
              </a:buClr>
              <a:buNone/>
              <a:defRPr sz="2400">
                <a:solidFill>
                  <a:schemeClr val="bg1"/>
                </a:solidFill>
                <a:latin typeface="Calibri" panose="020F0502020204030204" pitchFamily="34" charset="0"/>
                <a:cs typeface="Calibri" panose="020F0502020204030204" pitchFamily="34" charset="0"/>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
        <p:nvSpPr>
          <p:cNvPr id="9" name="Title 1">
            <a:extLst>
              <a:ext uri="{FF2B5EF4-FFF2-40B4-BE49-F238E27FC236}">
                <a16:creationId xmlns:a16="http://schemas.microsoft.com/office/drawing/2014/main" id="{12A973F0-2A5B-7D60-2A37-2B1B5D1DC019}"/>
              </a:ext>
            </a:extLst>
          </p:cNvPr>
          <p:cNvSpPr>
            <a:spLocks noGrp="1"/>
          </p:cNvSpPr>
          <p:nvPr>
            <p:ph type="title"/>
          </p:nvPr>
        </p:nvSpPr>
        <p:spPr>
          <a:xfrm>
            <a:off x="455084" y="1143000"/>
            <a:ext cx="11277600" cy="584775"/>
          </a:xfrm>
        </p:spPr>
        <p:txBody>
          <a:bodyPr anchor="t">
            <a:spAutoFit/>
          </a:bodyPr>
          <a:lstStyle>
            <a:lvl1pPr>
              <a:lnSpc>
                <a:spcPct val="100000"/>
              </a:lnSpc>
              <a:defRPr sz="320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295873143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Rounded Corners 2">
            <a:extLst>
              <a:ext uri="{FF2B5EF4-FFF2-40B4-BE49-F238E27FC236}">
                <a16:creationId xmlns:a16="http://schemas.microsoft.com/office/drawing/2014/main" id="{F2A8F33F-0182-DE4E-880B-55C28DDF8607}"/>
              </a:ext>
            </a:extLst>
          </p:cNvPr>
          <p:cNvSpPr/>
          <p:nvPr userDrawn="1"/>
        </p:nvSpPr>
        <p:spPr>
          <a:xfrm>
            <a:off x="228600" y="0"/>
            <a:ext cx="3091790" cy="6858000"/>
          </a:xfrm>
          <a:prstGeom prst="roundRect">
            <a:avLst>
              <a:gd name="adj" fmla="val 0"/>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0" rIns="60960" bIns="30480" rtlCol="0" anchor="ctr"/>
          <a:lstStyle/>
          <a:p>
            <a:pPr algn="ctr" defTabSz="914492">
              <a:defRPr/>
            </a:pPr>
            <a:endParaRPr lang="en-US" sz="1600" b="1" u="sng">
              <a:latin typeface="+mn-lt"/>
              <a:ea typeface="Open Sans Light"/>
              <a:cs typeface="Open Sans Light"/>
            </a:endParaRPr>
          </a:p>
          <a:p>
            <a:pPr algn="ctr" defTabSz="914492">
              <a:defRPr/>
            </a:pPr>
            <a:r>
              <a:rPr lang="en-US" sz="1600" b="1" u="none" spc="300">
                <a:latin typeface="Calibri" panose="020F0502020204030204" pitchFamily="34" charset="0"/>
                <a:ea typeface="Open Sans Light"/>
                <a:cs typeface="Calibri" panose="020F0502020204030204" pitchFamily="34" charset="0"/>
              </a:rPr>
              <a:t>HOBBIES</a:t>
            </a:r>
          </a:p>
        </p:txBody>
      </p:sp>
      <p:sp>
        <p:nvSpPr>
          <p:cNvPr id="8" name="Oval 7">
            <a:extLst>
              <a:ext uri="{FF2B5EF4-FFF2-40B4-BE49-F238E27FC236}">
                <a16:creationId xmlns:a16="http://schemas.microsoft.com/office/drawing/2014/main" id="{95A8C417-BA92-ED4F-820C-EBACFF74EB6B}"/>
              </a:ext>
            </a:extLst>
          </p:cNvPr>
          <p:cNvSpPr/>
          <p:nvPr userDrawn="1"/>
        </p:nvSpPr>
        <p:spPr>
          <a:xfrm>
            <a:off x="378396" y="198228"/>
            <a:ext cx="2813918" cy="28139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92">
              <a:defRPr/>
            </a:pPr>
            <a:endParaRPr lang="en-US" sz="1800">
              <a:solidFill>
                <a:prstClr val="white"/>
              </a:solidFill>
              <a:latin typeface="Calibri" panose="020F0502020204030204"/>
            </a:endParaRPr>
          </a:p>
        </p:txBody>
      </p:sp>
      <p:sp>
        <p:nvSpPr>
          <p:cNvPr id="13" name="TextBox 12">
            <a:extLst>
              <a:ext uri="{FF2B5EF4-FFF2-40B4-BE49-F238E27FC236}">
                <a16:creationId xmlns:a16="http://schemas.microsoft.com/office/drawing/2014/main" id="{D184E74C-A18B-6740-A5C2-E1ABF8A096B6}"/>
              </a:ext>
            </a:extLst>
          </p:cNvPr>
          <p:cNvSpPr txBox="1"/>
          <p:nvPr/>
        </p:nvSpPr>
        <p:spPr>
          <a:xfrm>
            <a:off x="3732255" y="2415221"/>
            <a:ext cx="7974586" cy="337272"/>
          </a:xfrm>
          <a:prstGeom prst="rect">
            <a:avLst/>
          </a:prstGeom>
          <a:noFill/>
          <a:ln>
            <a:noFill/>
          </a:ln>
        </p:spPr>
        <p:txBody>
          <a:bodyPr wrap="square" lIns="60960" tIns="30480" rIns="60960" bIns="30480" rtlCol="0" anchor="t">
            <a:spAutoFit/>
          </a:bodyPr>
          <a:lstStyle/>
          <a:p>
            <a:pPr defTabSz="914492">
              <a:lnSpc>
                <a:spcPct val="120000"/>
              </a:lnSpc>
              <a:spcAft>
                <a:spcPts val="600"/>
              </a:spcAft>
              <a:defRPr/>
            </a:pPr>
            <a:r>
              <a:rPr lang="en-US" sz="1600" b="1" spc="300">
                <a:solidFill>
                  <a:srgbClr val="20558A"/>
                </a:solidFill>
                <a:latin typeface="Calibri" panose="020F0502020204030204" pitchFamily="34" charset="0"/>
                <a:ea typeface="Open Sans"/>
                <a:cs typeface="Calibri" panose="020F0502020204030204" pitchFamily="34" charset="0"/>
              </a:rPr>
              <a:t>PROFESSIONAL EXPERIENCE:</a:t>
            </a:r>
            <a:endParaRPr lang="en-US" sz="1600" spc="30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22" name="Text Placeholder 21">
            <a:extLst>
              <a:ext uri="{FF2B5EF4-FFF2-40B4-BE49-F238E27FC236}">
                <a16:creationId xmlns:a16="http://schemas.microsoft.com/office/drawing/2014/main" id="{7AC2D5E1-2D9E-0B45-8F35-9BAAB442A3AB}"/>
              </a:ext>
            </a:extLst>
          </p:cNvPr>
          <p:cNvSpPr>
            <a:spLocks noGrp="1"/>
          </p:cNvSpPr>
          <p:nvPr>
            <p:ph type="body" sz="quarter" idx="16" hasCustomPrompt="1"/>
          </p:nvPr>
        </p:nvSpPr>
        <p:spPr>
          <a:xfrm>
            <a:off x="3732257" y="1487435"/>
            <a:ext cx="3709215" cy="335491"/>
          </a:xfrm>
        </p:spPr>
        <p:txBody>
          <a:bodyPr>
            <a:normAutofit/>
          </a:bodyPr>
          <a:lstStyle>
            <a:lvl1pPr marL="0" indent="0">
              <a:buNone/>
              <a:defRPr sz="1467" i="1"/>
            </a:lvl1pPr>
            <a:lvl2pPr marL="304831" indent="0">
              <a:buNone/>
              <a:defRPr i="1"/>
            </a:lvl2pPr>
            <a:lvl3pPr marL="609660" indent="0">
              <a:buNone/>
              <a:defRPr i="1"/>
            </a:lvl3pPr>
            <a:lvl4pPr marL="914492" indent="0">
              <a:buNone/>
              <a:defRPr i="1"/>
            </a:lvl4pPr>
            <a:lvl5pPr marL="1219322" indent="0">
              <a:buNone/>
              <a:defRPr i="1"/>
            </a:lvl5pPr>
          </a:lstStyle>
          <a:p>
            <a:pPr lvl="0"/>
            <a:r>
              <a:rPr lang="en-US"/>
              <a:t>Title </a:t>
            </a:r>
          </a:p>
        </p:txBody>
      </p:sp>
      <p:sp>
        <p:nvSpPr>
          <p:cNvPr id="23" name="Rectangle 22">
            <a:extLst>
              <a:ext uri="{FF2B5EF4-FFF2-40B4-BE49-F238E27FC236}">
                <a16:creationId xmlns:a16="http://schemas.microsoft.com/office/drawing/2014/main" id="{A9047846-9939-0F42-8AAD-B1BBC56F3212}"/>
              </a:ext>
            </a:extLst>
          </p:cNvPr>
          <p:cNvSpPr/>
          <p:nvPr userDrawn="1"/>
        </p:nvSpPr>
        <p:spPr>
          <a:xfrm>
            <a:off x="3612986" y="522133"/>
            <a:ext cx="3264892" cy="230832"/>
          </a:xfrm>
          <a:prstGeom prst="rect">
            <a:avLst/>
          </a:prstGeom>
        </p:spPr>
        <p:txBody>
          <a:bodyPr wrap="square">
            <a:spAutoFit/>
          </a:bodyPr>
          <a:lstStyle/>
          <a:p>
            <a:r>
              <a:rPr lang="en-US" sz="900" b="1" spc="200">
                <a:solidFill>
                  <a:srgbClr val="20558A"/>
                </a:solidFill>
                <a:latin typeface="Calibri" panose="020F0502020204030204" pitchFamily="34" charset="0"/>
                <a:cs typeface="Calibri" panose="020F0502020204030204" pitchFamily="34" charset="0"/>
              </a:rPr>
              <a:t>GOING BEYOND THE HEADSHOTS</a:t>
            </a:r>
          </a:p>
        </p:txBody>
      </p:sp>
      <p:sp>
        <p:nvSpPr>
          <p:cNvPr id="27" name="Text Placeholder 26">
            <a:extLst>
              <a:ext uri="{FF2B5EF4-FFF2-40B4-BE49-F238E27FC236}">
                <a16:creationId xmlns:a16="http://schemas.microsoft.com/office/drawing/2014/main" id="{B388F3C2-4B13-7340-976F-E82F7FB09A95}"/>
              </a:ext>
            </a:extLst>
          </p:cNvPr>
          <p:cNvSpPr>
            <a:spLocks noGrp="1"/>
          </p:cNvSpPr>
          <p:nvPr>
            <p:ph type="body" sz="quarter" idx="17" hasCustomPrompt="1"/>
          </p:nvPr>
        </p:nvSpPr>
        <p:spPr>
          <a:xfrm>
            <a:off x="3732257" y="2897857"/>
            <a:ext cx="8119533" cy="3702641"/>
          </a:xfrm>
        </p:spPr>
        <p:txBody>
          <a:bodyPr/>
          <a:lstStyle>
            <a:lvl1pPr marL="0" indent="0">
              <a:buNone/>
              <a:defRPr sz="1800"/>
            </a:lvl1pPr>
          </a:lstStyle>
          <a:p>
            <a:pPr lvl="0"/>
            <a:r>
              <a:rPr lang="en-US"/>
              <a:t>Type here</a:t>
            </a:r>
          </a:p>
        </p:txBody>
      </p:sp>
      <p:sp>
        <p:nvSpPr>
          <p:cNvPr id="2" name="Rectangle 1">
            <a:extLst>
              <a:ext uri="{FF2B5EF4-FFF2-40B4-BE49-F238E27FC236}">
                <a16:creationId xmlns:a16="http://schemas.microsoft.com/office/drawing/2014/main" id="{44C44F7D-1088-FCBC-C164-AC9F9C72B54F}"/>
              </a:ext>
            </a:extLst>
          </p:cNvPr>
          <p:cNvSpPr/>
          <p:nvPr userDrawn="1"/>
        </p:nvSpPr>
        <p:spPr>
          <a:xfrm>
            <a:off x="3732255" y="2062900"/>
            <a:ext cx="8119533" cy="178607"/>
          </a:xfrm>
          <a:prstGeom prst="rect">
            <a:avLst/>
          </a:prstGeom>
          <a:solidFill>
            <a:srgbClr val="2055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1">
            <a:extLst>
              <a:ext uri="{FF2B5EF4-FFF2-40B4-BE49-F238E27FC236}">
                <a16:creationId xmlns:a16="http://schemas.microsoft.com/office/drawing/2014/main" id="{72EA2EEB-ABB5-7E4C-9119-70664CDD0C92}"/>
              </a:ext>
            </a:extLst>
          </p:cNvPr>
          <p:cNvSpPr>
            <a:spLocks noGrp="1"/>
          </p:cNvSpPr>
          <p:nvPr>
            <p:ph type="body" sz="quarter" idx="20" hasCustomPrompt="1"/>
          </p:nvPr>
        </p:nvSpPr>
        <p:spPr>
          <a:xfrm>
            <a:off x="1535970" y="4100297"/>
            <a:ext cx="1431516" cy="1646588"/>
          </a:xfrm>
        </p:spPr>
        <p:txBody>
          <a:bodyPr>
            <a:noAutofit/>
          </a:bodyPr>
          <a:lstStyle>
            <a:lvl1pPr marL="0" indent="0">
              <a:lnSpc>
                <a:spcPct val="150000"/>
              </a:lnSpc>
              <a:buNone/>
              <a:defRPr sz="1467" b="0" i="1">
                <a:solidFill>
                  <a:schemeClr val="bg1"/>
                </a:solidFill>
                <a:latin typeface="Calibri" panose="020F0502020204030204" pitchFamily="34" charset="0"/>
                <a:cs typeface="Calibri" panose="020F0502020204030204" pitchFamily="34" charset="0"/>
              </a:defRPr>
            </a:lvl1pPr>
            <a:lvl2pPr marL="304831" indent="0">
              <a:buNone/>
              <a:defRPr i="1"/>
            </a:lvl2pPr>
            <a:lvl3pPr marL="609660" indent="0">
              <a:buNone/>
              <a:defRPr i="1"/>
            </a:lvl3pPr>
            <a:lvl4pPr marL="914492" indent="0">
              <a:buNone/>
              <a:defRPr i="1"/>
            </a:lvl4pPr>
            <a:lvl5pPr marL="1219322" indent="0">
              <a:buNone/>
              <a:defRPr i="1"/>
            </a:lvl5pPr>
          </a:lstStyle>
          <a:p>
            <a:pPr lvl="0"/>
            <a:r>
              <a:rPr kumimoji="0" lang="en-US" sz="1467" b="1" i="0" u="none" strike="noStrike" kern="1200" cap="none" spc="0" normalizeH="0" baseline="0" noProof="0">
                <a:ln>
                  <a:noFill/>
                </a:ln>
                <a:solidFill>
                  <a:prstClr val="white"/>
                </a:solidFill>
                <a:effectLst/>
                <a:uLnTx/>
                <a:uFillTx/>
                <a:latin typeface="+mn-lt"/>
                <a:ea typeface="Open Sans Light"/>
                <a:cs typeface="Open Sans Light"/>
              </a:rPr>
              <a:t>Activity</a:t>
            </a:r>
          </a:p>
          <a:p>
            <a:pPr lvl="0"/>
            <a:r>
              <a:rPr kumimoji="0" lang="en-US" sz="1467" b="1" i="0" u="none" strike="noStrike" kern="1200" cap="none" spc="0" normalizeH="0" baseline="0" noProof="0">
                <a:ln>
                  <a:noFill/>
                </a:ln>
                <a:solidFill>
                  <a:prstClr val="white"/>
                </a:solidFill>
                <a:effectLst/>
                <a:uLnTx/>
                <a:uFillTx/>
                <a:latin typeface="+mn-lt"/>
                <a:ea typeface="Open Sans Light"/>
                <a:cs typeface="Open Sans Light"/>
              </a:rPr>
              <a:t>Activity</a:t>
            </a:r>
          </a:p>
          <a:p>
            <a:pPr lvl="0"/>
            <a:r>
              <a:rPr kumimoji="0" lang="en-US" sz="1467" b="1" i="0" u="none" strike="noStrike" kern="1200" cap="none" spc="0" normalizeH="0" baseline="0" noProof="0">
                <a:ln>
                  <a:noFill/>
                </a:ln>
                <a:solidFill>
                  <a:prstClr val="white"/>
                </a:solidFill>
                <a:effectLst/>
                <a:uLnTx/>
                <a:uFillTx/>
                <a:latin typeface="+mn-lt"/>
                <a:ea typeface="Open Sans Light"/>
                <a:cs typeface="Open Sans Light"/>
              </a:rPr>
              <a:t>Activity </a:t>
            </a:r>
          </a:p>
          <a:p>
            <a:pPr lvl="0"/>
            <a:endParaRPr lang="en-US"/>
          </a:p>
        </p:txBody>
      </p:sp>
      <p:sp>
        <p:nvSpPr>
          <p:cNvPr id="40" name="Content Placeholder 39">
            <a:extLst>
              <a:ext uri="{FF2B5EF4-FFF2-40B4-BE49-F238E27FC236}">
                <a16:creationId xmlns:a16="http://schemas.microsoft.com/office/drawing/2014/main" id="{93CEBD74-FF58-B147-8141-7530B4F7EDC7}"/>
              </a:ext>
            </a:extLst>
          </p:cNvPr>
          <p:cNvSpPr>
            <a:spLocks noGrp="1"/>
          </p:cNvSpPr>
          <p:nvPr>
            <p:ph sz="quarter" idx="21" hasCustomPrompt="1"/>
          </p:nvPr>
        </p:nvSpPr>
        <p:spPr>
          <a:xfrm>
            <a:off x="748362" y="4190968"/>
            <a:ext cx="543017" cy="345738"/>
          </a:xfrm>
        </p:spPr>
        <p:txBody>
          <a:bodyPr>
            <a:normAutofit/>
          </a:bodyPr>
          <a:lstStyle>
            <a:lvl1pPr marL="0" indent="0" algn="ctr">
              <a:buFontTx/>
              <a:buNone/>
              <a:defRPr sz="1067">
                <a:solidFill>
                  <a:schemeClr val="bg1"/>
                </a:solidFill>
              </a:defRPr>
            </a:lvl1pPr>
          </a:lstStyle>
          <a:p>
            <a:pPr lvl="0"/>
            <a:r>
              <a:rPr lang="en-US"/>
              <a:t>add an icon</a:t>
            </a:r>
          </a:p>
        </p:txBody>
      </p:sp>
      <p:sp>
        <p:nvSpPr>
          <p:cNvPr id="41" name="Content Placeholder 39">
            <a:extLst>
              <a:ext uri="{FF2B5EF4-FFF2-40B4-BE49-F238E27FC236}">
                <a16:creationId xmlns:a16="http://schemas.microsoft.com/office/drawing/2014/main" id="{DF36A687-8C20-9B4B-9A74-C00619074FFC}"/>
              </a:ext>
            </a:extLst>
          </p:cNvPr>
          <p:cNvSpPr>
            <a:spLocks noGrp="1"/>
          </p:cNvSpPr>
          <p:nvPr>
            <p:ph sz="quarter" idx="22" hasCustomPrompt="1"/>
          </p:nvPr>
        </p:nvSpPr>
        <p:spPr>
          <a:xfrm>
            <a:off x="748361" y="4655694"/>
            <a:ext cx="543017" cy="345738"/>
          </a:xfrm>
        </p:spPr>
        <p:txBody>
          <a:bodyPr>
            <a:normAutofit/>
          </a:bodyPr>
          <a:lstStyle>
            <a:lvl1pPr marL="0" indent="0" algn="ctr">
              <a:buFontTx/>
              <a:buNone/>
              <a:defRPr sz="1067">
                <a:solidFill>
                  <a:schemeClr val="bg1"/>
                </a:solidFill>
              </a:defRPr>
            </a:lvl1pPr>
          </a:lstStyle>
          <a:p>
            <a:pPr lvl="0"/>
            <a:r>
              <a:rPr lang="en-US"/>
              <a:t>add an icon</a:t>
            </a:r>
          </a:p>
        </p:txBody>
      </p:sp>
      <p:sp>
        <p:nvSpPr>
          <p:cNvPr id="42" name="Content Placeholder 39">
            <a:extLst>
              <a:ext uri="{FF2B5EF4-FFF2-40B4-BE49-F238E27FC236}">
                <a16:creationId xmlns:a16="http://schemas.microsoft.com/office/drawing/2014/main" id="{2C51403D-E431-0144-BEF8-8E403CE7B719}"/>
              </a:ext>
            </a:extLst>
          </p:cNvPr>
          <p:cNvSpPr>
            <a:spLocks noGrp="1"/>
          </p:cNvSpPr>
          <p:nvPr>
            <p:ph sz="quarter" idx="23" hasCustomPrompt="1"/>
          </p:nvPr>
        </p:nvSpPr>
        <p:spPr>
          <a:xfrm>
            <a:off x="748361" y="5117548"/>
            <a:ext cx="543017" cy="345738"/>
          </a:xfrm>
        </p:spPr>
        <p:txBody>
          <a:bodyPr>
            <a:normAutofit/>
          </a:bodyPr>
          <a:lstStyle>
            <a:lvl1pPr marL="0" indent="0" algn="ctr">
              <a:buFontTx/>
              <a:buNone/>
              <a:defRPr sz="1067">
                <a:solidFill>
                  <a:schemeClr val="bg1"/>
                </a:solidFill>
              </a:defRPr>
            </a:lvl1pPr>
          </a:lstStyle>
          <a:p>
            <a:pPr lvl="0"/>
            <a:r>
              <a:rPr lang="en-US"/>
              <a:t>add an icon</a:t>
            </a:r>
          </a:p>
        </p:txBody>
      </p:sp>
      <p:sp>
        <p:nvSpPr>
          <p:cNvPr id="3" name="Title 1">
            <a:extLst>
              <a:ext uri="{FF2B5EF4-FFF2-40B4-BE49-F238E27FC236}">
                <a16:creationId xmlns:a16="http://schemas.microsoft.com/office/drawing/2014/main" id="{7FDE4C63-4CE8-4744-18BC-F0DF1335FE6D}"/>
              </a:ext>
            </a:extLst>
          </p:cNvPr>
          <p:cNvSpPr>
            <a:spLocks noGrp="1"/>
          </p:cNvSpPr>
          <p:nvPr>
            <p:ph type="ctrTitle"/>
          </p:nvPr>
        </p:nvSpPr>
        <p:spPr>
          <a:xfrm>
            <a:off x="3732255" y="832069"/>
            <a:ext cx="5640121" cy="509728"/>
          </a:xfrm>
        </p:spPr>
        <p:txBody>
          <a:bodyPr anchor="b">
            <a:noAutofit/>
          </a:bodyPr>
          <a:lstStyle>
            <a:lvl1pPr algn="l">
              <a:lnSpc>
                <a:spcPct val="90000"/>
              </a:lnSpc>
              <a:defRPr sz="3200" b="1" i="0" baseline="0">
                <a:solidFill>
                  <a:srgbClr val="20558A"/>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11075818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_Content_Full_White">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84775"/>
          </a:xfrm>
        </p:spPr>
        <p:txBody>
          <a:bodyPr anchor="t">
            <a:spAutoFit/>
          </a:bodyPr>
          <a:lstStyle>
            <a:lvl1pPr>
              <a:lnSpc>
                <a:spcPct val="100000"/>
              </a:lnSpc>
              <a:defRPr sz="3200">
                <a:solidFill>
                  <a:srgbClr val="20558A"/>
                </a:solidFill>
                <a:latin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455084" y="1981200"/>
            <a:ext cx="11277600" cy="3779842"/>
          </a:xfrm>
        </p:spPr>
        <p:txBody>
          <a:bodyPr/>
          <a:lstStyle>
            <a:lvl1pPr>
              <a:lnSpc>
                <a:spcPct val="100000"/>
              </a:lnSpc>
              <a:buClr>
                <a:schemeClr val="tx2"/>
              </a:buClr>
              <a:defRPr>
                <a:solidFill>
                  <a:schemeClr val="accent5">
                    <a:lumMod val="10000"/>
                  </a:schemeClr>
                </a:solidFill>
                <a:latin typeface="Calibri" panose="020F0502020204030204" pitchFamily="34" charset="0"/>
                <a:cs typeface="Calibri" panose="020F0502020204030204" pitchFamily="34" charset="0"/>
              </a:defRPr>
            </a:lvl1pPr>
            <a:lvl2pPr marL="742950" indent="-285750">
              <a:lnSpc>
                <a:spcPct val="100000"/>
              </a:lnSpc>
              <a:buClr>
                <a:schemeClr val="tx2"/>
              </a:buClr>
              <a:buFont typeface="Arial" panose="020B0604020202020204" pitchFamily="34" charset="0"/>
              <a:buChar char="•"/>
              <a:defRPr>
                <a:solidFill>
                  <a:schemeClr val="accent5">
                    <a:lumMod val="10000"/>
                  </a:schemeClr>
                </a:solidFill>
                <a:latin typeface="Calibri" panose="020F0502020204030204" pitchFamily="34" charset="0"/>
                <a:cs typeface="Calibri" panose="020F0502020204030204" pitchFamily="34" charset="0"/>
              </a:defRPr>
            </a:lvl2pPr>
            <a:lvl3pPr marL="1143000" indent="-228600">
              <a:lnSpc>
                <a:spcPct val="100000"/>
              </a:lnSpc>
              <a:buClr>
                <a:schemeClr val="tx2"/>
              </a:buClr>
              <a:buFont typeface="Arial" panose="020B0604020202020204" pitchFamily="34" charset="0"/>
              <a:buChar char="•"/>
              <a:defRPr>
                <a:solidFill>
                  <a:schemeClr val="accent5">
                    <a:lumMod val="10000"/>
                  </a:schemeClr>
                </a:solidFill>
                <a:latin typeface="Calibri" panose="020F0502020204030204" pitchFamily="34" charset="0"/>
                <a:cs typeface="Calibri" panose="020F0502020204030204" pitchFamily="34" charset="0"/>
              </a:defRPr>
            </a:lvl3pPr>
            <a:lvl4pPr marL="1600200" indent="-228600">
              <a:lnSpc>
                <a:spcPct val="100000"/>
              </a:lnSpc>
              <a:buClr>
                <a:schemeClr val="tx2"/>
              </a:buClr>
              <a:buFont typeface="Arial" panose="020B0604020202020204" pitchFamily="34" charset="0"/>
              <a:buChar char="•"/>
              <a:defRPr>
                <a:solidFill>
                  <a:schemeClr val="accent5">
                    <a:lumMod val="10000"/>
                  </a:schemeClr>
                </a:solidFill>
                <a:latin typeface="Calibri" panose="020F0502020204030204" pitchFamily="34" charset="0"/>
                <a:cs typeface="Calibri" panose="020F0502020204030204" pitchFamily="34" charset="0"/>
              </a:defRPr>
            </a:lvl4pPr>
            <a:lvl5pPr marL="2057400" indent="-228600">
              <a:lnSpc>
                <a:spcPct val="100000"/>
              </a:lnSpc>
              <a:buClr>
                <a:schemeClr val="tx2"/>
              </a:buClr>
              <a:buFont typeface="Arial" panose="020B0604020202020204" pitchFamily="34" charset="0"/>
              <a:buChar char="•"/>
              <a:defRPr>
                <a:solidFill>
                  <a:schemeClr val="accent5">
                    <a:lumMod val="10000"/>
                  </a:schemeClr>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bg1">
                    <a:lumMod val="50000"/>
                  </a:schemeClr>
                </a:solidFill>
                <a:latin typeface="Calibri" panose="020F0502020204030204" pitchFamily="34" charset="0"/>
                <a:cs typeface="Calibri" panose="020F0502020204030204" pitchFamily="34" charset="0"/>
              </a:defRPr>
            </a:lvl1pPr>
          </a:lstStyle>
          <a:p>
            <a:pPr lvl="0"/>
            <a:r>
              <a:rPr lang="en-US"/>
              <a:t>6/27 ICD UPDATE</a:t>
            </a:r>
          </a:p>
        </p:txBody>
      </p:sp>
    </p:spTree>
    <p:extLst>
      <p:ext uri="{BB962C8B-B14F-4D97-AF65-F5344CB8AC3E}">
        <p14:creationId xmlns:p14="http://schemas.microsoft.com/office/powerpoint/2010/main" val="417222850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Title_Content_Full_Blue">
    <p:bg>
      <p:bgPr>
        <a:solidFill>
          <a:srgbClr val="20558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84775"/>
          </a:xfrm>
        </p:spPr>
        <p:txBody>
          <a:bodyPr anchor="t">
            <a:spAutoFit/>
          </a:bodyPr>
          <a:lstStyle>
            <a:lvl1pPr>
              <a:lnSpc>
                <a:spcPct val="100000"/>
              </a:lnSpc>
              <a:defRPr sz="3200">
                <a:solidFill>
                  <a:schemeClr val="tx1"/>
                </a:solidFill>
                <a:latin typeface="Calibri" panose="020F0502020204030204" pitchFamily="34" charset="0"/>
                <a:cs typeface="Calibri" panose="020F0502020204030204" pitchFamily="34" charset="0"/>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Calibri" panose="020F0502020204030204" pitchFamily="34" charset="0"/>
                <a:cs typeface="Calibri" panose="020F0502020204030204" pitchFamily="34" charset="0"/>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Calibri" panose="020F0502020204030204" pitchFamily="34" charset="0"/>
                <a:cs typeface="Calibri" panose="020F0502020204030204" pitchFamily="34" charset="0"/>
              </a:defRPr>
            </a:lvl1pPr>
          </a:lstStyle>
          <a:p>
            <a:pPr lvl="0"/>
            <a:r>
              <a:rPr lang="en-US"/>
              <a:t>6/27 ICD UPDATE</a:t>
            </a:r>
          </a:p>
        </p:txBody>
      </p:sp>
      <p:sp>
        <p:nvSpPr>
          <p:cNvPr id="5" name="Content Placeholder 4">
            <a:extLst>
              <a:ext uri="{FF2B5EF4-FFF2-40B4-BE49-F238E27FC236}">
                <a16:creationId xmlns:a16="http://schemas.microsoft.com/office/drawing/2014/main" id="{7D6C4CA4-B038-5F43-B1FC-475914BD2387}"/>
              </a:ext>
            </a:extLst>
          </p:cNvPr>
          <p:cNvSpPr>
            <a:spLocks noGrp="1"/>
          </p:cNvSpPr>
          <p:nvPr>
            <p:ph sz="quarter" idx="13"/>
          </p:nvPr>
        </p:nvSpPr>
        <p:spPr>
          <a:xfrm>
            <a:off x="455084" y="1981200"/>
            <a:ext cx="11277600" cy="3733800"/>
          </a:xfrm>
        </p:spPr>
        <p:txBody>
          <a:bodyPr/>
          <a:lstStyle>
            <a:lvl1pPr>
              <a:defRPr>
                <a:solidFill>
                  <a:schemeClr val="tx1"/>
                </a:solidFill>
                <a:latin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06F49E53-79D6-8382-9C09-B6CC3A7BFE5A}"/>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95414" y="99513"/>
            <a:ext cx="1337270" cy="1337270"/>
          </a:xfrm>
          <a:prstGeom prst="rect">
            <a:avLst/>
          </a:prstGeom>
        </p:spPr>
      </p:pic>
    </p:spTree>
    <p:extLst>
      <p:ext uri="{BB962C8B-B14F-4D97-AF65-F5344CB8AC3E}">
        <p14:creationId xmlns:p14="http://schemas.microsoft.com/office/powerpoint/2010/main" val="3882882643"/>
      </p:ext>
    </p:extLst>
  </p:cSld>
  <p:clrMapOvr>
    <a:overrideClrMapping bg1="dk1" tx1="lt1" bg2="dk2" tx2="lt2" accent1="accent1" accent2="accent2" accent3="accent3" accent4="accent4" accent5="accent5" accent6="accent6" hlink="hlink" folHlink="folHlink"/>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itle_Content_Split_White">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1077218"/>
          </a:xfrm>
        </p:spPr>
        <p:txBody>
          <a:bodyPr wrap="square" anchor="t">
            <a:spAutoFit/>
          </a:bodyPr>
          <a:lstStyle>
            <a:lvl1pPr>
              <a:lnSpc>
                <a:spcPct val="100000"/>
              </a:lnSpc>
              <a:defRPr sz="3200">
                <a:solidFill>
                  <a:srgbClr val="20558A"/>
                </a:solidFill>
                <a:latin typeface="Calibri" panose="020F0502020204030204" pitchFamily="34" charset="0"/>
                <a:cs typeface="Calibri" panose="020F0502020204030204" pitchFamily="34" charset="0"/>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accent5"/>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bg1">
                    <a:lumMod val="50000"/>
                  </a:schemeClr>
                </a:solidFill>
                <a:latin typeface="Calibri" panose="020F0502020204030204" pitchFamily="34" charset="0"/>
                <a:cs typeface="Calibri" panose="020F0502020204030204" pitchFamily="34" charset="0"/>
              </a:defRPr>
            </a:lvl1pPr>
          </a:lstStyle>
          <a:p>
            <a:pPr lvl="0"/>
            <a:r>
              <a:rPr lang="en-US"/>
              <a:t>6/27 ICD UPDATE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accent5"/>
                </a:solidFill>
                <a:latin typeface="Calibri" panose="020F0502020204030204" pitchFamily="34" charset="0"/>
                <a:cs typeface="Calibri" panose="020F0502020204030204" pitchFamily="34" charset="0"/>
              </a:defRPr>
            </a:lvl1pPr>
            <a:lvl2pPr marL="742950" indent="-285750">
              <a:spcAft>
                <a:spcPts val="200"/>
              </a:spcAft>
              <a:buFont typeface="Arial" panose="020B0604020202020204" pitchFamily="34" charset="0"/>
              <a:buChar char="•"/>
              <a:defRPr>
                <a:solidFill>
                  <a:schemeClr val="accent5"/>
                </a:solidFill>
                <a:latin typeface="Calibri" panose="020F0502020204030204" pitchFamily="34" charset="0"/>
                <a:cs typeface="Calibri" panose="020F0502020204030204" pitchFamily="34" charset="0"/>
              </a:defRPr>
            </a:lvl2pPr>
            <a:lvl3pPr marL="1143000" indent="-228600">
              <a:spcAft>
                <a:spcPts val="200"/>
              </a:spcAft>
              <a:buFont typeface="Arial" panose="020B0604020202020204" pitchFamily="34" charset="0"/>
              <a:buChar char="•"/>
              <a:defRPr>
                <a:solidFill>
                  <a:schemeClr val="accent5"/>
                </a:solidFill>
                <a:latin typeface="Calibri" panose="020F0502020204030204" pitchFamily="34" charset="0"/>
                <a:cs typeface="Calibri" panose="020F0502020204030204" pitchFamily="34" charset="0"/>
              </a:defRPr>
            </a:lvl3pPr>
            <a:lvl4pPr marL="1600200" indent="-228600">
              <a:spcAft>
                <a:spcPts val="200"/>
              </a:spcAft>
              <a:buFont typeface="Arial" panose="020B0604020202020204" pitchFamily="34" charset="0"/>
              <a:buChar char="•"/>
              <a:defRPr>
                <a:solidFill>
                  <a:schemeClr val="accent5"/>
                </a:solidFill>
                <a:latin typeface="Calibri" panose="020F0502020204030204" pitchFamily="34" charset="0"/>
                <a:cs typeface="Calibri" panose="020F0502020204030204" pitchFamily="34" charset="0"/>
              </a:defRPr>
            </a:lvl4pPr>
            <a:lvl5pPr marL="2057400" indent="-228600">
              <a:spcAft>
                <a:spcPts val="200"/>
              </a:spcAft>
              <a:buFont typeface="Arial" panose="020B0604020202020204" pitchFamily="34" charset="0"/>
              <a:buChar char="•"/>
              <a:defRPr>
                <a:solidFill>
                  <a:schemeClr val="accent5"/>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Calibri" panose="020F0502020204030204" pitchFamily="34" charset="0"/>
                <a:cs typeface="Calibri" panose="020F0502020204030204" pitchFamily="34" charset="0"/>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14671337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Key_Numbers_Slide">
    <p:bg>
      <p:bgPr>
        <a:solidFill>
          <a:srgbClr val="20558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84775"/>
          </a:xfrm>
        </p:spPr>
        <p:txBody>
          <a:bodyPr anchor="t">
            <a:spAutoFit/>
          </a:bodyPr>
          <a:lstStyle>
            <a:lvl1pPr>
              <a:lnSpc>
                <a:spcPct val="100000"/>
              </a:lnSpc>
              <a:defRPr sz="3200">
                <a:solidFill>
                  <a:schemeClr val="tx1"/>
                </a:solidFill>
                <a:latin typeface="Calibri" panose="020F0502020204030204" pitchFamily="34" charset="0"/>
                <a:cs typeface="Calibri" panose="020F0502020204030204" pitchFamily="34" charset="0"/>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Calibri" panose="020F0502020204030204" pitchFamily="34" charset="0"/>
                <a:cs typeface="Calibri" panose="020F0502020204030204" pitchFamily="34" charset="0"/>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Calibri" panose="020F0502020204030204" pitchFamily="34" charset="0"/>
                <a:cs typeface="Calibri" panose="020F0502020204030204" pitchFamily="34" charset="0"/>
              </a:defRPr>
            </a:lvl1pPr>
          </a:lstStyle>
          <a:p>
            <a:pPr lvl="0"/>
            <a:r>
              <a:rPr lang="en-US"/>
              <a:t>CLICK TO EDIT MASTER OVERLINE</a:t>
            </a:r>
          </a:p>
        </p:txBody>
      </p:sp>
      <p:sp>
        <p:nvSpPr>
          <p:cNvPr id="8" name="Subtitle 2">
            <a:extLst>
              <a:ext uri="{FF2B5EF4-FFF2-40B4-BE49-F238E27FC236}">
                <a16:creationId xmlns:a16="http://schemas.microsoft.com/office/drawing/2014/main" id="{189C88A7-EC06-ED4C-883A-501A6F91E597}"/>
              </a:ext>
            </a:extLst>
          </p:cNvPr>
          <p:cNvSpPr>
            <a:spLocks noGrp="1"/>
          </p:cNvSpPr>
          <p:nvPr>
            <p:ph type="subTitle" idx="1" hasCustomPrompt="1"/>
          </p:nvPr>
        </p:nvSpPr>
        <p:spPr>
          <a:xfrm>
            <a:off x="459031" y="2047962"/>
            <a:ext cx="2468880" cy="1006429"/>
          </a:xfrm>
        </p:spPr>
        <p:txBody>
          <a:bodyPr wrap="square" anchor="ctr" anchorCtr="0">
            <a:spAutoFit/>
          </a:bodyPr>
          <a:lstStyle>
            <a:lvl1pPr marL="0" indent="0" algn="ctr">
              <a:lnSpc>
                <a:spcPct val="90000"/>
              </a:lnSpc>
              <a:buNone/>
              <a:defRPr sz="6600" b="1" baseline="0">
                <a:solidFill>
                  <a:schemeClr val="accent4"/>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0+</a:t>
            </a:r>
          </a:p>
        </p:txBody>
      </p:sp>
      <p:sp>
        <p:nvSpPr>
          <p:cNvPr id="9" name="Text Placeholder 5">
            <a:extLst>
              <a:ext uri="{FF2B5EF4-FFF2-40B4-BE49-F238E27FC236}">
                <a16:creationId xmlns:a16="http://schemas.microsoft.com/office/drawing/2014/main" id="{929CE896-F2AB-C44D-BB6D-3BBFC89DF148}"/>
              </a:ext>
            </a:extLst>
          </p:cNvPr>
          <p:cNvSpPr>
            <a:spLocks noGrp="1"/>
          </p:cNvSpPr>
          <p:nvPr>
            <p:ph type="body" sz="quarter" idx="12" hasCustomPrompt="1"/>
          </p:nvPr>
        </p:nvSpPr>
        <p:spPr>
          <a:xfrm>
            <a:off x="459031" y="3047945"/>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12" name="Text Placeholder 5">
            <a:extLst>
              <a:ext uri="{FF2B5EF4-FFF2-40B4-BE49-F238E27FC236}">
                <a16:creationId xmlns:a16="http://schemas.microsoft.com/office/drawing/2014/main" id="{31F35DEA-2AAD-384F-9572-77B8EB201C55}"/>
              </a:ext>
            </a:extLst>
          </p:cNvPr>
          <p:cNvSpPr>
            <a:spLocks noGrp="1"/>
          </p:cNvSpPr>
          <p:nvPr>
            <p:ph type="body" sz="quarter" idx="13" hasCustomPrompt="1"/>
          </p:nvPr>
        </p:nvSpPr>
        <p:spPr>
          <a:xfrm>
            <a:off x="3390162" y="3059668"/>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13" name="Text Placeholder 5">
            <a:extLst>
              <a:ext uri="{FF2B5EF4-FFF2-40B4-BE49-F238E27FC236}">
                <a16:creationId xmlns:a16="http://schemas.microsoft.com/office/drawing/2014/main" id="{9EDF64E8-8E59-6C46-B8F1-3F7582691CF1}"/>
              </a:ext>
            </a:extLst>
          </p:cNvPr>
          <p:cNvSpPr>
            <a:spLocks noGrp="1"/>
          </p:cNvSpPr>
          <p:nvPr>
            <p:ph type="body" sz="quarter" idx="14" hasCustomPrompt="1"/>
          </p:nvPr>
        </p:nvSpPr>
        <p:spPr>
          <a:xfrm>
            <a:off x="6325326" y="3047945"/>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14" name="Text Placeholder 5">
            <a:extLst>
              <a:ext uri="{FF2B5EF4-FFF2-40B4-BE49-F238E27FC236}">
                <a16:creationId xmlns:a16="http://schemas.microsoft.com/office/drawing/2014/main" id="{B7100381-1080-2F46-BB8C-25F88EBCE92C}"/>
              </a:ext>
            </a:extLst>
          </p:cNvPr>
          <p:cNvSpPr>
            <a:spLocks noGrp="1"/>
          </p:cNvSpPr>
          <p:nvPr>
            <p:ph type="body" sz="quarter" idx="15" hasCustomPrompt="1"/>
          </p:nvPr>
        </p:nvSpPr>
        <p:spPr>
          <a:xfrm>
            <a:off x="9267117" y="3047945"/>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17" name="Text Placeholder 16">
            <a:extLst>
              <a:ext uri="{FF2B5EF4-FFF2-40B4-BE49-F238E27FC236}">
                <a16:creationId xmlns:a16="http://schemas.microsoft.com/office/drawing/2014/main" id="{4DA92E9E-65C2-E948-AC97-C4756BA8F591}"/>
              </a:ext>
            </a:extLst>
          </p:cNvPr>
          <p:cNvSpPr>
            <a:spLocks noGrp="1"/>
          </p:cNvSpPr>
          <p:nvPr>
            <p:ph type="body" sz="quarter" idx="16" hasCustomPrompt="1"/>
          </p:nvPr>
        </p:nvSpPr>
        <p:spPr>
          <a:xfrm>
            <a:off x="3393955" y="2057400"/>
            <a:ext cx="2468880" cy="987552"/>
          </a:xfrm>
        </p:spPr>
        <p:txBody>
          <a:bodyPr/>
          <a:lstStyle>
            <a:lvl1pPr marL="0" indent="0" algn="ctr" defTabSz="457200" rtl="0" eaLnBrk="0" fontAlgn="base" hangingPunct="0">
              <a:lnSpc>
                <a:spcPct val="90000"/>
              </a:lnSpc>
              <a:spcBef>
                <a:spcPct val="20000"/>
              </a:spcBef>
              <a:spcAft>
                <a:spcPct val="0"/>
              </a:spcAft>
              <a:buClr>
                <a:srgbClr val="20558A"/>
              </a:buClr>
              <a:buFont typeface="Arial" pitchFamily="34" charset="0"/>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lvl="0"/>
            <a:r>
              <a:rPr lang="en-US"/>
              <a:t>0+</a:t>
            </a:r>
          </a:p>
        </p:txBody>
      </p:sp>
      <p:sp>
        <p:nvSpPr>
          <p:cNvPr id="18" name="Text Placeholder 16">
            <a:extLst>
              <a:ext uri="{FF2B5EF4-FFF2-40B4-BE49-F238E27FC236}">
                <a16:creationId xmlns:a16="http://schemas.microsoft.com/office/drawing/2014/main" id="{EC4B0BA3-4B8C-0E45-8797-811B45F2F05E}"/>
              </a:ext>
            </a:extLst>
          </p:cNvPr>
          <p:cNvSpPr>
            <a:spLocks noGrp="1"/>
          </p:cNvSpPr>
          <p:nvPr>
            <p:ph type="body" sz="quarter" idx="17" hasCustomPrompt="1"/>
          </p:nvPr>
        </p:nvSpPr>
        <p:spPr>
          <a:xfrm>
            <a:off x="6328879" y="2057400"/>
            <a:ext cx="2468880" cy="987552"/>
          </a:xfrm>
        </p:spPr>
        <p:txBody>
          <a:bodyPr/>
          <a:lstStyle>
            <a:lvl1pPr marL="0" indent="0">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19" name="Text Placeholder 16">
            <a:extLst>
              <a:ext uri="{FF2B5EF4-FFF2-40B4-BE49-F238E27FC236}">
                <a16:creationId xmlns:a16="http://schemas.microsoft.com/office/drawing/2014/main" id="{F15EDB4B-FE84-B447-BB29-8DE1E2E42BCB}"/>
              </a:ext>
            </a:extLst>
          </p:cNvPr>
          <p:cNvSpPr>
            <a:spLocks noGrp="1"/>
          </p:cNvSpPr>
          <p:nvPr>
            <p:ph type="body" sz="quarter" idx="18" hasCustomPrompt="1"/>
          </p:nvPr>
        </p:nvSpPr>
        <p:spPr>
          <a:xfrm>
            <a:off x="9263804" y="2057400"/>
            <a:ext cx="2468880" cy="987552"/>
          </a:xfrm>
        </p:spPr>
        <p:txBody>
          <a:bodyPr/>
          <a:lstStyle>
            <a:lvl1pPr marL="0" indent="0" algn="ctr">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0" name="Text Placeholder 5">
            <a:extLst>
              <a:ext uri="{FF2B5EF4-FFF2-40B4-BE49-F238E27FC236}">
                <a16:creationId xmlns:a16="http://schemas.microsoft.com/office/drawing/2014/main" id="{A4539B89-1DAF-AB46-8340-DF471387C22F}"/>
              </a:ext>
            </a:extLst>
          </p:cNvPr>
          <p:cNvSpPr>
            <a:spLocks noGrp="1"/>
          </p:cNvSpPr>
          <p:nvPr>
            <p:ph type="body" sz="quarter" idx="19" hasCustomPrompt="1"/>
          </p:nvPr>
        </p:nvSpPr>
        <p:spPr>
          <a:xfrm>
            <a:off x="9263804" y="5261058"/>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21" name="Text Placeholder 16">
            <a:extLst>
              <a:ext uri="{FF2B5EF4-FFF2-40B4-BE49-F238E27FC236}">
                <a16:creationId xmlns:a16="http://schemas.microsoft.com/office/drawing/2014/main" id="{D2B43381-D200-6046-800B-A264A550C973}"/>
              </a:ext>
            </a:extLst>
          </p:cNvPr>
          <p:cNvSpPr>
            <a:spLocks noGrp="1"/>
          </p:cNvSpPr>
          <p:nvPr>
            <p:ph type="body" sz="quarter" idx="20" hasCustomPrompt="1"/>
          </p:nvPr>
        </p:nvSpPr>
        <p:spPr>
          <a:xfrm>
            <a:off x="9260491" y="4270513"/>
            <a:ext cx="2468880" cy="987552"/>
          </a:xfrm>
        </p:spPr>
        <p:txBody>
          <a:bodyPr/>
          <a:lstStyle>
            <a:lvl1pPr marL="0" indent="0">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2" name="Text Placeholder 5">
            <a:extLst>
              <a:ext uri="{FF2B5EF4-FFF2-40B4-BE49-F238E27FC236}">
                <a16:creationId xmlns:a16="http://schemas.microsoft.com/office/drawing/2014/main" id="{DCB05646-82E6-7F46-B003-88F419CC0E33}"/>
              </a:ext>
            </a:extLst>
          </p:cNvPr>
          <p:cNvSpPr>
            <a:spLocks noGrp="1"/>
          </p:cNvSpPr>
          <p:nvPr>
            <p:ph type="body" sz="quarter" idx="21" hasCustomPrompt="1"/>
          </p:nvPr>
        </p:nvSpPr>
        <p:spPr>
          <a:xfrm>
            <a:off x="6322013" y="5261058"/>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23" name="Text Placeholder 16">
            <a:extLst>
              <a:ext uri="{FF2B5EF4-FFF2-40B4-BE49-F238E27FC236}">
                <a16:creationId xmlns:a16="http://schemas.microsoft.com/office/drawing/2014/main" id="{B8259AA5-5898-5545-B6FB-4F74771FE1EE}"/>
              </a:ext>
            </a:extLst>
          </p:cNvPr>
          <p:cNvSpPr>
            <a:spLocks noGrp="1"/>
          </p:cNvSpPr>
          <p:nvPr>
            <p:ph type="body" sz="quarter" idx="22" hasCustomPrompt="1"/>
          </p:nvPr>
        </p:nvSpPr>
        <p:spPr>
          <a:xfrm>
            <a:off x="6325326" y="4270513"/>
            <a:ext cx="2468880" cy="987552"/>
          </a:xfrm>
        </p:spPr>
        <p:txBody>
          <a:bodyPr/>
          <a:lstStyle>
            <a:lvl1pPr marL="0" indent="0">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4" name="Text Placeholder 5">
            <a:extLst>
              <a:ext uri="{FF2B5EF4-FFF2-40B4-BE49-F238E27FC236}">
                <a16:creationId xmlns:a16="http://schemas.microsoft.com/office/drawing/2014/main" id="{BA34B3EE-B0F7-6344-851D-F4CE02C04C16}"/>
              </a:ext>
            </a:extLst>
          </p:cNvPr>
          <p:cNvSpPr>
            <a:spLocks noGrp="1"/>
          </p:cNvSpPr>
          <p:nvPr>
            <p:ph type="body" sz="quarter" idx="23" hasCustomPrompt="1"/>
          </p:nvPr>
        </p:nvSpPr>
        <p:spPr>
          <a:xfrm>
            <a:off x="3390162" y="5272526"/>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25" name="Text Placeholder 16">
            <a:extLst>
              <a:ext uri="{FF2B5EF4-FFF2-40B4-BE49-F238E27FC236}">
                <a16:creationId xmlns:a16="http://schemas.microsoft.com/office/drawing/2014/main" id="{8B956551-2183-6741-9D82-BBD3CEDE64F2}"/>
              </a:ext>
            </a:extLst>
          </p:cNvPr>
          <p:cNvSpPr>
            <a:spLocks noGrp="1"/>
          </p:cNvSpPr>
          <p:nvPr>
            <p:ph type="body" sz="quarter" idx="24" hasCustomPrompt="1"/>
          </p:nvPr>
        </p:nvSpPr>
        <p:spPr>
          <a:xfrm>
            <a:off x="3390162" y="4270513"/>
            <a:ext cx="2468880" cy="987552"/>
          </a:xfrm>
        </p:spPr>
        <p:txBody>
          <a:bodyPr/>
          <a:lstStyle>
            <a:lvl1pPr marL="0" indent="0">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6" name="Text Placeholder 5">
            <a:extLst>
              <a:ext uri="{FF2B5EF4-FFF2-40B4-BE49-F238E27FC236}">
                <a16:creationId xmlns:a16="http://schemas.microsoft.com/office/drawing/2014/main" id="{4C2BD344-C253-904D-A90E-7D874B604502}"/>
              </a:ext>
            </a:extLst>
          </p:cNvPr>
          <p:cNvSpPr>
            <a:spLocks noGrp="1"/>
          </p:cNvSpPr>
          <p:nvPr>
            <p:ph type="body" sz="quarter" idx="25" hasCustomPrompt="1"/>
          </p:nvPr>
        </p:nvSpPr>
        <p:spPr>
          <a:xfrm>
            <a:off x="458311" y="5261058"/>
            <a:ext cx="2468880" cy="369332"/>
          </a:xfrm>
        </p:spPr>
        <p:txBody>
          <a:bodyPr wrap="square" anchor="t">
            <a:spAutoFit/>
          </a:bodyPr>
          <a:lstStyle>
            <a:lvl1pPr marL="0" indent="0" algn="ctr">
              <a:buNone/>
              <a:defRPr sz="1800">
                <a:solidFill>
                  <a:schemeClr val="tx1"/>
                </a:solidFill>
                <a:latin typeface="Calibri" panose="020F0502020204030204" pitchFamily="34" charset="0"/>
                <a:cs typeface="Calibri" panose="020F0502020204030204" pitchFamily="34" charset="0"/>
              </a:defRPr>
            </a:lvl1pPr>
          </a:lstStyle>
          <a:p>
            <a:pPr lvl="0"/>
            <a:r>
              <a:rPr lang="en-US"/>
              <a:t>Subline</a:t>
            </a:r>
          </a:p>
        </p:txBody>
      </p:sp>
      <p:sp>
        <p:nvSpPr>
          <p:cNvPr id="27" name="Text Placeholder 16">
            <a:extLst>
              <a:ext uri="{FF2B5EF4-FFF2-40B4-BE49-F238E27FC236}">
                <a16:creationId xmlns:a16="http://schemas.microsoft.com/office/drawing/2014/main" id="{7CC9B06F-1F92-7D48-A843-AEEA592214A0}"/>
              </a:ext>
            </a:extLst>
          </p:cNvPr>
          <p:cNvSpPr>
            <a:spLocks noGrp="1"/>
          </p:cNvSpPr>
          <p:nvPr>
            <p:ph type="body" sz="quarter" idx="26" hasCustomPrompt="1"/>
          </p:nvPr>
        </p:nvSpPr>
        <p:spPr>
          <a:xfrm>
            <a:off x="454998" y="4270513"/>
            <a:ext cx="2468880" cy="987552"/>
          </a:xfrm>
        </p:spPr>
        <p:txBody>
          <a:bodyPr/>
          <a:lstStyle>
            <a:lvl1pPr marL="0" indent="0">
              <a:buNone/>
              <a:defRPr lang="en-US" sz="6600" b="1" kern="1200" baseline="0" dirty="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pic>
        <p:nvPicPr>
          <p:cNvPr id="3" name="Picture 2">
            <a:extLst>
              <a:ext uri="{FF2B5EF4-FFF2-40B4-BE49-F238E27FC236}">
                <a16:creationId xmlns:a16="http://schemas.microsoft.com/office/drawing/2014/main" id="{3DD3E57F-8917-468A-C4C4-F254BD6C13E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95414" y="99513"/>
            <a:ext cx="1337270" cy="1337270"/>
          </a:xfrm>
          <a:prstGeom prst="rect">
            <a:avLst/>
          </a:prstGeom>
        </p:spPr>
      </p:pic>
    </p:spTree>
    <p:extLst>
      <p:ext uri="{BB962C8B-B14F-4D97-AF65-F5344CB8AC3E}">
        <p14:creationId xmlns:p14="http://schemas.microsoft.com/office/powerpoint/2010/main" val="2361651187"/>
      </p:ext>
    </p:extLst>
  </p:cSld>
  <p:clrMapOvr>
    <a:overrideClrMapping bg1="dk1" tx1="lt1" bg2="dk2" tx2="lt2" accent1="accent1" accent2="accent2" accent3="accent3" accent4="accent4" accent5="accent5" accent6="accent6" hlink="hlink" folHlink="folHlink"/>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_Content_Whit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5877" y="1905003"/>
            <a:ext cx="5538523" cy="3856037"/>
          </a:xfrm>
        </p:spPr>
        <p:txBody>
          <a:bodyPr/>
          <a:lstStyle>
            <a:lvl1pPr marL="342900" indent="-342900">
              <a:lnSpc>
                <a:spcPct val="100000"/>
              </a:lnSpc>
              <a:buClr>
                <a:schemeClr val="tx2"/>
              </a:buClr>
              <a:buFont typeface="Arial" panose="020B0604020202020204" pitchFamily="34" charset="0"/>
              <a:buChar char="•"/>
              <a:defRPr sz="2400">
                <a:latin typeface="Calibri" panose="020F0502020204030204" pitchFamily="34" charset="0"/>
                <a:cs typeface="Calibri" panose="020F0502020204030204" pitchFamily="34" charset="0"/>
              </a:defRPr>
            </a:lvl1pPr>
            <a:lvl2pPr marL="742950" indent="-285750">
              <a:lnSpc>
                <a:spcPct val="100000"/>
              </a:lnSpc>
              <a:buClr>
                <a:schemeClr val="tx2"/>
              </a:buClr>
              <a:buFont typeface="Arial" panose="020B0604020202020204" pitchFamily="34" charset="0"/>
              <a:buChar char="•"/>
              <a:defRPr sz="2000">
                <a:latin typeface="Calibri" panose="020F0502020204030204" pitchFamily="34" charset="0"/>
                <a:cs typeface="Calibri" panose="020F0502020204030204" pitchFamily="34" charset="0"/>
              </a:defRPr>
            </a:lvl2pPr>
            <a:lvl3pPr marL="1143000" indent="-228600">
              <a:lnSpc>
                <a:spcPct val="100000"/>
              </a:lnSpc>
              <a:buClr>
                <a:schemeClr val="tx2"/>
              </a:buClr>
              <a:buFont typeface="Arial" panose="020B0604020202020204" pitchFamily="34" charset="0"/>
              <a:buChar char="•"/>
              <a:defRPr sz="1800">
                <a:latin typeface="Calibri" panose="020F0502020204030204" pitchFamily="34" charset="0"/>
                <a:cs typeface="Calibri" panose="020F0502020204030204" pitchFamily="34" charset="0"/>
              </a:defRPr>
            </a:lvl3pPr>
            <a:lvl4pPr marL="1600200" indent="-228600">
              <a:lnSpc>
                <a:spcPct val="100000"/>
              </a:lnSpc>
              <a:buClr>
                <a:schemeClr val="tx2"/>
              </a:buClr>
              <a:buFont typeface="Arial" panose="020B0604020202020204" pitchFamily="34" charset="0"/>
              <a:buChar char="•"/>
              <a:defRPr sz="1600">
                <a:latin typeface="Calibri" panose="020F0502020204030204" pitchFamily="34" charset="0"/>
                <a:cs typeface="Calibri" panose="020F0502020204030204" pitchFamily="34" charset="0"/>
              </a:defRPr>
            </a:lvl4pPr>
            <a:lvl5pPr marL="2057400" indent="-228600">
              <a:lnSpc>
                <a:spcPct val="100000"/>
              </a:lnSpc>
              <a:buClr>
                <a:schemeClr val="tx2"/>
              </a:buClr>
              <a:buFont typeface="Arial" panose="020B0604020202020204" pitchFamily="34" charset="0"/>
              <a:buChar char="•"/>
              <a:defRPr sz="14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2" y="1905001"/>
            <a:ext cx="5535809" cy="3856036"/>
          </a:xfrm>
        </p:spPr>
        <p:txBody>
          <a:bodyPr/>
          <a:lstStyle>
            <a:lvl1pPr marL="342900" indent="-342900">
              <a:buClr>
                <a:schemeClr val="tx2"/>
              </a:buClr>
              <a:buFont typeface="Arial" panose="020B0604020202020204" pitchFamily="34" charset="0"/>
              <a:buChar char="•"/>
              <a:defRPr sz="2400">
                <a:latin typeface="Calibri" panose="020F0502020204030204" pitchFamily="34" charset="0"/>
                <a:cs typeface="Calibri" panose="020F0502020204030204" pitchFamily="34" charset="0"/>
              </a:defRPr>
            </a:lvl1pPr>
            <a:lvl2pPr marL="742950" indent="-285750">
              <a:buClr>
                <a:schemeClr val="tx2"/>
              </a:buClr>
              <a:buFont typeface="Arial" panose="020B0604020202020204" pitchFamily="34" charset="0"/>
              <a:buChar char="•"/>
              <a:defRPr sz="2000">
                <a:latin typeface="Calibri" panose="020F0502020204030204" pitchFamily="34" charset="0"/>
                <a:cs typeface="Calibri" panose="020F0502020204030204" pitchFamily="34" charset="0"/>
              </a:defRPr>
            </a:lvl2pPr>
            <a:lvl3pPr marL="1143000" indent="-228600">
              <a:buClr>
                <a:schemeClr val="tx2"/>
              </a:buClr>
              <a:buFont typeface="Arial" panose="020B0604020202020204" pitchFamily="34" charset="0"/>
              <a:buChar char="•"/>
              <a:defRPr sz="1800">
                <a:latin typeface="Calibri" panose="020F0502020204030204" pitchFamily="34" charset="0"/>
                <a:cs typeface="Calibri" panose="020F0502020204030204" pitchFamily="34" charset="0"/>
              </a:defRPr>
            </a:lvl3pPr>
            <a:lvl4pPr marL="1600200" indent="-228600">
              <a:buClr>
                <a:schemeClr val="tx2"/>
              </a:buClr>
              <a:buFont typeface="Arial" panose="020B0604020202020204" pitchFamily="34" charset="0"/>
              <a:buChar char="•"/>
              <a:defRPr sz="1600">
                <a:latin typeface="Calibri" panose="020F0502020204030204" pitchFamily="34" charset="0"/>
                <a:cs typeface="Calibri" panose="020F0502020204030204" pitchFamily="34" charset="0"/>
              </a:defRPr>
            </a:lvl4pPr>
            <a:lvl5pPr marL="2057400" indent="-228600">
              <a:buClr>
                <a:schemeClr val="tx2"/>
              </a:buClr>
              <a:buFont typeface="Arial" panose="020B0604020202020204" pitchFamily="34" charset="0"/>
              <a:buChar char="•"/>
              <a:defRPr sz="14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eaLnBrk="1" hangingPunct="1">
              <a:lnSpc>
                <a:spcPct val="100000"/>
              </a:lnSpc>
              <a:spcBef>
                <a:spcPct val="0"/>
              </a:spcBef>
              <a:defRPr>
                <a:latin typeface="Calibri" panose="020F0502020204030204" pitchFamily="34" charset="0"/>
                <a:cs typeface="Calibri" panose="020F0502020204030204" pitchFamily="34" charset="0"/>
              </a:defRPr>
            </a:lvl1pPr>
          </a:lstStyle>
          <a:p>
            <a:pPr>
              <a:defRPr/>
            </a:pPr>
            <a:fld id="{39195889-7BF9-4B02-A91C-3DE3CE628928}" type="slidenum">
              <a:rPr lang="en-US" smtClean="0"/>
              <a:pPr>
                <a:defRPr/>
              </a:pPr>
              <a:t>‹#›</a:t>
            </a:fld>
            <a:endParaRPr lang="en-US"/>
          </a:p>
        </p:txBody>
      </p:sp>
      <p:sp>
        <p:nvSpPr>
          <p:cNvPr id="6" name="Title 1">
            <a:extLst>
              <a:ext uri="{FF2B5EF4-FFF2-40B4-BE49-F238E27FC236}">
                <a16:creationId xmlns:a16="http://schemas.microsoft.com/office/drawing/2014/main" id="{4C1945CD-F086-FB4C-94A9-3C06F7109643}"/>
              </a:ext>
            </a:extLst>
          </p:cNvPr>
          <p:cNvSpPr>
            <a:spLocks noGrp="1"/>
          </p:cNvSpPr>
          <p:nvPr>
            <p:ph type="title"/>
          </p:nvPr>
        </p:nvSpPr>
        <p:spPr>
          <a:xfrm>
            <a:off x="455084" y="1143000"/>
            <a:ext cx="11277600" cy="584775"/>
          </a:xfrm>
        </p:spPr>
        <p:txBody>
          <a:bodyPr anchor="t">
            <a:spAutoFit/>
          </a:bodyPr>
          <a:lstStyle>
            <a:lvl1pPr>
              <a:lnSpc>
                <a:spcPct val="100000"/>
              </a:lnSpc>
              <a:defRPr sz="3200">
                <a:solidFill>
                  <a:srgbClr val="20558A"/>
                </a:solidFill>
                <a:latin typeface="Calibri" panose="020F0502020204030204" pitchFamily="34" charset="0"/>
                <a:cs typeface="Calibri" panose="020F0502020204030204" pitchFamily="34" charset="0"/>
              </a:defRPr>
            </a:lvl1pPr>
          </a:lstStyle>
          <a:p>
            <a:r>
              <a:rPr lang="en-US"/>
              <a:t>Click to edit Master title style</a:t>
            </a:r>
          </a:p>
        </p:txBody>
      </p:sp>
      <p:sp>
        <p:nvSpPr>
          <p:cNvPr id="7" name="Text Placeholder 6">
            <a:extLst>
              <a:ext uri="{FF2B5EF4-FFF2-40B4-BE49-F238E27FC236}">
                <a16:creationId xmlns:a16="http://schemas.microsoft.com/office/drawing/2014/main" id="{68D8D745-9CEA-4A41-B535-E220F614FDC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bg1">
                    <a:lumMod val="50000"/>
                  </a:schemeClr>
                </a:solidFill>
                <a:latin typeface="Calibri" panose="020F0502020204030204" pitchFamily="34" charset="0"/>
                <a:cs typeface="Calibri" panose="020F0502020204030204" pitchFamily="34" charset="0"/>
              </a:defRPr>
            </a:lvl1pPr>
          </a:lstStyle>
          <a:p>
            <a:pPr lvl="0"/>
            <a:r>
              <a:rPr lang="en-US"/>
              <a:t>CLICK TO EDIT MASTER OVERLINE</a:t>
            </a:r>
          </a:p>
        </p:txBody>
      </p:sp>
    </p:spTree>
    <p:extLst>
      <p:ext uri="{BB962C8B-B14F-4D97-AF65-F5344CB8AC3E}">
        <p14:creationId xmlns:p14="http://schemas.microsoft.com/office/powerpoint/2010/main" val="24233185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6C949-C4E7-4277-AF2B-CECF0C9E2D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1E0135-FF3E-4317-BF99-C2628BB60E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96DAC0-0CCD-4495-B829-A5647A23A1EA}"/>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5" name="Footer Placeholder 4">
            <a:extLst>
              <a:ext uri="{FF2B5EF4-FFF2-40B4-BE49-F238E27FC236}">
                <a16:creationId xmlns:a16="http://schemas.microsoft.com/office/drawing/2014/main" id="{67754030-A8D1-431D-BF64-8B02E94807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D9CFCC-B024-4F7F-9334-B2216ECF4DB2}"/>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41793877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itle_Only_White">
    <p:spTree>
      <p:nvGrpSpPr>
        <p:cNvPr id="1" name=""/>
        <p:cNvGrpSpPr/>
        <p:nvPr/>
      </p:nvGrpSpPr>
      <p:grpSpPr>
        <a:xfrm>
          <a:off x="0" y="0"/>
          <a:ext cx="0" cy="0"/>
          <a:chOff x="0" y="0"/>
          <a:chExt cx="0" cy="0"/>
        </a:xfrm>
      </p:grpSpPr>
      <p:sp>
        <p:nvSpPr>
          <p:cNvPr id="3" name="Slide Number Placeholder 4"/>
          <p:cNvSpPr>
            <a:spLocks noGrp="1"/>
          </p:cNvSpPr>
          <p:nvPr>
            <p:ph type="sldNum" sz="quarter" idx="10"/>
          </p:nvPr>
        </p:nvSpPr>
        <p:spPr/>
        <p:txBody>
          <a:bodyPr/>
          <a:lstStyle>
            <a:lvl1pPr eaLnBrk="1" hangingPunct="1">
              <a:lnSpc>
                <a:spcPct val="100000"/>
              </a:lnSpc>
              <a:spcBef>
                <a:spcPct val="0"/>
              </a:spcBef>
              <a:defRPr>
                <a:latin typeface="Calibri" panose="020F0502020204030204" pitchFamily="34" charset="0"/>
                <a:cs typeface="Calibri" panose="020F0502020204030204" pitchFamily="34" charset="0"/>
              </a:defRPr>
            </a:lvl1pPr>
          </a:lstStyle>
          <a:p>
            <a:pPr>
              <a:defRPr/>
            </a:pPr>
            <a:fld id="{4FA4327D-BD8F-46D6-94E3-460AD0C71C24}" type="slidenum">
              <a:rPr lang="en-US" smtClean="0"/>
              <a:pPr>
                <a:defRPr/>
              </a:pPr>
              <a:t>‹#›</a:t>
            </a:fld>
            <a:endParaRPr lang="en-US"/>
          </a:p>
        </p:txBody>
      </p:sp>
      <p:sp>
        <p:nvSpPr>
          <p:cNvPr id="4" name="Title 1">
            <a:extLst>
              <a:ext uri="{FF2B5EF4-FFF2-40B4-BE49-F238E27FC236}">
                <a16:creationId xmlns:a16="http://schemas.microsoft.com/office/drawing/2014/main" id="{BE8B0340-49EB-7F48-A498-B529712BF333}"/>
              </a:ext>
            </a:extLst>
          </p:cNvPr>
          <p:cNvSpPr>
            <a:spLocks noGrp="1"/>
          </p:cNvSpPr>
          <p:nvPr>
            <p:ph type="title"/>
          </p:nvPr>
        </p:nvSpPr>
        <p:spPr>
          <a:xfrm>
            <a:off x="455084" y="1143000"/>
            <a:ext cx="11277600" cy="584775"/>
          </a:xfrm>
        </p:spPr>
        <p:txBody>
          <a:bodyPr anchor="t">
            <a:spAutoFit/>
          </a:bodyPr>
          <a:lstStyle>
            <a:lvl1pPr>
              <a:lnSpc>
                <a:spcPct val="100000"/>
              </a:lnSpc>
              <a:defRPr sz="3200">
                <a:solidFill>
                  <a:srgbClr val="20558A"/>
                </a:solidFill>
                <a:latin typeface="Calibri" panose="020F0502020204030204" pitchFamily="34" charset="0"/>
                <a:cs typeface="Calibri" panose="020F0502020204030204" pitchFamily="34" charset="0"/>
              </a:defRPr>
            </a:lvl1pPr>
          </a:lstStyle>
          <a:p>
            <a:r>
              <a:rPr lang="en-US"/>
              <a:t>Click to edit Master title style</a:t>
            </a:r>
          </a:p>
        </p:txBody>
      </p:sp>
      <p:sp>
        <p:nvSpPr>
          <p:cNvPr id="5" name="Text Placeholder 6">
            <a:extLst>
              <a:ext uri="{FF2B5EF4-FFF2-40B4-BE49-F238E27FC236}">
                <a16:creationId xmlns:a16="http://schemas.microsoft.com/office/drawing/2014/main" id="{540D5B48-F511-D84A-BBEA-12099EBFF12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bg1">
                    <a:lumMod val="50000"/>
                  </a:schemeClr>
                </a:solidFill>
                <a:latin typeface="Calibri" panose="020F0502020204030204" pitchFamily="34" charset="0"/>
                <a:cs typeface="Calibri" panose="020F0502020204030204" pitchFamily="34" charset="0"/>
              </a:defRPr>
            </a:lvl1pPr>
          </a:lstStyle>
          <a:p>
            <a:pPr lvl="0"/>
            <a:r>
              <a:rPr lang="en-US"/>
              <a:t>6/27 ICD UPDATE</a:t>
            </a:r>
          </a:p>
        </p:txBody>
      </p:sp>
    </p:spTree>
    <p:extLst>
      <p:ext uri="{BB962C8B-B14F-4D97-AF65-F5344CB8AC3E}">
        <p14:creationId xmlns:p14="http://schemas.microsoft.com/office/powerpoint/2010/main" val="27259813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Title_Only_White">
    <p:spTree>
      <p:nvGrpSpPr>
        <p:cNvPr id="1" name=""/>
        <p:cNvGrpSpPr/>
        <p:nvPr/>
      </p:nvGrpSpPr>
      <p:grpSpPr>
        <a:xfrm>
          <a:off x="0" y="0"/>
          <a:ext cx="0" cy="0"/>
          <a:chOff x="0" y="0"/>
          <a:chExt cx="0" cy="0"/>
        </a:xfrm>
      </p:grpSpPr>
      <p:sp>
        <p:nvSpPr>
          <p:cNvPr id="3" name="Slide Number Placeholder 4"/>
          <p:cNvSpPr>
            <a:spLocks noGrp="1"/>
          </p:cNvSpPr>
          <p:nvPr>
            <p:ph type="sldNum" sz="quarter" idx="10"/>
          </p:nvPr>
        </p:nvSpPr>
        <p:spPr/>
        <p:txBody>
          <a:bodyPr/>
          <a:lstStyle>
            <a:lvl1pPr eaLnBrk="1" hangingPunct="1">
              <a:lnSpc>
                <a:spcPct val="100000"/>
              </a:lnSpc>
              <a:spcBef>
                <a:spcPct val="0"/>
              </a:spcBef>
              <a:defRPr>
                <a:latin typeface="Calibri" panose="020F0502020204030204" pitchFamily="34" charset="0"/>
                <a:cs typeface="Calibri" panose="020F0502020204030204" pitchFamily="34" charset="0"/>
              </a:defRPr>
            </a:lvl1pPr>
          </a:lstStyle>
          <a:p>
            <a:pPr>
              <a:defRPr/>
            </a:pPr>
            <a:fld id="{4FA4327D-BD8F-46D6-94E3-460AD0C71C24}" type="slidenum">
              <a:rPr lang="en-US" smtClean="0"/>
              <a:pPr>
                <a:defRPr/>
              </a:pPr>
              <a:t>‹#›</a:t>
            </a:fld>
            <a:endParaRPr lang="en-US"/>
          </a:p>
        </p:txBody>
      </p:sp>
      <p:sp>
        <p:nvSpPr>
          <p:cNvPr id="4" name="Title 1">
            <a:extLst>
              <a:ext uri="{FF2B5EF4-FFF2-40B4-BE49-F238E27FC236}">
                <a16:creationId xmlns:a16="http://schemas.microsoft.com/office/drawing/2014/main" id="{BE8B0340-49EB-7F48-A498-B529712BF333}"/>
              </a:ext>
            </a:extLst>
          </p:cNvPr>
          <p:cNvSpPr>
            <a:spLocks noGrp="1"/>
          </p:cNvSpPr>
          <p:nvPr>
            <p:ph type="title"/>
          </p:nvPr>
        </p:nvSpPr>
        <p:spPr>
          <a:xfrm>
            <a:off x="455084" y="1143000"/>
            <a:ext cx="11277600" cy="584775"/>
          </a:xfrm>
        </p:spPr>
        <p:txBody>
          <a:bodyPr anchor="t">
            <a:spAutoFit/>
          </a:bodyPr>
          <a:lstStyle>
            <a:lvl1pPr>
              <a:lnSpc>
                <a:spcPct val="100000"/>
              </a:lnSpc>
              <a:defRPr sz="3200">
                <a:solidFill>
                  <a:srgbClr val="20558A"/>
                </a:solidFill>
                <a:latin typeface="Calibri" panose="020F0502020204030204" pitchFamily="34" charset="0"/>
                <a:cs typeface="Calibri" panose="020F0502020204030204" pitchFamily="34" charset="0"/>
              </a:defRPr>
            </a:lvl1pPr>
          </a:lstStyle>
          <a:p>
            <a:r>
              <a:rPr lang="en-US"/>
              <a:t>Click to edit Master title style</a:t>
            </a:r>
          </a:p>
        </p:txBody>
      </p:sp>
      <p:sp>
        <p:nvSpPr>
          <p:cNvPr id="5" name="Text Placeholder 6">
            <a:extLst>
              <a:ext uri="{FF2B5EF4-FFF2-40B4-BE49-F238E27FC236}">
                <a16:creationId xmlns:a16="http://schemas.microsoft.com/office/drawing/2014/main" id="{540D5B48-F511-D84A-BBEA-12099EBFF12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bg1">
                    <a:lumMod val="50000"/>
                  </a:schemeClr>
                </a:solidFill>
                <a:latin typeface="Calibri" panose="020F0502020204030204" pitchFamily="34" charset="0"/>
                <a:cs typeface="Calibri" panose="020F0502020204030204" pitchFamily="34" charset="0"/>
              </a:defRPr>
            </a:lvl1pPr>
          </a:lstStyle>
          <a:p>
            <a:pPr lvl="0"/>
            <a:r>
              <a:rPr lang="en-US"/>
              <a:t>CLICK TO EDIT MASTER OVERLINE</a:t>
            </a:r>
          </a:p>
        </p:txBody>
      </p:sp>
      <p:sp>
        <p:nvSpPr>
          <p:cNvPr id="2" name="Content Placeholder 2">
            <a:extLst>
              <a:ext uri="{FF2B5EF4-FFF2-40B4-BE49-F238E27FC236}">
                <a16:creationId xmlns:a16="http://schemas.microsoft.com/office/drawing/2014/main" id="{90C50F65-7F5F-4657-1287-3ED389EDCFF3}"/>
              </a:ext>
            </a:extLst>
          </p:cNvPr>
          <p:cNvSpPr>
            <a:spLocks noGrp="1"/>
          </p:cNvSpPr>
          <p:nvPr>
            <p:ph sz="half" idx="1"/>
          </p:nvPr>
        </p:nvSpPr>
        <p:spPr>
          <a:xfrm>
            <a:off x="455877" y="1905003"/>
            <a:ext cx="11276807" cy="3856037"/>
          </a:xfrm>
        </p:spPr>
        <p:txBody>
          <a:bodyPr/>
          <a:lstStyle>
            <a:lvl1pPr marL="342900" indent="-342900">
              <a:lnSpc>
                <a:spcPct val="100000"/>
              </a:lnSpc>
              <a:buClr>
                <a:schemeClr val="tx2"/>
              </a:buClr>
              <a:buFont typeface="Arial" panose="020B0604020202020204" pitchFamily="34" charset="0"/>
              <a:buChar char="•"/>
              <a:defRPr sz="2400">
                <a:latin typeface="Calibri" panose="020F0502020204030204" pitchFamily="34" charset="0"/>
                <a:cs typeface="Calibri" panose="020F0502020204030204" pitchFamily="34" charset="0"/>
              </a:defRPr>
            </a:lvl1pPr>
            <a:lvl2pPr marL="742950" indent="-285750">
              <a:lnSpc>
                <a:spcPct val="100000"/>
              </a:lnSpc>
              <a:buClr>
                <a:schemeClr val="tx2"/>
              </a:buClr>
              <a:buFont typeface="Arial" panose="020B0604020202020204" pitchFamily="34" charset="0"/>
              <a:buChar char="•"/>
              <a:defRPr sz="2000">
                <a:latin typeface="Calibri" panose="020F0502020204030204" pitchFamily="34" charset="0"/>
                <a:cs typeface="Calibri" panose="020F0502020204030204" pitchFamily="34" charset="0"/>
              </a:defRPr>
            </a:lvl2pPr>
            <a:lvl3pPr marL="1143000" indent="-228600">
              <a:lnSpc>
                <a:spcPct val="100000"/>
              </a:lnSpc>
              <a:buClr>
                <a:schemeClr val="tx2"/>
              </a:buClr>
              <a:buFont typeface="Arial" panose="020B0604020202020204" pitchFamily="34" charset="0"/>
              <a:buChar char="•"/>
              <a:defRPr sz="1800">
                <a:latin typeface="Calibri" panose="020F0502020204030204" pitchFamily="34" charset="0"/>
                <a:cs typeface="Calibri" panose="020F0502020204030204" pitchFamily="34" charset="0"/>
              </a:defRPr>
            </a:lvl3pPr>
            <a:lvl4pPr marL="1600200" indent="-228600">
              <a:lnSpc>
                <a:spcPct val="100000"/>
              </a:lnSpc>
              <a:buClr>
                <a:schemeClr val="tx2"/>
              </a:buClr>
              <a:buFont typeface="Arial" panose="020B0604020202020204" pitchFamily="34" charset="0"/>
              <a:buChar char="•"/>
              <a:defRPr sz="1600">
                <a:latin typeface="Calibri" panose="020F0502020204030204" pitchFamily="34" charset="0"/>
                <a:cs typeface="Calibri" panose="020F0502020204030204" pitchFamily="34" charset="0"/>
              </a:defRPr>
            </a:lvl4pPr>
            <a:lvl5pPr marL="2057400" indent="-228600">
              <a:lnSpc>
                <a:spcPct val="100000"/>
              </a:lnSpc>
              <a:buClr>
                <a:schemeClr val="tx2"/>
              </a:buClr>
              <a:buFont typeface="Arial" panose="020B0604020202020204" pitchFamily="34" charset="0"/>
              <a:buChar char="•"/>
              <a:defRPr sz="14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098379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blank" preserve="1">
  <p:cSld name="Blank_White">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eaLnBrk="1" hangingPunct="1">
              <a:lnSpc>
                <a:spcPct val="100000"/>
              </a:lnSpc>
              <a:spcBef>
                <a:spcPct val="0"/>
              </a:spcBef>
              <a:defRPr>
                <a:latin typeface="IBM Plex Sans" panose="020B0503050203000203" pitchFamily="34" charset="0"/>
                <a:ea typeface="IBM Plex Sans" panose="020B0503050203000203" pitchFamily="34" charset="0"/>
                <a:cs typeface="Arial" charset="0"/>
              </a:defRPr>
            </a:lvl1pPr>
          </a:lstStyle>
          <a:p>
            <a:pPr>
              <a:defRPr/>
            </a:pPr>
            <a:fld id="{025CFB4E-8436-402E-94C0-406D5B27B31B}" type="slidenum">
              <a:rPr lang="en-US" smtClean="0"/>
              <a:pPr>
                <a:defRPr/>
              </a:pPr>
              <a:t>‹#›</a:t>
            </a:fld>
            <a:endParaRPr lang="en-US"/>
          </a:p>
        </p:txBody>
      </p:sp>
    </p:spTree>
    <p:extLst>
      <p:ext uri="{BB962C8B-B14F-4D97-AF65-F5344CB8AC3E}">
        <p14:creationId xmlns:p14="http://schemas.microsoft.com/office/powerpoint/2010/main" val="36844338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2_Written Conten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8E2C20-9004-1F4F-B8C8-2DD90E111D8D}"/>
              </a:ext>
            </a:extLst>
          </p:cNvPr>
          <p:cNvSpPr>
            <a:spLocks noGrp="1"/>
          </p:cNvSpPr>
          <p:nvPr>
            <p:ph type="body" sz="quarter" idx="10"/>
          </p:nvPr>
        </p:nvSpPr>
        <p:spPr>
          <a:xfrm>
            <a:off x="506942" y="1992086"/>
            <a:ext cx="11253258" cy="4177065"/>
          </a:xfrm>
        </p:spPr>
        <p:txBody>
          <a:bodyPr/>
          <a:lstStyle>
            <a:lvl1pPr marL="0" indent="0">
              <a:buNone/>
              <a:defRPr/>
            </a:lvl1pPr>
          </a:lstStyle>
          <a:p>
            <a:pPr lvl="0"/>
            <a:endParaRPr lang="en-US"/>
          </a:p>
        </p:txBody>
      </p:sp>
      <p:sp>
        <p:nvSpPr>
          <p:cNvPr id="2" name="Text Placeholder 6">
            <a:extLst>
              <a:ext uri="{FF2B5EF4-FFF2-40B4-BE49-F238E27FC236}">
                <a16:creationId xmlns:a16="http://schemas.microsoft.com/office/drawing/2014/main" id="{78C1CA65-1F1E-AA77-9E1C-F0070AA24301}"/>
              </a:ext>
            </a:extLst>
          </p:cNvPr>
          <p:cNvSpPr>
            <a:spLocks noGrp="1"/>
          </p:cNvSpPr>
          <p:nvPr>
            <p:ph type="body" sz="quarter" idx="12" hasCustomPrompt="1"/>
          </p:nvPr>
        </p:nvSpPr>
        <p:spPr>
          <a:xfrm>
            <a:off x="455612" y="762000"/>
            <a:ext cx="5183188" cy="274637"/>
          </a:xfrm>
        </p:spPr>
        <p:txBody>
          <a:bodyPr/>
          <a:lstStyle>
            <a:lvl1pPr marL="0" indent="0">
              <a:buNone/>
              <a:defRPr sz="1000" b="0" spc="300">
                <a:solidFill>
                  <a:schemeClr val="bg1">
                    <a:lumMod val="50000"/>
                  </a:schemeClr>
                </a:solidFill>
                <a:latin typeface="Calibri" panose="020F0502020204030204" pitchFamily="34" charset="0"/>
                <a:cs typeface="Calibri" panose="020F0502020204030204" pitchFamily="34" charset="0"/>
              </a:defRPr>
            </a:lvl1pPr>
          </a:lstStyle>
          <a:p>
            <a:pPr lvl="0"/>
            <a:r>
              <a:rPr lang="en-US"/>
              <a:t>CLICK TO EDIT MASTER OVERLINE</a:t>
            </a:r>
          </a:p>
        </p:txBody>
      </p:sp>
      <p:sp>
        <p:nvSpPr>
          <p:cNvPr id="4" name="Title 1">
            <a:extLst>
              <a:ext uri="{FF2B5EF4-FFF2-40B4-BE49-F238E27FC236}">
                <a16:creationId xmlns:a16="http://schemas.microsoft.com/office/drawing/2014/main" id="{5364221D-8F16-AF89-209E-D569CBC16D98}"/>
              </a:ext>
            </a:extLst>
          </p:cNvPr>
          <p:cNvSpPr>
            <a:spLocks noGrp="1"/>
          </p:cNvSpPr>
          <p:nvPr>
            <p:ph type="title"/>
          </p:nvPr>
        </p:nvSpPr>
        <p:spPr>
          <a:xfrm>
            <a:off x="455084" y="1143000"/>
            <a:ext cx="11277600" cy="584775"/>
          </a:xfrm>
        </p:spPr>
        <p:txBody>
          <a:bodyPr anchor="t">
            <a:spAutoFit/>
          </a:bodyPr>
          <a:lstStyle>
            <a:lvl1pPr>
              <a:lnSpc>
                <a:spcPct val="100000"/>
              </a:lnSpc>
              <a:defRPr sz="3200">
                <a:solidFill>
                  <a:srgbClr val="20558A"/>
                </a:solidFill>
                <a:latin typeface="Calibri" panose="020F0502020204030204" pitchFamily="34" charset="0"/>
                <a:cs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85093760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userDrawn="1">
  <p:cSld name="1_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331820-6113-2049-9FC1-25264A7B1F32}"/>
              </a:ext>
            </a:extLst>
          </p:cNvPr>
          <p:cNvSpPr/>
          <p:nvPr userDrawn="1"/>
        </p:nvSpPr>
        <p:spPr>
          <a:xfrm>
            <a:off x="1" y="0"/>
            <a:ext cx="12192000" cy="6858000"/>
          </a:xfrm>
          <a:prstGeom prst="rect">
            <a:avLst/>
          </a:prstGeom>
          <a:gradFill>
            <a:gsLst>
              <a:gs pos="32000">
                <a:schemeClr val="tx2"/>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55084" y="1217929"/>
            <a:ext cx="7699248" cy="1175706"/>
          </a:xfrm>
        </p:spPr>
        <p:txBody>
          <a:bodyPr>
            <a:spAutoFit/>
          </a:bodyPr>
          <a:lstStyle>
            <a:lvl1pPr>
              <a:defRPr sz="4400">
                <a:solidFill>
                  <a:schemeClr val="bg1"/>
                </a:solidFill>
              </a:defRPr>
            </a:lvl1pPr>
          </a:lstStyle>
          <a:p>
            <a:r>
              <a:rPr lang="en-US"/>
              <a:t>Click to edit feature text style</a:t>
            </a:r>
          </a:p>
        </p:txBody>
      </p:sp>
      <p:sp>
        <p:nvSpPr>
          <p:cNvPr id="3" name="Slide Number Placeholder 2"/>
          <p:cNvSpPr>
            <a:spLocks noGrp="1"/>
          </p:cNvSpPr>
          <p:nvPr>
            <p:ph type="sldNum" sz="quarter" idx="10"/>
          </p:nvPr>
        </p:nvSpPr>
        <p:spPr>
          <a:xfrm>
            <a:off x="9067800" y="6278560"/>
            <a:ext cx="2844800" cy="365125"/>
          </a:xfrm>
        </p:spPr>
        <p:txBody>
          <a:bodyPr/>
          <a:lstStyle/>
          <a:p>
            <a:pPr>
              <a:defRPr/>
            </a:pPr>
            <a:r>
              <a:rPr lang="en-US"/>
              <a:t>          </a:t>
            </a:r>
            <a:fld id="{0DA216C3-D661-4614-8E98-242A362C0AC8}" type="slidenum">
              <a:rPr lang="en-US" smtClean="0">
                <a:solidFill>
                  <a:schemeClr val="bg1"/>
                </a:solidFill>
              </a:rPr>
              <a:pPr>
                <a:defRPr/>
              </a:pPr>
              <a:t>‹#›</a:t>
            </a:fld>
            <a:endParaRPr lang="en-US">
              <a:solidFill>
                <a:schemeClr val="bg1"/>
              </a:solidFill>
            </a:endParaRPr>
          </a:p>
        </p:txBody>
      </p:sp>
      <p:sp>
        <p:nvSpPr>
          <p:cNvPr id="8" name="Content Placeholder 2">
            <a:extLst>
              <a:ext uri="{FF2B5EF4-FFF2-40B4-BE49-F238E27FC236}">
                <a16:creationId xmlns:a16="http://schemas.microsoft.com/office/drawing/2014/main" id="{F7267476-2B2F-C944-BBDE-9C4BAD2E8FF1}"/>
              </a:ext>
            </a:extLst>
          </p:cNvPr>
          <p:cNvSpPr>
            <a:spLocks noGrp="1"/>
          </p:cNvSpPr>
          <p:nvPr>
            <p:ph sz="half" idx="1" hasCustomPrompt="1"/>
          </p:nvPr>
        </p:nvSpPr>
        <p:spPr>
          <a:xfrm>
            <a:off x="455877" y="2620960"/>
            <a:ext cx="7699248" cy="3657600"/>
          </a:xfrm>
        </p:spPr>
        <p:txBody>
          <a:bodyPr/>
          <a:lstStyle>
            <a:lvl1pPr marL="0" indent="0">
              <a:lnSpc>
                <a:spcPct val="100000"/>
              </a:lnSpc>
              <a:buClr>
                <a:schemeClr val="bg1"/>
              </a:buClr>
              <a:buNone/>
              <a:defRPr sz="2000">
                <a:solidFill>
                  <a:schemeClr val="bg1"/>
                </a:solidFill>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Tree>
    <p:extLst>
      <p:ext uri="{BB962C8B-B14F-4D97-AF65-F5344CB8AC3E}">
        <p14:creationId xmlns:p14="http://schemas.microsoft.com/office/powerpoint/2010/main" val="288928125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Screenshot or Image with Bullets">
    <p:spTree>
      <p:nvGrpSpPr>
        <p:cNvPr id="1" name=""/>
        <p:cNvGrpSpPr/>
        <p:nvPr/>
      </p:nvGrpSpPr>
      <p:grpSpPr>
        <a:xfrm>
          <a:off x="0" y="0"/>
          <a:ext cx="0" cy="0"/>
          <a:chOff x="0" y="0"/>
          <a:chExt cx="0" cy="0"/>
        </a:xfrm>
      </p:grpSpPr>
      <p:sp>
        <p:nvSpPr>
          <p:cNvPr id="14" name="Deck Title">
            <a:extLst>
              <a:ext uri="{FF2B5EF4-FFF2-40B4-BE49-F238E27FC236}">
                <a16:creationId xmlns:a16="http://schemas.microsoft.com/office/drawing/2014/main" id="{2C777CAC-D197-434F-B733-647A796AAA41}"/>
              </a:ext>
              <a:ext uri="{C183D7F6-B498-43B3-948B-1728B52AA6E4}">
                <adec:decorative xmlns:adec="http://schemas.microsoft.com/office/drawing/2017/decorative" val="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0" kern="1200" spc="300" dirty="0">
                <a:solidFill>
                  <a:schemeClr val="bg1">
                    <a:lumMod val="65000"/>
                  </a:schemeClr>
                </a:solidFill>
                <a:latin typeface="Calibri" panose="020F0502020204030204" pitchFamily="34" charset="0"/>
                <a:ea typeface="+mn-ea"/>
                <a:cs typeface="Calibri" panose="020F05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8" name="Title">
            <a:extLst>
              <a:ext uri="{FF2B5EF4-FFF2-40B4-BE49-F238E27FC236}">
                <a16:creationId xmlns:a16="http://schemas.microsoft.com/office/drawing/2014/main" id="{040CCC43-F27D-4846-B9AF-DF02CFD3707A}"/>
              </a:ext>
            </a:extLst>
          </p:cNvPr>
          <p:cNvSpPr>
            <a:spLocks noGrp="1"/>
          </p:cNvSpPr>
          <p:nvPr>
            <p:ph type="title" hasCustomPrompt="1"/>
          </p:nvPr>
        </p:nvSpPr>
        <p:spPr>
          <a:xfrm>
            <a:off x="452277" y="733392"/>
            <a:ext cx="9326880" cy="338328"/>
          </a:xfrm>
          <a:prstGeom prst="rect">
            <a:avLst/>
          </a:prstGeom>
        </p:spPr>
        <p:txBody>
          <a:bodyPr anchor="ctr"/>
          <a:lstStyle>
            <a:lvl1pPr marL="0" algn="l" defTabSz="457200"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7" name="Subtitle">
            <a:extLst>
              <a:ext uri="{FF2B5EF4-FFF2-40B4-BE49-F238E27FC236}">
                <a16:creationId xmlns:a16="http://schemas.microsoft.com/office/drawing/2014/main" id="{4761E260-C5FB-41B7-A451-CCD40755FCA1}"/>
              </a:ext>
            </a:extLst>
          </p:cNvPr>
          <p:cNvSpPr>
            <a:spLocks noGrp="1"/>
          </p:cNvSpPr>
          <p:nvPr>
            <p:ph type="body" sz="quarter" idx="19" hasCustomPrompt="1"/>
          </p:nvPr>
        </p:nvSpPr>
        <p:spPr>
          <a:xfrm>
            <a:off x="456141" y="1067278"/>
            <a:ext cx="11323109" cy="487169"/>
          </a:xfrm>
          <a:prstGeom prst="rect">
            <a:avLst/>
          </a:prstGeom>
        </p:spPr>
        <p:txBody>
          <a:bodyPr/>
          <a:lstStyle>
            <a:lvl1pPr marL="0" indent="0">
              <a:lnSpc>
                <a:spcPct val="100000"/>
              </a:lnSpc>
              <a:buNone/>
              <a:defRPr lang="en-US" sz="1400" kern="1200" dirty="0" smtClean="0">
                <a:solidFill>
                  <a:schemeClr val="tx1"/>
                </a:solidFill>
                <a:latin typeface="Calibri" panose="020F0502020204030204" pitchFamily="34" charset="0"/>
                <a:ea typeface="+mn-ea"/>
                <a:cs typeface="Calibri" panose="020F0502020204030204" pitchFamily="34" charset="0"/>
              </a:defRPr>
            </a:lvl1pPr>
          </a:lstStyle>
          <a:p>
            <a:pPr lvl="0"/>
            <a:r>
              <a:rPr lang="en-US"/>
              <a:t>One or two lines of text</a:t>
            </a:r>
          </a:p>
        </p:txBody>
      </p:sp>
      <p:sp>
        <p:nvSpPr>
          <p:cNvPr id="4" name="Image">
            <a:extLst>
              <a:ext uri="{FF2B5EF4-FFF2-40B4-BE49-F238E27FC236}">
                <a16:creationId xmlns:a16="http://schemas.microsoft.com/office/drawing/2014/main" id="{C3098E84-38C6-4C6E-AFCA-906B1EC1329B}"/>
              </a:ext>
            </a:extLst>
          </p:cNvPr>
          <p:cNvSpPr>
            <a:spLocks noGrp="1"/>
          </p:cNvSpPr>
          <p:nvPr>
            <p:ph type="pic" sz="quarter" idx="53" hasCustomPrompt="1"/>
          </p:nvPr>
        </p:nvSpPr>
        <p:spPr>
          <a:xfrm>
            <a:off x="452438" y="1807201"/>
            <a:ext cx="5765800" cy="4758641"/>
          </a:xfrm>
          <a:prstGeom prst="rect">
            <a:avLst/>
          </a:prstGeom>
          <a:effectLst>
            <a:outerShdw blurRad="76200" dir="13500000" sy="23000" kx="1200000" algn="br" rotWithShape="0">
              <a:prstClr val="black">
                <a:alpha val="20000"/>
              </a:prstClr>
            </a:outerShdw>
          </a:effectLst>
        </p:spPr>
        <p:txBody>
          <a:bodyPr/>
          <a:lstStyle>
            <a:lvl1pPr marL="0" indent="0" algn="ctr">
              <a:buNone/>
              <a:defRPr sz="1400" b="1">
                <a:latin typeface="Calibri" panose="020F0502020204030204" pitchFamily="34" charset="0"/>
                <a:cs typeface="Calibri" panose="020F0502020204030204" pitchFamily="34" charset="0"/>
              </a:defRPr>
            </a:lvl1pPr>
          </a:lstStyle>
          <a:p>
            <a:r>
              <a:rPr lang="en-US"/>
              <a:t>Click the icon below to insert an image from your computer.</a:t>
            </a:r>
          </a:p>
        </p:txBody>
      </p:sp>
      <p:sp>
        <p:nvSpPr>
          <p:cNvPr id="39" name="Heading">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6442647" y="1807202"/>
            <a:ext cx="2103120" cy="260659"/>
          </a:xfrm>
          <a:prstGeom prst="rect">
            <a:avLst/>
          </a:prstGeom>
          <a:solidFill>
            <a:schemeClr val="bg1"/>
          </a:solidFill>
        </p:spPr>
        <p:txBody>
          <a:bodyPr/>
          <a:lstStyle>
            <a:lvl1pPr marL="0" indent="0" algn="l" defTabSz="914400" rtl="0" eaLnBrk="1" latinLnBrk="0" hangingPunct="1">
              <a:buNone/>
              <a:defRPr lang="en-US" sz="1800" b="1" kern="1200" dirty="0">
                <a:solidFill>
                  <a:srgbClr val="20558A"/>
                </a:solidFill>
                <a:latin typeface="Calibri" panose="020F0502020204030204" pitchFamily="34" charset="0"/>
                <a:ea typeface="+mn-ea"/>
                <a:cs typeface="Calibri" panose="020F0502020204030204" pitchFamily="34" charset="0"/>
              </a:defRPr>
            </a:lvl1pPr>
          </a:lstStyle>
          <a:p>
            <a:r>
              <a:rPr lang="en-US" b="1">
                <a:solidFill>
                  <a:srgbClr val="20558A"/>
                </a:solidFill>
                <a:cs typeface="Calibri" panose="020F0502020204030204" pitchFamily="34" charset="0"/>
              </a:rPr>
              <a:t>Image Title</a:t>
            </a:r>
          </a:p>
        </p:txBody>
      </p:sp>
      <p:sp>
        <p:nvSpPr>
          <p:cNvPr id="9" name="Text">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6442649" y="2166269"/>
            <a:ext cx="5160644" cy="602332"/>
          </a:xfrm>
          <a:prstGeom prst="rect">
            <a:avLst/>
          </a:prstGeom>
        </p:spPr>
        <p:txBody>
          <a:bodyPr/>
          <a:lstStyle>
            <a:lvl1pPr marL="0" indent="0">
              <a:lnSpc>
                <a:spcPct val="100000"/>
              </a:lnSpc>
              <a:spcBef>
                <a:spcPts val="0"/>
              </a:spcBef>
              <a:spcAft>
                <a:spcPts val="1200"/>
              </a:spcAft>
              <a:buNone/>
              <a:defRPr sz="1400">
                <a:solidFill>
                  <a:srgbClr val="000000"/>
                </a:solidFill>
                <a:latin typeface="Calibri" panose="020F0502020204030204" pitchFamily="34" charset="0"/>
                <a:cs typeface="Calibri" panose="020F0502020204030204" pitchFamily="34" charset="0"/>
              </a:defRPr>
            </a:lvl1pPr>
            <a:lvl2pPr marL="685800" indent="-228600">
              <a:lnSpc>
                <a:spcPct val="100000"/>
              </a:lnSpc>
              <a:spcBef>
                <a:spcPts val="0"/>
              </a:spcBef>
              <a:spcAft>
                <a:spcPts val="600"/>
              </a:spcAft>
              <a:buFont typeface="Courier New" panose="02070309020205020404" pitchFamily="49" charset="0"/>
              <a:buChar char="o"/>
              <a:defRPr sz="1400">
                <a:solidFill>
                  <a:srgbClr val="000000"/>
                </a:solidFill>
              </a:defRPr>
            </a:lvl2pPr>
            <a:lvl3pPr marL="1143000" indent="-228600">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Description of image which can be one or two lines</a:t>
            </a:r>
          </a:p>
        </p:txBody>
      </p:sp>
      <p:sp>
        <p:nvSpPr>
          <p:cNvPr id="21" name="Text">
            <a:extLst>
              <a:ext uri="{FF2B5EF4-FFF2-40B4-BE49-F238E27FC236}">
                <a16:creationId xmlns:a16="http://schemas.microsoft.com/office/drawing/2014/main" id="{BD4B6826-5397-4134-B6CF-D573F3979AA3}"/>
              </a:ext>
            </a:extLst>
          </p:cNvPr>
          <p:cNvSpPr>
            <a:spLocks noGrp="1"/>
          </p:cNvSpPr>
          <p:nvPr>
            <p:ph type="body" sz="quarter" idx="54" hasCustomPrompt="1"/>
          </p:nvPr>
        </p:nvSpPr>
        <p:spPr>
          <a:xfrm>
            <a:off x="6442645" y="2904699"/>
            <a:ext cx="5160645" cy="3661143"/>
          </a:xfrm>
          <a:prstGeom prst="rect">
            <a:avLst/>
          </a:prstGeom>
        </p:spPr>
        <p:txBody>
          <a:bodyPr/>
          <a:lstStyle>
            <a:lvl1pPr marL="285750" indent="-285750">
              <a:lnSpc>
                <a:spcPct val="100000"/>
              </a:lnSpc>
              <a:spcBef>
                <a:spcPts val="0"/>
              </a:spcBef>
              <a:spcAft>
                <a:spcPts val="1200"/>
              </a:spcAft>
              <a:buFont typeface="Arial" panose="020B0604020202020204" pitchFamily="34" charset="0"/>
              <a:buChar char="•"/>
              <a:defRPr sz="1400">
                <a:solidFill>
                  <a:srgbClr val="000000"/>
                </a:solidFill>
                <a:latin typeface="Calibri" panose="020F0502020204030204" pitchFamily="34" charset="0"/>
                <a:cs typeface="Calibri" panose="020F0502020204030204" pitchFamily="34" charset="0"/>
              </a:defRPr>
            </a:lvl1pPr>
            <a:lvl2pPr marL="457200" indent="0">
              <a:buFont typeface="Courier New" panose="02070309020205020404" pitchFamily="49" charset="0"/>
              <a:buNone/>
              <a:defRPr sz="1400"/>
            </a:lvl2pPr>
          </a:lstStyle>
          <a:p>
            <a:pPr lvl="0"/>
            <a:r>
              <a:rPr lang="en-US"/>
              <a:t>Bulleted list –first few words of each bullet should be bolded in the NIH blue from the Theme Colors in the PowerPoint ribbon, and the rest should be un-bolded in black</a:t>
            </a:r>
          </a:p>
        </p:txBody>
      </p:sp>
    </p:spTree>
    <p:extLst>
      <p:ext uri="{BB962C8B-B14F-4D97-AF65-F5344CB8AC3E}">
        <p14:creationId xmlns:p14="http://schemas.microsoft.com/office/powerpoint/2010/main" val="30385916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1B07-D4F7-4973-93E9-359577EDE1FA}"/>
              </a:ext>
            </a:extLst>
          </p:cNvPr>
          <p:cNvSpPr>
            <a:spLocks noGrp="1"/>
          </p:cNvSpPr>
          <p:nvPr>
            <p:ph type="title"/>
          </p:nvPr>
        </p:nvSpPr>
        <p:spPr>
          <a:xfrm>
            <a:off x="1092200" y="2155825"/>
            <a:ext cx="5010150" cy="1325563"/>
          </a:xfrm>
          <a:prstGeom prst="rect">
            <a:avLst/>
          </a:prstGeom>
        </p:spPr>
        <p:txBody>
          <a:bodyPr/>
          <a:lstStyle>
            <a:lvl1pPr>
              <a:defRPr b="1">
                <a:solidFill>
                  <a:schemeClr val="bg1"/>
                </a:solidFill>
                <a:latin typeface="Roboto" panose="02000000000000000000" pitchFamily="2" charset="0"/>
                <a:ea typeface="Roboto" panose="02000000000000000000" pitchFamily="2" charset="0"/>
              </a:defRPr>
            </a:lvl1pPr>
          </a:lstStyle>
          <a:p>
            <a:r>
              <a:rPr lang="en-US"/>
              <a:t>Click to edit Master title style</a:t>
            </a:r>
          </a:p>
        </p:txBody>
      </p:sp>
      <p:sp>
        <p:nvSpPr>
          <p:cNvPr id="3" name="Text Placeholder 11">
            <a:extLst>
              <a:ext uri="{FF2B5EF4-FFF2-40B4-BE49-F238E27FC236}">
                <a16:creationId xmlns:a16="http://schemas.microsoft.com/office/drawing/2014/main" id="{F764B5D0-D0C3-4399-A562-74C835993325}"/>
              </a:ext>
            </a:extLst>
          </p:cNvPr>
          <p:cNvSpPr>
            <a:spLocks noGrp="1"/>
          </p:cNvSpPr>
          <p:nvPr>
            <p:ph type="body" sz="quarter" idx="10"/>
          </p:nvPr>
        </p:nvSpPr>
        <p:spPr>
          <a:xfrm>
            <a:off x="1092200" y="3634167"/>
            <a:ext cx="5010150" cy="58223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1600" kern="1200" dirty="0" smtClean="0">
                <a:solidFill>
                  <a:schemeClr val="bg1"/>
                </a:solidFill>
                <a:latin typeface="Roboto Light" panose="020B0604020202020204" pitchFamily="2" charset="0"/>
                <a:ea typeface="Roboto Light" panose="020B0604020202020204" pitchFamily="2" charset="0"/>
                <a:cs typeface="+mn-cs"/>
              </a:defRPr>
            </a:lvl1pPr>
            <a:lvl2pPr marL="457200" indent="0">
              <a:buNone/>
              <a:defRPr/>
            </a:lvl2pPr>
          </a:lstStyle>
          <a:p>
            <a:pPr lvl="0"/>
            <a:r>
              <a:rPr lang="en-US"/>
              <a:t>Click to edit Master text styles</a:t>
            </a:r>
          </a:p>
        </p:txBody>
      </p:sp>
      <p:sp>
        <p:nvSpPr>
          <p:cNvPr id="5" name="Text Placeholder 11">
            <a:extLst>
              <a:ext uri="{FF2B5EF4-FFF2-40B4-BE49-F238E27FC236}">
                <a16:creationId xmlns:a16="http://schemas.microsoft.com/office/drawing/2014/main" id="{545D5D49-5C96-49EE-B43E-DFD690C55110}"/>
              </a:ext>
            </a:extLst>
          </p:cNvPr>
          <p:cNvSpPr>
            <a:spLocks noGrp="1"/>
          </p:cNvSpPr>
          <p:nvPr>
            <p:ph type="body" sz="quarter" idx="11"/>
          </p:nvPr>
        </p:nvSpPr>
        <p:spPr>
          <a:xfrm>
            <a:off x="6724650" y="2155825"/>
            <a:ext cx="5010150" cy="58223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1600" kern="1200" dirty="0" smtClean="0">
                <a:solidFill>
                  <a:schemeClr val="bg1"/>
                </a:solidFill>
                <a:latin typeface="Roboto Light" panose="020B0604020202020204" pitchFamily="2" charset="0"/>
                <a:ea typeface="Roboto Light" panose="020B0604020202020204" pitchFamily="2" charset="0"/>
                <a:cs typeface="+mn-cs"/>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185174049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Written Conten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8E2C20-9004-1F4F-B8C8-2DD90E111D8D}"/>
              </a:ext>
            </a:extLst>
          </p:cNvPr>
          <p:cNvSpPr>
            <a:spLocks noGrp="1"/>
          </p:cNvSpPr>
          <p:nvPr>
            <p:ph type="body" sz="quarter" idx="10"/>
          </p:nvPr>
        </p:nvSpPr>
        <p:spPr>
          <a:xfrm>
            <a:off x="506942" y="1736652"/>
            <a:ext cx="11253258" cy="4432500"/>
          </a:xfrm>
        </p:spPr>
        <p:txBody>
          <a:bodyPr/>
          <a:lstStyle>
            <a:lvl1pPr marL="0" indent="0">
              <a:buNone/>
              <a:defRPr/>
            </a:lvl1pPr>
          </a:lstStyle>
          <a:p>
            <a:pPr lvl="0"/>
            <a:endParaRPr lang="en-US"/>
          </a:p>
        </p:txBody>
      </p:sp>
      <p:sp>
        <p:nvSpPr>
          <p:cNvPr id="22" name="Title 21">
            <a:extLst>
              <a:ext uri="{FF2B5EF4-FFF2-40B4-BE49-F238E27FC236}">
                <a16:creationId xmlns:a16="http://schemas.microsoft.com/office/drawing/2014/main" id="{AD417484-ED65-1745-A9D2-92945A2E6C62}"/>
              </a:ext>
            </a:extLst>
          </p:cNvPr>
          <p:cNvSpPr>
            <a:spLocks noGrp="1"/>
          </p:cNvSpPr>
          <p:nvPr>
            <p:ph type="title" hasCustomPrompt="1"/>
          </p:nvPr>
        </p:nvSpPr>
        <p:spPr>
          <a:xfrm>
            <a:off x="506559" y="819624"/>
            <a:ext cx="5486400" cy="762000"/>
          </a:xfrm>
        </p:spPr>
        <p:txBody>
          <a:bodyPr>
            <a:normAutofit/>
          </a:bodyPr>
          <a:lstStyle>
            <a:lvl1pPr>
              <a:defRPr sz="3200">
                <a:latin typeface="Calibri" panose="020F0502020204030204" pitchFamily="34" charset="0"/>
                <a:cs typeface="Calibri" panose="020F0502020204030204" pitchFamily="34" charset="0"/>
              </a:defRPr>
            </a:lvl1pPr>
          </a:lstStyle>
          <a:p>
            <a:r>
              <a:rPr lang="en-US"/>
              <a:t>Insert Topic</a:t>
            </a:r>
          </a:p>
        </p:txBody>
      </p:sp>
    </p:spTree>
    <p:extLst>
      <p:ext uri="{BB962C8B-B14F-4D97-AF65-F5344CB8AC3E}">
        <p14:creationId xmlns:p14="http://schemas.microsoft.com/office/powerpoint/2010/main" val="112268131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86605"/>
            <a:ext cx="10774680" cy="1450757"/>
          </a:xfrm>
          <a:prstGeom prst="rect">
            <a:avLst/>
          </a:prstGeom>
        </p:spPr>
        <p:txBody>
          <a:bodyPr anchor="t"/>
          <a:lstStyle>
            <a:lvl1pPr algn="l">
              <a:defRPr kumimoji="0" lang="en-US" sz="3600" b="1" i="0" u="none" strike="noStrike" kern="1200" cap="none" spc="-50" normalizeH="0" baseline="0" dirty="0">
                <a:ln>
                  <a:noFill/>
                </a:ln>
                <a:solidFill>
                  <a:prstClr val="black">
                    <a:lumMod val="75000"/>
                    <a:lumOff val="25000"/>
                  </a:prstClr>
                </a:solidFill>
                <a:effectLst/>
                <a:uLnTx/>
                <a:uFillTx/>
                <a:latin typeface="+mn-lt"/>
                <a:ea typeface="+mj-ea"/>
                <a:cs typeface="+mj-cs"/>
              </a:defRPr>
            </a:lvl1pPr>
          </a:lstStyle>
          <a:p>
            <a:r>
              <a:rPr lang="en-US"/>
              <a:t>Click to edit Master title style</a:t>
            </a:r>
          </a:p>
        </p:txBody>
      </p:sp>
      <p:sp>
        <p:nvSpPr>
          <p:cNvPr id="7" name="Slide Number Placeholder 6"/>
          <p:cNvSpPr>
            <a:spLocks noGrp="1"/>
          </p:cNvSpPr>
          <p:nvPr>
            <p:ph type="sldNum" sz="quarter" idx="11"/>
          </p:nvPr>
        </p:nvSpPr>
        <p:spPr/>
        <p:txBody>
          <a:bodyPr/>
          <a:lstStyle/>
          <a:p>
            <a:pPr defTabSz="457200"/>
            <a:fld id="{4FAB73BC-B049-4115-A692-8D63A059BFB8}" type="slidenum">
              <a:rPr lang="en-US" smtClean="0"/>
              <a:pPr defTabSz="457200"/>
              <a:t>‹#›</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591388" y="62223"/>
            <a:ext cx="1524824" cy="235434"/>
          </a:xfrm>
          <a:prstGeom prst="rect">
            <a:avLst/>
          </a:prstGeom>
        </p:spPr>
      </p:pic>
      <p:sp>
        <p:nvSpPr>
          <p:cNvPr id="8" name="Date Placeholder 7">
            <a:extLst>
              <a:ext uri="{FF2B5EF4-FFF2-40B4-BE49-F238E27FC236}">
                <a16:creationId xmlns:a16="http://schemas.microsoft.com/office/drawing/2014/main" id="{C634E972-3717-45DD-A180-30E558FAEB03}"/>
              </a:ext>
            </a:extLst>
          </p:cNvPr>
          <p:cNvSpPr>
            <a:spLocks noGrp="1"/>
          </p:cNvSpPr>
          <p:nvPr>
            <p:ph type="dt" sz="half" idx="10"/>
          </p:nvPr>
        </p:nvSpPr>
        <p:spPr>
          <a:xfrm>
            <a:off x="838200" y="6459787"/>
            <a:ext cx="4953000" cy="365125"/>
          </a:xfrm>
          <a:prstGeom prst="rect">
            <a:avLst/>
          </a:prstGeom>
        </p:spPr>
        <p:txBody>
          <a:bodyPr vert="horz" lIns="91440" tIns="45720" rIns="91440" bIns="45720" rtlCol="0" anchor="ctr"/>
          <a:lstStyle>
            <a:lvl1pPr algn="l">
              <a:defRPr lang="en-US" sz="1050" smtClean="0">
                <a:solidFill>
                  <a:srgbClr val="FFFFFF"/>
                </a:solidFill>
              </a:defRPr>
            </a:lvl1pPr>
          </a:lstStyle>
          <a:p>
            <a:pPr defTabSz="457200"/>
            <a:r>
              <a:rPr lang="en-US"/>
              <a:t>nVision Program Monthly Contractor Performance Report – January 5th, 2023</a:t>
            </a:r>
          </a:p>
        </p:txBody>
      </p:sp>
    </p:spTree>
    <p:extLst>
      <p:ext uri="{BB962C8B-B14F-4D97-AF65-F5344CB8AC3E}">
        <p14:creationId xmlns:p14="http://schemas.microsoft.com/office/powerpoint/2010/main" val="202710120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Divider Slide">
    <p:bg>
      <p:bgPr>
        <a:solidFill>
          <a:schemeClr val="accent1"/>
        </a:solidFill>
        <a:effectLst/>
      </p:bgPr>
    </p:bg>
    <p:spTree>
      <p:nvGrpSpPr>
        <p:cNvPr id="1" name=""/>
        <p:cNvGrpSpPr/>
        <p:nvPr/>
      </p:nvGrpSpPr>
      <p:grpSpPr>
        <a:xfrm>
          <a:off x="0" y="0"/>
          <a:ext cx="0" cy="0"/>
          <a:chOff x="0" y="0"/>
          <a:chExt cx="0" cy="0"/>
        </a:xfrm>
      </p:grpSpPr>
      <p:sp>
        <p:nvSpPr>
          <p:cNvPr id="10" name="Shape">
            <a:extLst>
              <a:ext uri="{C183D7F6-B498-43B3-948B-1728B52AA6E4}">
                <adec:decorative xmlns:adec="http://schemas.microsoft.com/office/drawing/2017/decorative" val="1"/>
              </a:ext>
            </a:extLst>
          </p:cNvPr>
          <p:cNvSpPr/>
          <p:nvPr userDrawn="1"/>
        </p:nvSpPr>
        <p:spPr>
          <a:xfrm>
            <a:off x="0" y="0"/>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CIT Logo">
            <a:extLst>
              <a:ext uri="{FF2B5EF4-FFF2-40B4-BE49-F238E27FC236}">
                <a16:creationId xmlns:a16="http://schemas.microsoft.com/office/drawing/2014/main" id="{6F0553D6-B6F5-4F07-AC12-9265B78578F1}"/>
              </a:ext>
              <a:ext uri="{C183D7F6-B498-43B3-948B-1728B52AA6E4}">
                <adec:decorative xmlns:adec="http://schemas.microsoft.com/office/drawing/2017/decorative" val="1"/>
              </a:ext>
            </a:extLst>
          </p:cNvPr>
          <p:cNvPicPr>
            <a:picLocks noChangeAspect="1"/>
          </p:cNvPicPr>
          <p:nvPr userDrawn="1"/>
        </p:nvPicPr>
        <p:blipFill>
          <a:blip r:embed="rId2" cstate="print">
            <a:biLevel thresh="25000"/>
            <a:extLst>
              <a:ext uri="{28A0092B-C50C-407E-A947-70E740481C1C}">
                <a14:useLocalDpi xmlns:a14="http://schemas.microsoft.com/office/drawing/2010/main"/>
              </a:ext>
            </a:extLst>
          </a:blip>
          <a:stretch>
            <a:fillRect/>
          </a:stretch>
        </p:blipFill>
        <p:spPr>
          <a:xfrm>
            <a:off x="10377427" y="483375"/>
            <a:ext cx="1392265" cy="445694"/>
          </a:xfrm>
          <a:prstGeom prst="rect">
            <a:avLst/>
          </a:prstGeom>
        </p:spPr>
      </p:pic>
      <p:sp>
        <p:nvSpPr>
          <p:cNvPr id="14" name="Deck Title">
            <a:extLst>
              <a:ext uri="{FF2B5EF4-FFF2-40B4-BE49-F238E27FC236}">
                <a16:creationId xmlns:a16="http://schemas.microsoft.com/office/drawing/2014/main" id="{61A0323D-0169-442C-9B3C-C9C76326651F}"/>
              </a:ext>
              <a:ext uri="{C183D7F6-B498-43B3-948B-1728B52AA6E4}">
                <adec:decorative xmlns:adec="http://schemas.microsoft.com/office/drawing/2017/decorative" val="1"/>
              </a:ext>
            </a:extLst>
          </p:cNvPr>
          <p:cNvSpPr>
            <a:spLocks noGrp="1"/>
          </p:cNvSpPr>
          <p:nvPr>
            <p:ph type="body" sz="quarter" idx="11" hasCustomPrompt="1"/>
          </p:nvPr>
        </p:nvSpPr>
        <p:spPr>
          <a:xfrm>
            <a:off x="450849" y="2227764"/>
            <a:ext cx="4236653" cy="222070"/>
          </a:xfrm>
          <a:prstGeom prst="rect">
            <a:avLst/>
          </a:prstGeom>
        </p:spPr>
        <p:txBody>
          <a:bodyPr>
            <a:noAutofit/>
          </a:bodyPr>
          <a:lstStyle>
            <a:lvl1pPr marL="0" indent="0">
              <a:buNone/>
              <a:defRPr lang="en-US" sz="900" b="0" kern="1200" spc="300" dirty="0" smtClean="0">
                <a:solidFill>
                  <a:schemeClr val="bg1"/>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2" name="Title"/>
          <p:cNvSpPr>
            <a:spLocks noGrp="1"/>
          </p:cNvSpPr>
          <p:nvPr>
            <p:ph type="ctrTitle" hasCustomPrompt="1"/>
          </p:nvPr>
        </p:nvSpPr>
        <p:spPr>
          <a:xfrm>
            <a:off x="455878" y="2678435"/>
            <a:ext cx="11277532" cy="643214"/>
          </a:xfrm>
        </p:spPr>
        <p:txBody>
          <a:bodyPr anchor="b">
            <a:noAutofit/>
          </a:bodyPr>
          <a:lstStyle>
            <a:lvl1pPr algn="l">
              <a:lnSpc>
                <a:spcPct val="90000"/>
              </a:lnSpc>
              <a:defRPr sz="3600" b="1" i="0" baseline="0">
                <a:solidFill>
                  <a:schemeClr val="bg1"/>
                </a:solidFill>
                <a:latin typeface="+mj-lt"/>
                <a:ea typeface="Arial" charset="0"/>
                <a:cs typeface="Arial" charset="0"/>
              </a:defRPr>
            </a:lvl1pPr>
          </a:lstStyle>
          <a:p>
            <a:r>
              <a:rPr lang="en-US"/>
              <a:t>Section Title</a:t>
            </a:r>
          </a:p>
        </p:txBody>
      </p:sp>
      <p:cxnSp>
        <p:nvCxnSpPr>
          <p:cNvPr id="4" name="Line">
            <a:extLst>
              <a:ext uri="{C183D7F6-B498-43B3-948B-1728B52AA6E4}">
                <adec:decorative xmlns:adec="http://schemas.microsoft.com/office/drawing/2017/decorative" val="1"/>
              </a:ext>
            </a:extLst>
          </p:cNvPr>
          <p:cNvCxnSpPr/>
          <p:nvPr userDrawn="1"/>
        </p:nvCxnSpPr>
        <p:spPr>
          <a:xfrm>
            <a:off x="455878" y="3429000"/>
            <a:ext cx="1127753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cNvSpPr>
            <a:spLocks noGrp="1"/>
          </p:cNvSpPr>
          <p:nvPr>
            <p:ph type="subTitle" idx="1" hasCustomPrompt="1"/>
          </p:nvPr>
        </p:nvSpPr>
        <p:spPr>
          <a:xfrm>
            <a:off x="455878" y="3657601"/>
            <a:ext cx="11277532" cy="365126"/>
          </a:xfrm>
        </p:spPr>
        <p:txBody>
          <a:bodyPr>
            <a:noAutofit/>
          </a:bodyPr>
          <a:lstStyle>
            <a:lvl1pPr marL="0" indent="0" algn="l">
              <a:lnSpc>
                <a:spcPct val="90000"/>
              </a:lnSpc>
              <a:buNone/>
              <a:defRPr sz="1800" baseline="0">
                <a:solidFill>
                  <a:schemeClr val="bg1"/>
                </a:solidFill>
                <a:latin typeface="Calibri Light" panose="020F0302020204030204" pitchFamily="34" charset="0"/>
                <a:cs typeface="Calibri Light" panose="020F03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Short subtitle – delete if not needed</a:t>
            </a:r>
          </a:p>
        </p:txBody>
      </p:sp>
    </p:spTree>
    <p:extLst>
      <p:ext uri="{BB962C8B-B14F-4D97-AF65-F5344CB8AC3E}">
        <p14:creationId xmlns:p14="http://schemas.microsoft.com/office/powerpoint/2010/main" val="1647675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923D16-1EC5-4C17-ABA8-B13A1256B36F}"/>
              </a:ext>
            </a:extLst>
          </p:cNvPr>
          <p:cNvSpPr>
            <a:spLocks noGrp="1"/>
          </p:cNvSpPr>
          <p:nvPr>
            <p:ph type="title" hasCustomPrompt="1"/>
          </p:nvPr>
        </p:nvSpPr>
        <p:spPr>
          <a:xfrm>
            <a:off x="550864" y="549275"/>
            <a:ext cx="3565524" cy="1997855"/>
          </a:xfrm>
        </p:spPr>
        <p:txBody>
          <a:bodyPr wrap="square" anchor="b" anchorCtr="0">
            <a:noAutofit/>
          </a:bodyPr>
          <a:lstStyle>
            <a:lvl1pPr>
              <a:defRPr/>
            </a:lvl1pPr>
          </a:lstStyle>
          <a:p>
            <a:r>
              <a:rPr lang="en-US"/>
              <a:t>Click to add title</a:t>
            </a:r>
          </a:p>
        </p:txBody>
      </p:sp>
      <p:sp>
        <p:nvSpPr>
          <p:cNvPr id="7" name="Content Placeholder 2">
            <a:extLst>
              <a:ext uri="{FF2B5EF4-FFF2-40B4-BE49-F238E27FC236}">
                <a16:creationId xmlns:a16="http://schemas.microsoft.com/office/drawing/2014/main" id="{50294D8B-CF64-4C26-8C78-57A375E7D33B}"/>
              </a:ext>
            </a:extLst>
          </p:cNvPr>
          <p:cNvSpPr>
            <a:spLocks noGrp="1"/>
          </p:cNvSpPr>
          <p:nvPr>
            <p:ph idx="1" hasCustomPrompt="1"/>
          </p:nvPr>
        </p:nvSpPr>
        <p:spPr>
          <a:xfrm>
            <a:off x="550863" y="2677306"/>
            <a:ext cx="3565525" cy="3415519"/>
          </a:xfrm>
        </p:spPr>
        <p:txBody>
          <a:bodyPr anchor="t" anchorCtr="0">
            <a:noAutofit/>
          </a:bodyPr>
          <a:lstStyle>
            <a:lvl1pPr>
              <a:buNone/>
              <a:defRPr/>
            </a:lvl1pPr>
          </a:lstStyle>
          <a:p>
            <a:pPr>
              <a:lnSpc>
                <a:spcPct val="120000"/>
              </a:lnSpc>
            </a:pPr>
            <a:r>
              <a:rPr lang="en-US" sz="1600"/>
              <a:t>Click to add text</a:t>
            </a:r>
          </a:p>
        </p:txBody>
      </p:sp>
      <p:sp>
        <p:nvSpPr>
          <p:cNvPr id="17" name="Picture Placeholder 16">
            <a:extLst>
              <a:ext uri="{FF2B5EF4-FFF2-40B4-BE49-F238E27FC236}">
                <a16:creationId xmlns:a16="http://schemas.microsoft.com/office/drawing/2014/main" id="{67BCF456-426F-435B-8DF0-A32A44F5A889}"/>
              </a:ext>
            </a:extLst>
          </p:cNvPr>
          <p:cNvSpPr>
            <a:spLocks noGrp="1"/>
          </p:cNvSpPr>
          <p:nvPr>
            <p:ph type="pic" sz="quarter" idx="13"/>
          </p:nvPr>
        </p:nvSpPr>
        <p:spPr>
          <a:xfrm>
            <a:off x="5208928" y="1596771"/>
            <a:ext cx="3448558" cy="3448558"/>
          </a:xfrm>
          <a:custGeom>
            <a:avLst/>
            <a:gdLst>
              <a:gd name="connsiteX0" fmla="*/ 1724279 w 3448558"/>
              <a:gd name="connsiteY0" fmla="*/ 0 h 3448558"/>
              <a:gd name="connsiteX1" fmla="*/ 3448558 w 3448558"/>
              <a:gd name="connsiteY1" fmla="*/ 1724279 h 3448558"/>
              <a:gd name="connsiteX2" fmla="*/ 1724279 w 3448558"/>
              <a:gd name="connsiteY2" fmla="*/ 3448558 h 3448558"/>
              <a:gd name="connsiteX3" fmla="*/ 0 w 3448558"/>
              <a:gd name="connsiteY3" fmla="*/ 1724279 h 3448558"/>
              <a:gd name="connsiteX4" fmla="*/ 1724279 w 3448558"/>
              <a:gd name="connsiteY4" fmla="*/ 0 h 3448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8558" h="3448558">
                <a:moveTo>
                  <a:pt x="1724279" y="0"/>
                </a:moveTo>
                <a:cubicBezTo>
                  <a:pt x="2676572" y="0"/>
                  <a:pt x="3448558" y="771986"/>
                  <a:pt x="3448558" y="1724279"/>
                </a:cubicBezTo>
                <a:cubicBezTo>
                  <a:pt x="3448558" y="2676572"/>
                  <a:pt x="2676572" y="3448558"/>
                  <a:pt x="1724279" y="3448558"/>
                </a:cubicBezTo>
                <a:cubicBezTo>
                  <a:pt x="771986" y="3448558"/>
                  <a:pt x="0" y="2676572"/>
                  <a:pt x="0" y="1724279"/>
                </a:cubicBezTo>
                <a:cubicBezTo>
                  <a:pt x="0" y="771986"/>
                  <a:pt x="771986" y="0"/>
                  <a:pt x="1724279" y="0"/>
                </a:cubicBezTo>
                <a:close/>
              </a:path>
            </a:pathLst>
          </a:custGeom>
          <a:solidFill>
            <a:schemeClr val="accent5"/>
          </a:solidFill>
        </p:spPr>
        <p:txBody>
          <a:bodyPr wrap="square">
            <a:noAutofit/>
          </a:bodyPr>
          <a:lstStyle/>
          <a:p>
            <a:r>
              <a:rPr lang="en-US"/>
              <a:t>Click icon to add picture</a:t>
            </a:r>
          </a:p>
        </p:txBody>
      </p:sp>
      <p:sp>
        <p:nvSpPr>
          <p:cNvPr id="22" name="Picture Placeholder 21">
            <a:extLst>
              <a:ext uri="{FF2B5EF4-FFF2-40B4-BE49-F238E27FC236}">
                <a16:creationId xmlns:a16="http://schemas.microsoft.com/office/drawing/2014/main" id="{4813A609-7079-46D5-9C1D-52004ABDAC9D}"/>
              </a:ext>
            </a:extLst>
          </p:cNvPr>
          <p:cNvSpPr>
            <a:spLocks noGrp="1"/>
          </p:cNvSpPr>
          <p:nvPr>
            <p:ph type="pic" sz="quarter" idx="14"/>
          </p:nvPr>
        </p:nvSpPr>
        <p:spPr>
          <a:xfrm>
            <a:off x="8918575" y="596392"/>
            <a:ext cx="2263776" cy="2263776"/>
          </a:xfrm>
          <a:custGeom>
            <a:avLst/>
            <a:gdLst>
              <a:gd name="connsiteX0" fmla="*/ 1131888 w 2263776"/>
              <a:gd name="connsiteY0" fmla="*/ 0 h 2263776"/>
              <a:gd name="connsiteX1" fmla="*/ 2263776 w 2263776"/>
              <a:gd name="connsiteY1" fmla="*/ 1131888 h 2263776"/>
              <a:gd name="connsiteX2" fmla="*/ 1131888 w 2263776"/>
              <a:gd name="connsiteY2" fmla="*/ 2263776 h 2263776"/>
              <a:gd name="connsiteX3" fmla="*/ 0 w 2263776"/>
              <a:gd name="connsiteY3" fmla="*/ 1131888 h 2263776"/>
              <a:gd name="connsiteX4" fmla="*/ 1131888 w 2263776"/>
              <a:gd name="connsiteY4" fmla="*/ 0 h 2263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3776" h="2263776">
                <a:moveTo>
                  <a:pt x="1131888" y="0"/>
                </a:moveTo>
                <a:cubicBezTo>
                  <a:pt x="1757012" y="0"/>
                  <a:pt x="2263776" y="506764"/>
                  <a:pt x="2263776" y="1131888"/>
                </a:cubicBezTo>
                <a:cubicBezTo>
                  <a:pt x="2263776" y="1757012"/>
                  <a:pt x="1757012" y="2263776"/>
                  <a:pt x="1131888" y="2263776"/>
                </a:cubicBezTo>
                <a:cubicBezTo>
                  <a:pt x="506764" y="2263776"/>
                  <a:pt x="0" y="1757012"/>
                  <a:pt x="0" y="1131888"/>
                </a:cubicBezTo>
                <a:cubicBezTo>
                  <a:pt x="0" y="506764"/>
                  <a:pt x="506764" y="0"/>
                  <a:pt x="1131888" y="0"/>
                </a:cubicBezTo>
                <a:close/>
              </a:path>
            </a:pathLst>
          </a:custGeom>
          <a:solidFill>
            <a:schemeClr val="accent5"/>
          </a:solidFill>
        </p:spPr>
        <p:txBody>
          <a:bodyPr wrap="square">
            <a:noAutofit/>
          </a:bodyPr>
          <a:lstStyle/>
          <a:p>
            <a:r>
              <a:rPr lang="en-US"/>
              <a:t>Click icon to add picture</a:t>
            </a:r>
          </a:p>
        </p:txBody>
      </p:sp>
      <p:sp>
        <p:nvSpPr>
          <p:cNvPr id="25" name="Picture Placeholder 24">
            <a:extLst>
              <a:ext uri="{FF2B5EF4-FFF2-40B4-BE49-F238E27FC236}">
                <a16:creationId xmlns:a16="http://schemas.microsoft.com/office/drawing/2014/main" id="{A14F21DF-D5E0-4C6C-BA2C-D69D65DBB18E}"/>
              </a:ext>
            </a:extLst>
          </p:cNvPr>
          <p:cNvSpPr>
            <a:spLocks noGrp="1"/>
          </p:cNvSpPr>
          <p:nvPr>
            <p:ph type="pic" sz="quarter" idx="15"/>
          </p:nvPr>
        </p:nvSpPr>
        <p:spPr>
          <a:xfrm>
            <a:off x="9091612" y="3324733"/>
            <a:ext cx="2936876" cy="2936876"/>
          </a:xfrm>
          <a:custGeom>
            <a:avLst/>
            <a:gdLst>
              <a:gd name="connsiteX0" fmla="*/ 1468438 w 2936876"/>
              <a:gd name="connsiteY0" fmla="*/ 0 h 2936876"/>
              <a:gd name="connsiteX1" fmla="*/ 2936876 w 2936876"/>
              <a:gd name="connsiteY1" fmla="*/ 1468438 h 2936876"/>
              <a:gd name="connsiteX2" fmla="*/ 1468438 w 2936876"/>
              <a:gd name="connsiteY2" fmla="*/ 2936876 h 2936876"/>
              <a:gd name="connsiteX3" fmla="*/ 0 w 2936876"/>
              <a:gd name="connsiteY3" fmla="*/ 1468438 h 2936876"/>
              <a:gd name="connsiteX4" fmla="*/ 1468438 w 2936876"/>
              <a:gd name="connsiteY4" fmla="*/ 0 h 293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6876" h="2936876">
                <a:moveTo>
                  <a:pt x="1468438" y="0"/>
                </a:moveTo>
                <a:cubicBezTo>
                  <a:pt x="2279434" y="0"/>
                  <a:pt x="2936876" y="657442"/>
                  <a:pt x="2936876" y="1468438"/>
                </a:cubicBezTo>
                <a:cubicBezTo>
                  <a:pt x="2936876" y="2279434"/>
                  <a:pt x="2279434" y="2936876"/>
                  <a:pt x="1468438" y="2936876"/>
                </a:cubicBezTo>
                <a:cubicBezTo>
                  <a:pt x="657442" y="2936876"/>
                  <a:pt x="0" y="2279434"/>
                  <a:pt x="0" y="1468438"/>
                </a:cubicBezTo>
                <a:cubicBezTo>
                  <a:pt x="0" y="657442"/>
                  <a:pt x="657442" y="0"/>
                  <a:pt x="1468438" y="0"/>
                </a:cubicBezTo>
                <a:close/>
              </a:path>
            </a:pathLst>
          </a:custGeom>
          <a:solidFill>
            <a:schemeClr val="accent5"/>
          </a:solidFill>
        </p:spPr>
        <p:txBody>
          <a:bodyPr wrap="square">
            <a:noAutofit/>
          </a:bodyPr>
          <a:lstStyle/>
          <a:p>
            <a:r>
              <a:rPr lang="en-US"/>
              <a:t>Click icon to add picture</a:t>
            </a:r>
          </a:p>
        </p:txBody>
      </p:sp>
      <p:sp>
        <p:nvSpPr>
          <p:cNvPr id="6" name="Oval 5">
            <a:extLst>
              <a:ext uri="{FF2B5EF4-FFF2-40B4-BE49-F238E27FC236}">
                <a16:creationId xmlns:a16="http://schemas.microsoft.com/office/drawing/2014/main" id="{92FF63B4-C261-4597-9EE0-811D250B9D21}"/>
              </a:ext>
              <a:ext uri="{C183D7F6-B498-43B3-948B-1728B52AA6E4}">
                <adec:decorative xmlns:adec="http://schemas.microsoft.com/office/drawing/2017/decorative" val="1"/>
              </a:ext>
            </a:extLst>
          </p:cNvPr>
          <p:cNvSpPr>
            <a:spLocks noChangeAspect="1"/>
          </p:cNvSpPr>
          <p:nvPr userDrawn="1"/>
        </p:nvSpPr>
        <p:spPr>
          <a:xfrm>
            <a:off x="6548755" y="850167"/>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 name="Group 9">
            <a:extLst>
              <a:ext uri="{FF2B5EF4-FFF2-40B4-BE49-F238E27FC236}">
                <a16:creationId xmlns:a16="http://schemas.microsoft.com/office/drawing/2014/main" id="{F92CF088-7F97-4A11-8A81-0EF641F6986F}"/>
              </a:ext>
              <a:ext uri="{C183D7F6-B498-43B3-948B-1728B52AA6E4}">
                <adec:decorative xmlns:adec="http://schemas.microsoft.com/office/drawing/2017/decorative" val="1"/>
              </a:ext>
            </a:extLst>
          </p:cNvPr>
          <p:cNvGrpSpPr/>
          <p:nvPr userDrawn="1"/>
        </p:nvGrpSpPr>
        <p:grpSpPr>
          <a:xfrm>
            <a:off x="5602297" y="5691007"/>
            <a:ext cx="667802" cy="631474"/>
            <a:chOff x="3409557" y="4940429"/>
            <a:chExt cx="667802" cy="631474"/>
          </a:xfrm>
        </p:grpSpPr>
        <p:sp>
          <p:nvSpPr>
            <p:cNvPr id="11" name="Freeform: Shape 10">
              <a:extLst>
                <a:ext uri="{FF2B5EF4-FFF2-40B4-BE49-F238E27FC236}">
                  <a16:creationId xmlns:a16="http://schemas.microsoft.com/office/drawing/2014/main" id="{165B23B7-CE74-4974-ABD8-BFA31D583416}"/>
                </a:ext>
              </a:extLst>
            </p:cNvPr>
            <p:cNvSpPr>
              <a:spLocks noChangeAspect="1"/>
            </p:cNvSpPr>
            <p:nvPr/>
          </p:nvSpPr>
          <p:spPr>
            <a:xfrm rot="8100000">
              <a:off x="3537358" y="4940429"/>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FF99BB1F-6C9D-4972-9EF4-98ACD7BE71E5}"/>
                </a:ext>
              </a:extLst>
            </p:cNvPr>
            <p:cNvSpPr/>
            <p:nvPr/>
          </p:nvSpPr>
          <p:spPr>
            <a:xfrm rot="13500000">
              <a:off x="3544558" y="4858365"/>
              <a:ext cx="270000" cy="540001"/>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4" name="Slide Number Placeholder 14">
            <a:extLst>
              <a:ext uri="{FF2B5EF4-FFF2-40B4-BE49-F238E27FC236}">
                <a16:creationId xmlns:a16="http://schemas.microsoft.com/office/drawing/2014/main" id="{AE57CCC2-6BCE-4113-AF05-07021F24114D}"/>
              </a:ext>
            </a:extLst>
          </p:cNvPr>
          <p:cNvSpPr>
            <a:spLocks noGrp="1"/>
          </p:cNvSpPr>
          <p:nvPr>
            <p:ph type="sldNum" sz="quarter" idx="12"/>
          </p:nvPr>
        </p:nvSpPr>
        <p:spPr>
          <a:xfrm>
            <a:off x="10499726" y="6438900"/>
            <a:ext cx="1692274" cy="419100"/>
          </a:xfrm>
          <a:prstGeom prst="rect">
            <a:avLst/>
          </a:prstGeom>
        </p:spPr>
        <p:txBody>
          <a:bodyPr/>
          <a:lstStyle/>
          <a:p>
            <a:fld id="{DBA1B0FB-D917-4C8C-928F-313BD683BF39}" type="slidenum">
              <a:rPr lang="en-US" sz="1200" smtClean="0"/>
              <a:pPr/>
              <a:t>‹#›</a:t>
            </a:fld>
            <a:endParaRPr lang="en-US" sz="1200"/>
          </a:p>
        </p:txBody>
      </p:sp>
    </p:spTree>
    <p:extLst>
      <p:ext uri="{BB962C8B-B14F-4D97-AF65-F5344CB8AC3E}">
        <p14:creationId xmlns:p14="http://schemas.microsoft.com/office/powerpoint/2010/main" val="3223622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8A1DD-FA77-467B-8C86-42D53F1A9E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E73244-9994-47F8-A86C-F9127DCE30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991A2C-DD50-434D-BDE3-BC495A5EAF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5227DE-0CC7-45FA-A2EF-3C140DBE06F2}"/>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6" name="Footer Placeholder 5">
            <a:extLst>
              <a:ext uri="{FF2B5EF4-FFF2-40B4-BE49-F238E27FC236}">
                <a16:creationId xmlns:a16="http://schemas.microsoft.com/office/drawing/2014/main" id="{877BACC3-031D-4EA5-A5F5-04FE00D842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38FB6C-4AD8-4E1B-9D1A-DFCDDDEC132C}"/>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426570102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Top Right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67062" y="211756"/>
            <a:ext cx="5493025" cy="556592"/>
          </a:xfrm>
        </p:spPr>
        <p:txBody>
          <a:bodyPr anchor="b">
            <a:normAutofit/>
          </a:bodyPr>
          <a:lstStyle>
            <a:lvl1pPr algn="ctr">
              <a:defRPr sz="2800" b="0">
                <a:latin typeface="Arial" panose="020B0604020202020204" pitchFamily="34" charset="0"/>
                <a:cs typeface="Arial" panose="020B0604020202020204" pitchFamily="34" charset="0"/>
              </a:defRPr>
            </a:lvl1pPr>
          </a:lstStyle>
          <a:p>
            <a:r>
              <a:rPr lang="en-US"/>
              <a:t>Click to edit title</a:t>
            </a:r>
          </a:p>
        </p:txBody>
      </p:sp>
      <p:sp>
        <p:nvSpPr>
          <p:cNvPr id="9" name="Slide Number Placeholder 4">
            <a:extLst>
              <a:ext uri="{FF2B5EF4-FFF2-40B4-BE49-F238E27FC236}">
                <a16:creationId xmlns:a16="http://schemas.microsoft.com/office/drawing/2014/main" id="{89850D0C-5987-7AC9-CFD7-81D4FA319247}"/>
              </a:ext>
            </a:extLst>
          </p:cNvPr>
          <p:cNvSpPr>
            <a:spLocks noGrp="1"/>
          </p:cNvSpPr>
          <p:nvPr>
            <p:ph type="sldNum" sz="quarter" idx="12"/>
          </p:nvPr>
        </p:nvSpPr>
        <p:spPr>
          <a:xfrm>
            <a:off x="11353801" y="6472998"/>
            <a:ext cx="606287" cy="365125"/>
          </a:xfrm>
          <a:prstGeom prst="rect">
            <a:avLst/>
          </a:prstGeom>
        </p:spPr>
        <p:txBody>
          <a:bodyPr/>
          <a:lstStyle/>
          <a:p>
            <a:fld id="{0984DBB2-5C19-4849-9AA1-60424869F80F}" type="slidenum">
              <a:rPr lang="en-US" smtClean="0"/>
              <a:t>‹#›</a:t>
            </a:fld>
            <a:endParaRPr lang="en-US"/>
          </a:p>
        </p:txBody>
      </p:sp>
      <p:cxnSp>
        <p:nvCxnSpPr>
          <p:cNvPr id="10" name="Straight Connector 9">
            <a:extLst>
              <a:ext uri="{FF2B5EF4-FFF2-40B4-BE49-F238E27FC236}">
                <a16:creationId xmlns:a16="http://schemas.microsoft.com/office/drawing/2014/main" id="{209B6075-9256-0E09-5846-0046BA55B3A6}"/>
              </a:ext>
            </a:extLst>
          </p:cNvPr>
          <p:cNvCxnSpPr>
            <a:cxnSpLocks/>
          </p:cNvCxnSpPr>
          <p:nvPr userDrawn="1"/>
        </p:nvCxnSpPr>
        <p:spPr>
          <a:xfrm>
            <a:off x="2804585" y="6456584"/>
            <a:ext cx="938741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DF49641-5467-4238-F050-62398D1990AF}"/>
              </a:ext>
            </a:extLst>
          </p:cNvPr>
          <p:cNvSpPr/>
          <p:nvPr userDrawn="1"/>
        </p:nvSpPr>
        <p:spPr>
          <a:xfrm>
            <a:off x="0" y="6451748"/>
            <a:ext cx="1675131" cy="406253"/>
          </a:xfrm>
          <a:prstGeom prst="rect">
            <a:avLst/>
          </a:prstGeom>
          <a:solidFill>
            <a:srgbClr val="1F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Picture 11">
            <a:extLst>
              <a:ext uri="{FF2B5EF4-FFF2-40B4-BE49-F238E27FC236}">
                <a16:creationId xmlns:a16="http://schemas.microsoft.com/office/drawing/2014/main" id="{396259F7-3338-5E15-2A7E-142970104DA3}"/>
              </a:ext>
            </a:extLst>
          </p:cNvPr>
          <p:cNvPicPr>
            <a:picLocks noChangeAspect="1"/>
          </p:cNvPicPr>
          <p:nvPr userDrawn="1"/>
        </p:nvPicPr>
        <p:blipFill>
          <a:blip r:embed="rId2"/>
          <a:stretch>
            <a:fillRect/>
          </a:stretch>
        </p:blipFill>
        <p:spPr>
          <a:xfrm>
            <a:off x="213360" y="6518056"/>
            <a:ext cx="1097280" cy="263968"/>
          </a:xfrm>
          <a:prstGeom prst="rect">
            <a:avLst/>
          </a:prstGeom>
        </p:spPr>
      </p:pic>
      <p:sp>
        <p:nvSpPr>
          <p:cNvPr id="13" name="TextBox 12">
            <a:extLst>
              <a:ext uri="{FF2B5EF4-FFF2-40B4-BE49-F238E27FC236}">
                <a16:creationId xmlns:a16="http://schemas.microsoft.com/office/drawing/2014/main" id="{6E2F22AB-B330-69A7-04BF-78D82653F5E5}"/>
              </a:ext>
            </a:extLst>
          </p:cNvPr>
          <p:cNvSpPr txBox="1"/>
          <p:nvPr userDrawn="1"/>
        </p:nvSpPr>
        <p:spPr>
          <a:xfrm>
            <a:off x="5147511" y="6524406"/>
            <a:ext cx="3235181" cy="246221"/>
          </a:xfrm>
          <a:prstGeom prst="rect">
            <a:avLst/>
          </a:prstGeom>
          <a:noFill/>
        </p:spPr>
        <p:txBody>
          <a:bodyPr wrap="none" rtlCol="0">
            <a:spAutoFit/>
          </a:bodyPr>
          <a:lstStyle/>
          <a:p>
            <a:r>
              <a:rPr lang="en-US" sz="1000" b="0">
                <a:solidFill>
                  <a:srgbClr val="1471BA"/>
                </a:solidFill>
                <a:latin typeface="Arial" panose="020B0604020202020204" pitchFamily="34" charset="0"/>
                <a:cs typeface="Arial" panose="020B0604020202020204" pitchFamily="34" charset="0"/>
              </a:rPr>
              <a:t>Learn more about BRICS at: </a:t>
            </a:r>
            <a:r>
              <a:rPr lang="en-US" sz="1000" b="1" u="sng">
                <a:solidFill>
                  <a:srgbClr val="1471BA"/>
                </a:solidFill>
                <a:latin typeface="Arial" panose="020B0604020202020204" pitchFamily="34" charset="0"/>
                <a:cs typeface="Arial" panose="020B0604020202020204" pitchFamily="34" charset="0"/>
              </a:rPr>
              <a:t>https://brics.cit.nih.gov</a:t>
            </a:r>
          </a:p>
        </p:txBody>
      </p:sp>
      <p:sp>
        <p:nvSpPr>
          <p:cNvPr id="14" name="Parallelogram 13">
            <a:extLst>
              <a:ext uri="{FF2B5EF4-FFF2-40B4-BE49-F238E27FC236}">
                <a16:creationId xmlns:a16="http://schemas.microsoft.com/office/drawing/2014/main" id="{60B8EDD9-4833-18C9-3E33-C9A3F22C7C6D}"/>
              </a:ext>
            </a:extLst>
          </p:cNvPr>
          <p:cNvSpPr/>
          <p:nvPr userDrawn="1"/>
        </p:nvSpPr>
        <p:spPr>
          <a:xfrm>
            <a:off x="1472354" y="6446838"/>
            <a:ext cx="1819487" cy="411162"/>
          </a:xfrm>
          <a:prstGeom prst="parallelogram">
            <a:avLst/>
          </a:prstGeom>
          <a:solidFill>
            <a:srgbClr val="1A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5" name="Picture 14">
            <a:extLst>
              <a:ext uri="{FF2B5EF4-FFF2-40B4-BE49-F238E27FC236}">
                <a16:creationId xmlns:a16="http://schemas.microsoft.com/office/drawing/2014/main" id="{5405A211-F0C9-F146-7932-D47ABE3C0BEA}"/>
              </a:ext>
            </a:extLst>
          </p:cNvPr>
          <p:cNvPicPr>
            <a:picLocks noChangeAspect="1"/>
          </p:cNvPicPr>
          <p:nvPr userDrawn="1"/>
        </p:nvPicPr>
        <p:blipFill>
          <a:blip r:embed="rId3"/>
          <a:stretch>
            <a:fillRect/>
          </a:stretch>
        </p:blipFill>
        <p:spPr>
          <a:xfrm>
            <a:off x="1748791" y="6520823"/>
            <a:ext cx="1219200" cy="272717"/>
          </a:xfrm>
          <a:prstGeom prst="rect">
            <a:avLst/>
          </a:prstGeom>
        </p:spPr>
      </p:pic>
      <p:pic>
        <p:nvPicPr>
          <p:cNvPr id="16" name="Picture 15" descr="A yellow and black logo&#10;&#10;Description automatically generated">
            <a:extLst>
              <a:ext uri="{FF2B5EF4-FFF2-40B4-BE49-F238E27FC236}">
                <a16:creationId xmlns:a16="http://schemas.microsoft.com/office/drawing/2014/main" id="{06F07A2D-EFD7-E9A3-D1F8-0EDE8B991B3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flipV="1">
            <a:off x="4947920" y="6560994"/>
            <a:ext cx="225837" cy="187325"/>
          </a:xfrm>
          <a:prstGeom prst="rect">
            <a:avLst/>
          </a:prstGeom>
        </p:spPr>
      </p:pic>
    </p:spTree>
    <p:extLst>
      <p:ext uri="{BB962C8B-B14F-4D97-AF65-F5344CB8AC3E}">
        <p14:creationId xmlns:p14="http://schemas.microsoft.com/office/powerpoint/2010/main" val="58657746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hasCustomPrompt="1"/>
          </p:nvPr>
        </p:nvSpPr>
        <p:spPr>
          <a:xfrm>
            <a:off x="457200" y="1343025"/>
            <a:ext cx="11276013" cy="4645023"/>
          </a:xfrm>
          <a:prstGeom prst="rect">
            <a:avLst/>
          </a:prstGeom>
        </p:spPr>
        <p:txBody>
          <a:bodyPr/>
          <a:lstStyle>
            <a:lvl1pPr marL="228600" marR="0" indent="-228600" algn="l" defTabSz="914400" rtl="0" eaLnBrk="1" fontAlgn="auto" latinLnBrk="0" hangingPunct="1">
              <a:lnSpc>
                <a:spcPct val="100000"/>
              </a:lnSpc>
              <a:spcBef>
                <a:spcPts val="0"/>
              </a:spcBef>
              <a:spcAft>
                <a:spcPts val="1200"/>
              </a:spcAft>
              <a:buClr>
                <a:schemeClr val="tx2"/>
              </a:buClr>
              <a:buSzPct val="100000"/>
              <a:buFont typeface="Wingdings" panose="05000000000000000000" pitchFamily="2" charset="2"/>
              <a:buChar char="§"/>
              <a:tabLst/>
              <a:defRPr lang="en-US" sz="1600" kern="1200" dirty="0" smtClean="0">
                <a:solidFill>
                  <a:schemeClr val="tx1"/>
                </a:solidFill>
                <a:latin typeface="+mn-lt"/>
                <a:ea typeface="+mn-ea"/>
                <a:cs typeface="+mn-cs"/>
              </a:defRPr>
            </a:lvl1pPr>
            <a:lvl2pPr marL="457200" indent="-228600">
              <a:defRPr lang="en-US" sz="1600" kern="1200" dirty="0" smtClean="0">
                <a:solidFill>
                  <a:schemeClr val="tx1"/>
                </a:solidFill>
                <a:latin typeface="+mn-lt"/>
                <a:ea typeface="+mn-ea"/>
                <a:cs typeface="+mn-cs"/>
              </a:defRPr>
            </a:lvl2pPr>
            <a:lvl3pPr marL="682625" indent="-225425">
              <a:buFont typeface="Wingdings" panose="05000000000000000000" pitchFamily="2" charset="2"/>
              <a:buChar char="§"/>
              <a:defRPr lang="en-US" sz="1600" kern="1200" dirty="0" smtClean="0">
                <a:solidFill>
                  <a:schemeClr val="tx1"/>
                </a:solidFill>
                <a:latin typeface="+mn-lt"/>
                <a:ea typeface="+mn-ea"/>
                <a:cs typeface="+mn-cs"/>
              </a:defRPr>
            </a:lvl3pPr>
            <a:lvl4pPr marL="914400" indent="-228600">
              <a:buSzPct val="100000"/>
              <a:buFont typeface="Arial" panose="020B0604020202020204" pitchFamily="34" charset="0"/>
              <a:buChar char="–"/>
              <a:defRPr lang="en-US" sz="1600" kern="1200" dirty="0" smtClean="0">
                <a:solidFill>
                  <a:schemeClr val="tx1"/>
                </a:solidFill>
                <a:latin typeface="+mn-lt"/>
                <a:ea typeface="+mn-ea"/>
                <a:cs typeface="+mn-cs"/>
              </a:defRPr>
            </a:lvl4pPr>
            <a:lvl5pPr marL="1146175" indent="-231775">
              <a:buFont typeface="Wingdings" panose="05000000000000000000" pitchFamily="2" charset="2"/>
              <a:buChar char="§"/>
              <a:defRPr lang="en-US" sz="1600" kern="1200" dirty="0">
                <a:solidFill>
                  <a:schemeClr val="tx1"/>
                </a:solidFill>
                <a:latin typeface="+mn-lt"/>
                <a:ea typeface="+mn-ea"/>
                <a:cs typeface="+mn-cs"/>
              </a:defRPr>
            </a:lvl5pPr>
          </a:lstStyle>
          <a:p>
            <a:pPr marL="228600" marR="0" lvl="0" indent="-228600" algn="l" defTabSz="914400" rtl="0" eaLnBrk="1" fontAlgn="auto" latinLnBrk="0" hangingPunct="1">
              <a:lnSpc>
                <a:spcPct val="100000"/>
              </a:lnSpc>
              <a:spcBef>
                <a:spcPts val="0"/>
              </a:spcBef>
              <a:spcAft>
                <a:spcPts val="1200"/>
              </a:spcAft>
              <a:buClr>
                <a:schemeClr val="tx2"/>
              </a:buClr>
              <a:buSzPct val="100000"/>
              <a:buFont typeface="Wingdings" panose="05000000000000000000" pitchFamily="2" charset="2"/>
              <a:buChar char="§"/>
              <a:tabLst/>
              <a:defRPr/>
            </a:pPr>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768379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userDrawn="1">
  <p:cSld name="1_Title_Content_Full_Blue">
    <p:bg>
      <p:bgPr>
        <a:solidFill>
          <a:schemeClr val="bg2"/>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IBM Plex Sans" panose="020B0503050203000203" pitchFamily="34" charset="0"/>
              </a:defRPr>
            </a:lvl1pPr>
          </a:lstStyle>
          <a:p>
            <a:pPr>
              <a:defRPr/>
            </a:pPr>
            <a:fld id="{A8BA57A7-37C2-4381-B651-A52D0E09B8D6}" type="slidenum">
              <a:rPr lang="en-US" smtClean="0"/>
              <a:pPr>
                <a:defRPr/>
              </a:pPr>
              <a:t>‹#›</a:t>
            </a:fld>
            <a:endParaRPr lang="en-US"/>
          </a:p>
        </p:txBody>
      </p:sp>
      <p:sp>
        <p:nvSpPr>
          <p:cNvPr id="5" name="Content Placeholder 4">
            <a:extLst>
              <a:ext uri="{FF2B5EF4-FFF2-40B4-BE49-F238E27FC236}">
                <a16:creationId xmlns:a16="http://schemas.microsoft.com/office/drawing/2014/main" id="{7D6C4CA4-B038-5F43-B1FC-475914BD2387}"/>
              </a:ext>
            </a:extLst>
          </p:cNvPr>
          <p:cNvSpPr>
            <a:spLocks noGrp="1"/>
          </p:cNvSpPr>
          <p:nvPr>
            <p:ph sz="quarter" idx="13"/>
          </p:nvPr>
        </p:nvSpPr>
        <p:spPr>
          <a:xfrm>
            <a:off x="455084" y="1828800"/>
            <a:ext cx="11277600" cy="429768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10569B89-09E7-45A4-9E10-BC4BCE8ED14C}"/>
              </a:ext>
            </a:extLst>
          </p:cNvPr>
          <p:cNvSpPr>
            <a:spLocks noGrp="1"/>
          </p:cNvSpPr>
          <p:nvPr>
            <p:ph type="body" sz="quarter" idx="14" hasCustomPrompt="1"/>
          </p:nvPr>
        </p:nvSpPr>
        <p:spPr>
          <a:xfrm>
            <a:off x="455084" y="396192"/>
            <a:ext cx="5183188" cy="274637"/>
          </a:xfrm>
        </p:spPr>
        <p:txBody>
          <a:bodyPr/>
          <a:lstStyle>
            <a:lvl1pPr marL="0" indent="0">
              <a:buNone/>
              <a:defRPr sz="1000" b="0" spc="300">
                <a:solidFill>
                  <a:schemeClr val="tx2"/>
                </a:solidFill>
                <a:latin typeface="IBM Plex Sans" panose="020B0503050203000203" pitchFamily="34" charset="0"/>
              </a:defRPr>
            </a:lvl1pPr>
          </a:lstStyle>
          <a:p>
            <a:pPr lvl="0"/>
            <a:r>
              <a:rPr lang="en-US"/>
              <a:t>CLICK TO EDIT MASTER OVERLINE</a:t>
            </a:r>
          </a:p>
        </p:txBody>
      </p:sp>
      <p:sp>
        <p:nvSpPr>
          <p:cNvPr id="2" name="Title 1">
            <a:extLst>
              <a:ext uri="{FF2B5EF4-FFF2-40B4-BE49-F238E27FC236}">
                <a16:creationId xmlns:a16="http://schemas.microsoft.com/office/drawing/2014/main" id="{BD3DB222-05B2-8029-1852-2FA53AA32C53}"/>
              </a:ext>
            </a:extLst>
          </p:cNvPr>
          <p:cNvSpPr>
            <a:spLocks noGrp="1"/>
          </p:cNvSpPr>
          <p:nvPr>
            <p:ph type="title"/>
          </p:nvPr>
        </p:nvSpPr>
        <p:spPr>
          <a:xfrm>
            <a:off x="455084" y="609893"/>
            <a:ext cx="11277600" cy="1020763"/>
          </a:xfrm>
        </p:spPr>
        <p:txBody>
          <a:bodyPr/>
          <a:lstStyle/>
          <a:p>
            <a:r>
              <a:rPr lang="en-US"/>
              <a:t>Click to edit Master title style</a:t>
            </a:r>
          </a:p>
        </p:txBody>
      </p:sp>
    </p:spTree>
    <p:extLst>
      <p:ext uri="{BB962C8B-B14F-4D97-AF65-F5344CB8AC3E}">
        <p14:creationId xmlns:p14="http://schemas.microsoft.com/office/powerpoint/2010/main" val="1323343546"/>
      </p:ext>
    </p:extLst>
  </p:cSld>
  <p:clrMapOvr>
    <a:overrideClrMapping bg1="dk1" tx1="lt1" bg2="dk2" tx2="lt2" accent1="accent1" accent2="accent2" accent3="accent3" accent4="accent4" accent5="accent5" accent6="accent6" hlink="hlink" folHlink="folHlink"/>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54353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E042D-31C2-4E5E-8EA5-9A1A2937A1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938F0A-DE9F-423F-87EB-A4BDC9D0B0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1318D-3BDA-458C-BEBE-962CE7B513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C72AC6-76AB-4CA0-AA8A-7246C0352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104681-AC95-4043-B96D-5991F985B1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29EC23-3FCD-470C-A938-21E1D3A0937C}"/>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8" name="Footer Placeholder 7">
            <a:extLst>
              <a:ext uri="{FF2B5EF4-FFF2-40B4-BE49-F238E27FC236}">
                <a16:creationId xmlns:a16="http://schemas.microsoft.com/office/drawing/2014/main" id="{0C1E2D46-2D22-483E-88F3-71EBC0388B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F61DD5-7A62-4362-AFD6-30B2BBE31AC9}"/>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34442847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67E0D-C5FE-42D6-A385-BA8234A5AE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8D3D42-C7A7-44EB-9FF9-AA0BA776B00A}"/>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4" name="Footer Placeholder 3">
            <a:extLst>
              <a:ext uri="{FF2B5EF4-FFF2-40B4-BE49-F238E27FC236}">
                <a16:creationId xmlns:a16="http://schemas.microsoft.com/office/drawing/2014/main" id="{56F08AD4-6C3D-40F7-956D-056E610F03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B8BFA3-A562-4EE0-9EE3-EA545FC0CBB8}"/>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1988252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841C72-6162-4FF0-A965-1DBDB04D51F7}"/>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3" name="Footer Placeholder 2">
            <a:extLst>
              <a:ext uri="{FF2B5EF4-FFF2-40B4-BE49-F238E27FC236}">
                <a16:creationId xmlns:a16="http://schemas.microsoft.com/office/drawing/2014/main" id="{30F1978A-3F5D-496D-B97C-8EA0818208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340A9F-15A9-4616-8EE2-87D7CA18FF7E}"/>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42209124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2CD24-6009-4E18-9DE0-18E2F7E75D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6A616F-C2CB-4EDD-97CB-64F2AEB9F1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329E86-8BE8-4A9C-8540-7264B1DC6B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AEF405-736C-4EF8-AA73-1F72EFE47176}"/>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6" name="Footer Placeholder 5">
            <a:extLst>
              <a:ext uri="{FF2B5EF4-FFF2-40B4-BE49-F238E27FC236}">
                <a16:creationId xmlns:a16="http://schemas.microsoft.com/office/drawing/2014/main" id="{5962B890-D7DD-42D7-9F1D-D7493BD78B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125E27-352E-4629-9D02-16FFA4553B76}"/>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23664810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A75E8-EB99-40B6-B9E6-5BFA1D4ECB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4D35B5-8018-42C8-AE22-7C5D37A12C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77827F-C17B-494A-8F80-27376B20A3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1B7BDC-C326-4F77-AE00-B9DC130F9E78}"/>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6" name="Footer Placeholder 5">
            <a:extLst>
              <a:ext uri="{FF2B5EF4-FFF2-40B4-BE49-F238E27FC236}">
                <a16:creationId xmlns:a16="http://schemas.microsoft.com/office/drawing/2014/main" id="{90EF3A55-5EC3-47C1-9CAD-44C98FD5DF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9A052E-EEC8-44FF-98EB-240EBA4C3D8B}"/>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34072134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C5E94-FEC2-4A85-B758-BE31098B9C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0DBAE5-B1B4-4499-9ABF-3A76C72CE1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B83BDC-AF10-4040-A3F4-1159C3AE6B7D}"/>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5" name="Footer Placeholder 4">
            <a:extLst>
              <a:ext uri="{FF2B5EF4-FFF2-40B4-BE49-F238E27FC236}">
                <a16:creationId xmlns:a16="http://schemas.microsoft.com/office/drawing/2014/main" id="{261D6EED-6BC0-451F-95B5-D38840BC78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99670E-2A60-4291-92D9-BA1A22EB15D4}"/>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19941914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D85276-CAF2-4BA6-A65C-72075F049D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3FDD33-B192-40A3-8282-8162BD89BE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59CA55-885B-4E74-853D-88D5417D4E6A}"/>
              </a:ext>
            </a:extLst>
          </p:cNvPr>
          <p:cNvSpPr>
            <a:spLocks noGrp="1"/>
          </p:cNvSpPr>
          <p:nvPr>
            <p:ph type="dt" sz="half" idx="10"/>
          </p:nvPr>
        </p:nvSpPr>
        <p:spPr/>
        <p:txBody>
          <a:bodyPr/>
          <a:lstStyle/>
          <a:p>
            <a:fld id="{933F9752-3273-4CA6-A752-F675FC5FA5DD}" type="datetimeFigureOut">
              <a:rPr lang="en-US" smtClean="0"/>
              <a:t>1/2/2025</a:t>
            </a:fld>
            <a:endParaRPr lang="en-US"/>
          </a:p>
        </p:txBody>
      </p:sp>
      <p:sp>
        <p:nvSpPr>
          <p:cNvPr id="5" name="Footer Placeholder 4">
            <a:extLst>
              <a:ext uri="{FF2B5EF4-FFF2-40B4-BE49-F238E27FC236}">
                <a16:creationId xmlns:a16="http://schemas.microsoft.com/office/drawing/2014/main" id="{8952CA31-F282-4396-A739-B238FBB868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CBEE81-1171-4380-9416-7FB90E6F72BE}"/>
              </a:ext>
            </a:extLst>
          </p:cNvPr>
          <p:cNvSpPr>
            <a:spLocks noGrp="1"/>
          </p:cNvSpPr>
          <p:nvPr>
            <p:ph type="sldNum" sz="quarter" idx="12"/>
          </p:nvPr>
        </p:nvSpPr>
        <p:spPr/>
        <p:txBody>
          <a:bodyPr/>
          <a:lstStyle/>
          <a:p>
            <a:fld id="{62D8905D-F8F2-4D41-8587-3DEF9503E1ED}" type="slidenum">
              <a:rPr lang="en-US" smtClean="0"/>
              <a:t>‹#›</a:t>
            </a:fld>
            <a:endParaRPr lang="en-US"/>
          </a:p>
        </p:txBody>
      </p:sp>
    </p:spTree>
    <p:extLst>
      <p:ext uri="{BB962C8B-B14F-4D97-AF65-F5344CB8AC3E}">
        <p14:creationId xmlns:p14="http://schemas.microsoft.com/office/powerpoint/2010/main" val="21994733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_Slide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1"/>
                </a:solidFill>
                <a:latin typeface="+mj-lt"/>
                <a:ea typeface="Arial"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528647" y="6191750"/>
            <a:ext cx="2116756" cy="508021"/>
          </a:xfrm>
          <a:prstGeom prst="rect">
            <a:avLst/>
          </a:prstGeom>
        </p:spPr>
      </p:pic>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6191750"/>
            <a:ext cx="2793999" cy="369332"/>
          </a:xfrm>
        </p:spPr>
        <p:txBody>
          <a:bodyPr anchor="ctr">
            <a:spAutoFit/>
          </a:bodyPr>
          <a:lstStyle>
            <a:lvl1pPr marL="0" indent="0" algn="r">
              <a:buNone/>
              <a:defRPr sz="1800">
                <a:solidFill>
                  <a:schemeClr val="tx1"/>
                </a:solidFill>
              </a:defRPr>
            </a:lvl1pPr>
          </a:lstStyle>
          <a:p>
            <a:pPr lvl="0"/>
            <a:r>
              <a:rPr lang="en-US"/>
              <a:t>Month, Year</a:t>
            </a:r>
          </a:p>
        </p:txBody>
      </p:sp>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1"/>
                </a:solidFill>
              </a:defRPr>
            </a:lvl1pPr>
          </a:lstStyle>
          <a:p>
            <a:pPr lvl="0"/>
            <a:r>
              <a:rPr lang="en-US"/>
              <a:t>Click to enter Presenter title</a:t>
            </a:r>
          </a:p>
        </p:txBody>
      </p:sp>
    </p:spTree>
    <p:extLst>
      <p:ext uri="{BB962C8B-B14F-4D97-AF65-F5344CB8AC3E}">
        <p14:creationId xmlns:p14="http://schemas.microsoft.com/office/powerpoint/2010/main" val="572284026"/>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_Slide_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2"/>
                </a:solidFill>
                <a:latin typeface="+mj-lt"/>
                <a:ea typeface="Arial"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6191750"/>
            <a:ext cx="2793999" cy="369332"/>
          </a:xfrm>
        </p:spPr>
        <p:txBody>
          <a:bodyPr anchor="ctr">
            <a:spAutoFit/>
          </a:bodyPr>
          <a:lstStyle>
            <a:lvl1pPr marL="0" indent="0" algn="r">
              <a:buNone/>
              <a:defRPr sz="1800">
                <a:solidFill>
                  <a:schemeClr val="tx2"/>
                </a:solidFill>
              </a:defRPr>
            </a:lvl1pPr>
          </a:lstStyle>
          <a:p>
            <a:pPr lvl="0"/>
            <a:r>
              <a:rPr lang="en-US"/>
              <a:t>Month, Year</a:t>
            </a:r>
          </a:p>
        </p:txBody>
      </p:sp>
      <p:pic>
        <p:nvPicPr>
          <p:cNvPr id="14" name="Picture 13">
            <a:extLst>
              <a:ext uri="{FF2B5EF4-FFF2-40B4-BE49-F238E27FC236}">
                <a16:creationId xmlns:a16="http://schemas.microsoft.com/office/drawing/2014/main" id="{7BDE975D-CBD8-8B4E-A534-D61D7F32E9B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87000" y="152401"/>
            <a:ext cx="1750963" cy="420482"/>
          </a:xfrm>
          <a:prstGeom prst="rect">
            <a:avLst/>
          </a:prstGeom>
        </p:spPr>
      </p:pic>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2"/>
                </a:solidFill>
              </a:defRPr>
            </a:lvl1pPr>
          </a:lstStyle>
          <a:p>
            <a:pPr lvl="0"/>
            <a:r>
              <a:rPr lang="en-US"/>
              <a:t>Click to enter Presenter title</a:t>
            </a:r>
          </a:p>
        </p:txBody>
      </p:sp>
      <p:pic>
        <p:nvPicPr>
          <p:cNvPr id="9" name="Picture 8">
            <a:extLst>
              <a:ext uri="{FF2B5EF4-FFF2-40B4-BE49-F238E27FC236}">
                <a16:creationId xmlns:a16="http://schemas.microsoft.com/office/drawing/2014/main" id="{9F296770-A8F4-FC4A-9E32-32E3DB4B49EE}"/>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473557" y="6160750"/>
            <a:ext cx="2587752" cy="400022"/>
          </a:xfrm>
          <a:prstGeom prst="rect">
            <a:avLst/>
          </a:prstGeom>
        </p:spPr>
      </p:pic>
    </p:spTree>
    <p:extLst>
      <p:ext uri="{BB962C8B-B14F-4D97-AF65-F5344CB8AC3E}">
        <p14:creationId xmlns:p14="http://schemas.microsoft.com/office/powerpoint/2010/main" val="334923643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Introduction">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458B3A1-C77D-4AFC-B2C8-79520B53C452}"/>
              </a:ext>
            </a:extLst>
          </p:cNvPr>
          <p:cNvSpPr>
            <a:spLocks noGrp="1"/>
          </p:cNvSpPr>
          <p:nvPr>
            <p:ph type="title"/>
          </p:nvPr>
        </p:nvSpPr>
        <p:spPr>
          <a:xfrm>
            <a:off x="550863" y="4507200"/>
            <a:ext cx="4500562" cy="1562959"/>
          </a:xfrm>
        </p:spPr>
        <p:txBody>
          <a:bodyPr wrap="square" anchor="t" anchorCtr="0">
            <a:noAutofit/>
          </a:bodyPr>
          <a:lstStyle/>
          <a:p>
            <a:r>
              <a:rPr lang="en-US"/>
              <a:t>Click to edit Master title style</a:t>
            </a:r>
          </a:p>
        </p:txBody>
      </p:sp>
      <p:sp>
        <p:nvSpPr>
          <p:cNvPr id="12" name="Picture Placeholder 11">
            <a:extLst>
              <a:ext uri="{FF2B5EF4-FFF2-40B4-BE49-F238E27FC236}">
                <a16:creationId xmlns:a16="http://schemas.microsoft.com/office/drawing/2014/main" id="{F551DA26-B267-4F28-B4D0-65B3EF6E1112}"/>
              </a:ext>
            </a:extLst>
          </p:cNvPr>
          <p:cNvSpPr>
            <a:spLocks noGrp="1"/>
          </p:cNvSpPr>
          <p:nvPr>
            <p:ph type="pic" sz="quarter" idx="13"/>
          </p:nvPr>
        </p:nvSpPr>
        <p:spPr>
          <a:xfrm>
            <a:off x="0" y="0"/>
            <a:ext cx="3054096" cy="3776472"/>
          </a:xfrm>
          <a:solidFill>
            <a:schemeClr val="accent5"/>
          </a:solidFill>
        </p:spPr>
        <p:txBody>
          <a:bodyPr>
            <a:noAutofit/>
          </a:bodyPr>
          <a:lstStyle/>
          <a:p>
            <a:r>
              <a:rPr lang="en-US"/>
              <a:t>Click icon to add picture</a:t>
            </a:r>
          </a:p>
        </p:txBody>
      </p:sp>
      <p:sp>
        <p:nvSpPr>
          <p:cNvPr id="18" name="Picture Placeholder 11">
            <a:extLst>
              <a:ext uri="{FF2B5EF4-FFF2-40B4-BE49-F238E27FC236}">
                <a16:creationId xmlns:a16="http://schemas.microsoft.com/office/drawing/2014/main" id="{95544A62-DA23-4840-99DE-09AFC8F4DC48}"/>
              </a:ext>
            </a:extLst>
          </p:cNvPr>
          <p:cNvSpPr>
            <a:spLocks noGrp="1"/>
          </p:cNvSpPr>
          <p:nvPr>
            <p:ph type="pic" sz="quarter" idx="14"/>
          </p:nvPr>
        </p:nvSpPr>
        <p:spPr>
          <a:xfrm>
            <a:off x="3054096" y="0"/>
            <a:ext cx="3054096" cy="3776472"/>
          </a:xfrm>
          <a:solidFill>
            <a:schemeClr val="accent5"/>
          </a:solidFill>
        </p:spPr>
        <p:txBody>
          <a:bodyPr>
            <a:noAutofit/>
          </a:bodyPr>
          <a:lstStyle/>
          <a:p>
            <a:r>
              <a:rPr lang="en-US"/>
              <a:t>Click icon to add picture</a:t>
            </a:r>
          </a:p>
        </p:txBody>
      </p:sp>
      <p:sp>
        <p:nvSpPr>
          <p:cNvPr id="19" name="Picture Placeholder 11">
            <a:extLst>
              <a:ext uri="{FF2B5EF4-FFF2-40B4-BE49-F238E27FC236}">
                <a16:creationId xmlns:a16="http://schemas.microsoft.com/office/drawing/2014/main" id="{0C91AF30-C5BB-4601-BDEB-E60C93A16933}"/>
              </a:ext>
            </a:extLst>
          </p:cNvPr>
          <p:cNvSpPr>
            <a:spLocks noGrp="1"/>
          </p:cNvSpPr>
          <p:nvPr>
            <p:ph type="pic" sz="quarter" idx="15"/>
          </p:nvPr>
        </p:nvSpPr>
        <p:spPr>
          <a:xfrm>
            <a:off x="6083808" y="0"/>
            <a:ext cx="3054096" cy="3776472"/>
          </a:xfrm>
          <a:solidFill>
            <a:schemeClr val="accent5"/>
          </a:solidFill>
        </p:spPr>
        <p:txBody>
          <a:bodyPr>
            <a:noAutofit/>
          </a:bodyPr>
          <a:lstStyle/>
          <a:p>
            <a:r>
              <a:rPr lang="en-US"/>
              <a:t>Click icon to add picture</a:t>
            </a:r>
          </a:p>
        </p:txBody>
      </p:sp>
      <p:sp>
        <p:nvSpPr>
          <p:cNvPr id="20" name="Picture Placeholder 11">
            <a:extLst>
              <a:ext uri="{FF2B5EF4-FFF2-40B4-BE49-F238E27FC236}">
                <a16:creationId xmlns:a16="http://schemas.microsoft.com/office/drawing/2014/main" id="{5B625AA5-EA5B-4115-A461-DA2C7087D83E}"/>
              </a:ext>
            </a:extLst>
          </p:cNvPr>
          <p:cNvSpPr>
            <a:spLocks noGrp="1"/>
          </p:cNvSpPr>
          <p:nvPr>
            <p:ph type="pic" sz="quarter" idx="16"/>
          </p:nvPr>
        </p:nvSpPr>
        <p:spPr>
          <a:xfrm>
            <a:off x="9137904" y="0"/>
            <a:ext cx="3054096" cy="3776472"/>
          </a:xfrm>
          <a:solidFill>
            <a:schemeClr val="accent5"/>
          </a:solidFill>
        </p:spPr>
        <p:txBody>
          <a:bodyPr>
            <a:noAutofit/>
          </a:bodyPr>
          <a:lstStyle/>
          <a:p>
            <a:r>
              <a:rPr lang="en-US"/>
              <a:t>Click icon to add picture</a:t>
            </a:r>
          </a:p>
        </p:txBody>
      </p:sp>
      <p:sp>
        <p:nvSpPr>
          <p:cNvPr id="11" name="Content Placeholder 6">
            <a:extLst>
              <a:ext uri="{FF2B5EF4-FFF2-40B4-BE49-F238E27FC236}">
                <a16:creationId xmlns:a16="http://schemas.microsoft.com/office/drawing/2014/main" id="{1B1AE41C-3196-4E6F-A3A8-313A92677FF3}"/>
              </a:ext>
            </a:extLst>
          </p:cNvPr>
          <p:cNvSpPr>
            <a:spLocks noGrp="1"/>
          </p:cNvSpPr>
          <p:nvPr>
            <p:ph sz="quarter" idx="15"/>
          </p:nvPr>
        </p:nvSpPr>
        <p:spPr>
          <a:xfrm>
            <a:off x="5262411" y="4508500"/>
            <a:ext cx="6221412" cy="1563688"/>
          </a:xfrm>
        </p:spPr>
        <p:txBody>
          <a:bodyPr>
            <a:noAutofit/>
          </a:bodyPr>
          <a:lstStyle>
            <a:lvl1pPr marL="228600" indent="-228600">
              <a:lnSpc>
                <a:spcPct val="100000"/>
              </a:lnSpc>
              <a:buFont typeface="Arial" panose="020B0604020202020204" pitchFamily="34" charset="0"/>
              <a:buChar char="•"/>
              <a:defRPr sz="2000"/>
            </a:lvl1pPr>
            <a:lvl2pPr>
              <a:buNone/>
              <a:defRPr sz="1900"/>
            </a:lvl2pPr>
            <a:lvl3pPr>
              <a:buNone/>
              <a:defRPr sz="1900"/>
            </a:lvl3pPr>
            <a:lvl4pPr>
              <a:buNone/>
              <a:defRPr sz="1900"/>
            </a:lvl4pPr>
            <a:lvl5pPr>
              <a:buNone/>
              <a:defRPr sz="1900"/>
            </a:lvl5pPr>
          </a:lstStyle>
          <a:p>
            <a:pPr lvl="0"/>
            <a:r>
              <a:rPr lang="en-US"/>
              <a:t>Click to edit Master text styles</a:t>
            </a:r>
          </a:p>
        </p:txBody>
      </p:sp>
      <p:sp>
        <p:nvSpPr>
          <p:cNvPr id="13" name="Slide Number Placeholder 14">
            <a:extLst>
              <a:ext uri="{FF2B5EF4-FFF2-40B4-BE49-F238E27FC236}">
                <a16:creationId xmlns:a16="http://schemas.microsoft.com/office/drawing/2014/main" id="{70C1F951-2BD2-4562-914D-E44F1ACD736A}"/>
              </a:ext>
            </a:extLst>
          </p:cNvPr>
          <p:cNvSpPr>
            <a:spLocks noGrp="1"/>
          </p:cNvSpPr>
          <p:nvPr>
            <p:ph type="sldNum" sz="quarter" idx="12"/>
          </p:nvPr>
        </p:nvSpPr>
        <p:spPr>
          <a:xfrm>
            <a:off x="10499726" y="6438900"/>
            <a:ext cx="1692274" cy="419100"/>
          </a:xfrm>
        </p:spPr>
        <p:txBody>
          <a:bodyPr/>
          <a:lstStyle/>
          <a:p>
            <a:fld id="{DBA1B0FB-D917-4C8C-928F-313BD683BF39}" type="slidenum">
              <a:rPr lang="en-US" sz="1200" smtClean="0"/>
              <a:pPr/>
              <a:t>‹#›</a:t>
            </a:fld>
            <a:endParaRPr lang="en-US" sz="1200"/>
          </a:p>
        </p:txBody>
      </p:sp>
    </p:spTree>
    <p:extLst>
      <p:ext uri="{BB962C8B-B14F-4D97-AF65-F5344CB8AC3E}">
        <p14:creationId xmlns:p14="http://schemas.microsoft.com/office/powerpoint/2010/main" val="31234510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_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9" y="2381071"/>
            <a:ext cx="5944920" cy="1200329"/>
          </a:xfrm>
        </p:spPr>
        <p:txBody>
          <a:bodyPr wrap="square" anchor="ctr" anchorCtr="0">
            <a:spAutoFit/>
          </a:bodyPr>
          <a:lstStyle>
            <a:lvl1pPr algn="l">
              <a:lnSpc>
                <a:spcPct val="90000"/>
              </a:lnSpc>
              <a:defRPr sz="8000" b="1" i="0" baseline="0">
                <a:solidFill>
                  <a:schemeClr val="tx1"/>
                </a:solidFill>
                <a:latin typeface="+mj-lt"/>
                <a:ea typeface="Arial" charset="0"/>
                <a:cs typeface="Arial" charset="0"/>
              </a:defRPr>
            </a:lvl1pPr>
          </a:lstStyle>
          <a:p>
            <a:r>
              <a:rPr lang="en-US"/>
              <a:t>Big Number</a:t>
            </a:r>
          </a:p>
        </p:txBody>
      </p:sp>
      <p:sp>
        <p:nvSpPr>
          <p:cNvPr id="10" name="Rectangle 9"/>
          <p:cNvSpPr/>
          <p:nvPr userDrawn="1"/>
        </p:nvSpPr>
        <p:spPr>
          <a:xfrm>
            <a:off x="101600" y="6095999"/>
            <a:ext cx="11785600" cy="5509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3" name="Text Placeholder 12">
            <a:extLst>
              <a:ext uri="{FF2B5EF4-FFF2-40B4-BE49-F238E27FC236}">
                <a16:creationId xmlns:a16="http://schemas.microsoft.com/office/drawing/2014/main" id="{447FFDD3-4E03-2A44-A87B-70D1C23158E0}"/>
              </a:ext>
            </a:extLst>
          </p:cNvPr>
          <p:cNvSpPr>
            <a:spLocks noGrp="1"/>
          </p:cNvSpPr>
          <p:nvPr>
            <p:ph type="body" sz="quarter" idx="10" hasCustomPrompt="1"/>
          </p:nvPr>
        </p:nvSpPr>
        <p:spPr>
          <a:xfrm>
            <a:off x="455878" y="3581400"/>
            <a:ext cx="5944921" cy="550926"/>
          </a:xfrm>
        </p:spPr>
        <p:txBody>
          <a:bodyPr wrap="square" anchor="t" anchorCtr="0">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subtitle</a:t>
            </a:r>
          </a:p>
        </p:txBody>
      </p:sp>
    </p:spTree>
    <p:extLst>
      <p:ext uri="{BB962C8B-B14F-4D97-AF65-F5344CB8AC3E}">
        <p14:creationId xmlns:p14="http://schemas.microsoft.com/office/powerpoint/2010/main" val="2133715345"/>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_Content_Full_White">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3" name="Content Placeholder 2"/>
          <p:cNvSpPr>
            <a:spLocks noGrp="1"/>
          </p:cNvSpPr>
          <p:nvPr>
            <p:ph idx="1"/>
          </p:nvPr>
        </p:nvSpPr>
        <p:spPr>
          <a:xfrm>
            <a:off x="455084" y="1981200"/>
            <a:ext cx="11277600" cy="3779842"/>
          </a:xfrm>
        </p:spPr>
        <p:txBody>
          <a:bodyPr/>
          <a:lstStyle>
            <a:lvl1pPr>
              <a:lnSpc>
                <a:spcPct val="100000"/>
              </a:lnSpc>
              <a:buClr>
                <a:schemeClr val="tx2"/>
              </a:buClr>
              <a:defRPr>
                <a:solidFill>
                  <a:schemeClr val="accent5"/>
                </a:solidFill>
              </a:defRPr>
            </a:lvl1pPr>
            <a:lvl2pPr marL="742950" indent="-285750">
              <a:lnSpc>
                <a:spcPct val="100000"/>
              </a:lnSpc>
              <a:buClr>
                <a:schemeClr val="tx2"/>
              </a:buClr>
              <a:buFont typeface="Arial" panose="020B0604020202020204" pitchFamily="34" charset="0"/>
              <a:buChar char="•"/>
              <a:defRPr>
                <a:solidFill>
                  <a:schemeClr val="accent5"/>
                </a:solidFill>
              </a:defRPr>
            </a:lvl2pPr>
            <a:lvl3pPr marL="1143000" indent="-228600">
              <a:lnSpc>
                <a:spcPct val="100000"/>
              </a:lnSpc>
              <a:buClr>
                <a:schemeClr val="tx2"/>
              </a:buClr>
              <a:buFont typeface="Arial" panose="020B0604020202020204" pitchFamily="34" charset="0"/>
              <a:buChar char="•"/>
              <a:defRPr>
                <a:solidFill>
                  <a:schemeClr val="accent5"/>
                </a:solidFill>
              </a:defRPr>
            </a:lvl3pPr>
            <a:lvl4pPr marL="1600200" indent="-228600">
              <a:lnSpc>
                <a:spcPct val="100000"/>
              </a:lnSpc>
              <a:buClr>
                <a:schemeClr val="tx2"/>
              </a:buClr>
              <a:buFont typeface="Arial" panose="020B0604020202020204" pitchFamily="34" charset="0"/>
              <a:buChar char="•"/>
              <a:defRPr>
                <a:solidFill>
                  <a:schemeClr val="accent5"/>
                </a:solidFill>
              </a:defRPr>
            </a:lvl4pPr>
            <a:lvl5pPr marL="2057400" indent="-228600">
              <a:lnSpc>
                <a:spcPct val="100000"/>
              </a:lnSpc>
              <a:buClr>
                <a:schemeClr val="tx2"/>
              </a:buClr>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
        <p:nvSpPr>
          <p:cNvPr id="6" name="Slide Number Placeholder 5">
            <a:extLst>
              <a:ext uri="{FF2B5EF4-FFF2-40B4-BE49-F238E27FC236}">
                <a16:creationId xmlns:a16="http://schemas.microsoft.com/office/drawing/2014/main" id="{BA982502-9C38-0A42-ABB1-F41F2417D788}"/>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15841998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_Content_Full_Blu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23220"/>
          </a:xfrm>
        </p:spPr>
        <p:txBody>
          <a:bodyPr anchor="t">
            <a:spAutoFit/>
          </a:bodyPr>
          <a:lstStyle>
            <a:lvl1pPr>
              <a:lnSpc>
                <a:spcPct val="100000"/>
              </a:lnSpc>
              <a:defRPr sz="2800">
                <a:solidFill>
                  <a:schemeClr val="tx1"/>
                </a:solidFill>
                <a:latin typeface="+mj-lt"/>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mn-lt"/>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5" name="Content Placeholder 4">
            <a:extLst>
              <a:ext uri="{FF2B5EF4-FFF2-40B4-BE49-F238E27FC236}">
                <a16:creationId xmlns:a16="http://schemas.microsoft.com/office/drawing/2014/main" id="{7D6C4CA4-B038-5F43-B1FC-475914BD2387}"/>
              </a:ext>
            </a:extLst>
          </p:cNvPr>
          <p:cNvSpPr>
            <a:spLocks noGrp="1"/>
          </p:cNvSpPr>
          <p:nvPr>
            <p:ph sz="quarter" idx="13"/>
          </p:nvPr>
        </p:nvSpPr>
        <p:spPr>
          <a:xfrm>
            <a:off x="455084" y="1981200"/>
            <a:ext cx="11277600" cy="3733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483733"/>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_Content_Split_White">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954107"/>
          </a:xfrm>
        </p:spPr>
        <p:txBody>
          <a:bodyPr wrap="square" anchor="t">
            <a:spAutoFit/>
          </a:bodyPr>
          <a:lstStyle>
            <a:lvl1pPr>
              <a:lnSpc>
                <a:spcPct val="100000"/>
              </a:lnSpc>
              <a:defRPr sz="2800">
                <a:solidFill>
                  <a:schemeClr val="tx2"/>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accent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tx2"/>
                </a:solidFill>
                <a:latin typeface="+mn-lt"/>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accent5"/>
                </a:solidFill>
              </a:defRPr>
            </a:lvl1pPr>
            <a:lvl2pPr marL="742950" indent="-285750">
              <a:spcAft>
                <a:spcPts val="200"/>
              </a:spcAft>
              <a:buFont typeface="Arial" panose="020B0604020202020204" pitchFamily="34" charset="0"/>
              <a:buChar char="•"/>
              <a:defRPr>
                <a:solidFill>
                  <a:schemeClr val="accent5"/>
                </a:solidFill>
              </a:defRPr>
            </a:lvl2pPr>
            <a:lvl3pPr marL="1143000" indent="-228600">
              <a:spcAft>
                <a:spcPts val="200"/>
              </a:spcAft>
              <a:buFont typeface="Arial" panose="020B0604020202020204" pitchFamily="34" charset="0"/>
              <a:buChar char="•"/>
              <a:defRPr>
                <a:solidFill>
                  <a:schemeClr val="accent5"/>
                </a:solidFill>
              </a:defRPr>
            </a:lvl3pPr>
            <a:lvl4pPr marL="1600200" indent="-228600">
              <a:spcAft>
                <a:spcPts val="200"/>
              </a:spcAft>
              <a:buFont typeface="Arial" panose="020B0604020202020204" pitchFamily="34" charset="0"/>
              <a:buChar char="•"/>
              <a:defRPr>
                <a:solidFill>
                  <a:schemeClr val="accent5"/>
                </a:solidFill>
              </a:defRPr>
            </a:lvl4pPr>
            <a:lvl5pPr marL="2057400" indent="-228600">
              <a:spcAft>
                <a:spcPts val="200"/>
              </a:spcAft>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24794493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_Content_Split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954107"/>
          </a:xfrm>
        </p:spPr>
        <p:txBody>
          <a:bodyPr wrap="square" anchor="t">
            <a:spAutoFit/>
          </a:bodyPr>
          <a:lstStyle>
            <a:lvl1pPr>
              <a:lnSpc>
                <a:spcPct val="100000"/>
              </a:lnSpc>
              <a:defRPr sz="2800">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tx1"/>
                </a:solidFill>
              </a:defRPr>
            </a:lvl1pPr>
            <a:lvl2pPr marL="742950" indent="-285750">
              <a:spcAft>
                <a:spcPts val="200"/>
              </a:spcAft>
              <a:buFont typeface="Arial" panose="020B0604020202020204" pitchFamily="34" charset="0"/>
              <a:buChar char="•"/>
              <a:defRPr>
                <a:solidFill>
                  <a:schemeClr val="tx1"/>
                </a:solidFill>
              </a:defRPr>
            </a:lvl2pPr>
            <a:lvl3pPr marL="1143000" indent="-228600">
              <a:spcAft>
                <a:spcPts val="200"/>
              </a:spcAft>
              <a:buFont typeface="Arial" panose="020B0604020202020204" pitchFamily="34" charset="0"/>
              <a:buChar char="•"/>
              <a:defRPr>
                <a:solidFill>
                  <a:schemeClr val="tx1"/>
                </a:solidFill>
              </a:defRPr>
            </a:lvl3pPr>
            <a:lvl4pPr marL="1600200" indent="-228600">
              <a:spcAft>
                <a:spcPts val="200"/>
              </a:spcAft>
              <a:buFont typeface="Arial" panose="020B0604020202020204" pitchFamily="34" charset="0"/>
              <a:buChar char="•"/>
              <a:defRPr>
                <a:solidFill>
                  <a:schemeClr val="tx1"/>
                </a:solidFill>
              </a:defRPr>
            </a:lvl4pPr>
            <a:lvl5pPr marL="2057400" indent="-228600">
              <a:spcAft>
                <a:spcPts val="200"/>
              </a:spcAft>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1431911856"/>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Key_Numbers_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84775"/>
          </a:xfrm>
        </p:spPr>
        <p:txBody>
          <a:bodyPr anchor="t">
            <a:spAutoFit/>
          </a:bodyPr>
          <a:lstStyle>
            <a:lvl1pPr>
              <a:lnSpc>
                <a:spcPct val="100000"/>
              </a:lnSpc>
              <a:defRPr sz="3200">
                <a:solidFill>
                  <a:schemeClr val="tx1"/>
                </a:solidFill>
                <a:latin typeface="+mj-lt"/>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mn-lt"/>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8" name="Subtitle 2">
            <a:extLst>
              <a:ext uri="{FF2B5EF4-FFF2-40B4-BE49-F238E27FC236}">
                <a16:creationId xmlns:a16="http://schemas.microsoft.com/office/drawing/2014/main" id="{189C88A7-EC06-ED4C-883A-501A6F91E597}"/>
              </a:ext>
            </a:extLst>
          </p:cNvPr>
          <p:cNvSpPr>
            <a:spLocks noGrp="1"/>
          </p:cNvSpPr>
          <p:nvPr>
            <p:ph type="subTitle" idx="1" hasCustomPrompt="1"/>
          </p:nvPr>
        </p:nvSpPr>
        <p:spPr>
          <a:xfrm>
            <a:off x="459031" y="2057400"/>
            <a:ext cx="2468880" cy="987552"/>
          </a:xfrm>
        </p:spPr>
        <p:txBody>
          <a:bodyPr wrap="square" anchor="ctr" anchorCtr="0">
            <a:spAutoFit/>
          </a:bodyPr>
          <a:lstStyle>
            <a:lvl1pPr marL="0" indent="0" algn="ctr">
              <a:lnSpc>
                <a:spcPct val="90000"/>
              </a:lnSpc>
              <a:buNone/>
              <a:defRPr sz="6600" b="1"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0+</a:t>
            </a:r>
          </a:p>
        </p:txBody>
      </p:sp>
      <p:sp>
        <p:nvSpPr>
          <p:cNvPr id="9" name="Text Placeholder 5">
            <a:extLst>
              <a:ext uri="{FF2B5EF4-FFF2-40B4-BE49-F238E27FC236}">
                <a16:creationId xmlns:a16="http://schemas.microsoft.com/office/drawing/2014/main" id="{929CE896-F2AB-C44D-BB6D-3BBFC89DF148}"/>
              </a:ext>
            </a:extLst>
          </p:cNvPr>
          <p:cNvSpPr>
            <a:spLocks noGrp="1"/>
          </p:cNvSpPr>
          <p:nvPr>
            <p:ph type="body" sz="quarter" idx="12" hasCustomPrompt="1"/>
          </p:nvPr>
        </p:nvSpPr>
        <p:spPr>
          <a:xfrm>
            <a:off x="459031"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2" name="Text Placeholder 5">
            <a:extLst>
              <a:ext uri="{FF2B5EF4-FFF2-40B4-BE49-F238E27FC236}">
                <a16:creationId xmlns:a16="http://schemas.microsoft.com/office/drawing/2014/main" id="{31F35DEA-2AAD-384F-9572-77B8EB201C55}"/>
              </a:ext>
            </a:extLst>
          </p:cNvPr>
          <p:cNvSpPr>
            <a:spLocks noGrp="1"/>
          </p:cNvSpPr>
          <p:nvPr>
            <p:ph type="body" sz="quarter" idx="13" hasCustomPrompt="1"/>
          </p:nvPr>
        </p:nvSpPr>
        <p:spPr>
          <a:xfrm>
            <a:off x="3390162" y="305966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3" name="Text Placeholder 5">
            <a:extLst>
              <a:ext uri="{FF2B5EF4-FFF2-40B4-BE49-F238E27FC236}">
                <a16:creationId xmlns:a16="http://schemas.microsoft.com/office/drawing/2014/main" id="{9EDF64E8-8E59-6C46-B8F1-3F7582691CF1}"/>
              </a:ext>
            </a:extLst>
          </p:cNvPr>
          <p:cNvSpPr>
            <a:spLocks noGrp="1"/>
          </p:cNvSpPr>
          <p:nvPr>
            <p:ph type="body" sz="quarter" idx="14" hasCustomPrompt="1"/>
          </p:nvPr>
        </p:nvSpPr>
        <p:spPr>
          <a:xfrm>
            <a:off x="6325326"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4" name="Text Placeholder 5">
            <a:extLst>
              <a:ext uri="{FF2B5EF4-FFF2-40B4-BE49-F238E27FC236}">
                <a16:creationId xmlns:a16="http://schemas.microsoft.com/office/drawing/2014/main" id="{B7100381-1080-2F46-BB8C-25F88EBCE92C}"/>
              </a:ext>
            </a:extLst>
          </p:cNvPr>
          <p:cNvSpPr>
            <a:spLocks noGrp="1"/>
          </p:cNvSpPr>
          <p:nvPr>
            <p:ph type="body" sz="quarter" idx="15" hasCustomPrompt="1"/>
          </p:nvPr>
        </p:nvSpPr>
        <p:spPr>
          <a:xfrm>
            <a:off x="9267117"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7" name="Text Placeholder 16">
            <a:extLst>
              <a:ext uri="{FF2B5EF4-FFF2-40B4-BE49-F238E27FC236}">
                <a16:creationId xmlns:a16="http://schemas.microsoft.com/office/drawing/2014/main" id="{4DA92E9E-65C2-E948-AC97-C4756BA8F591}"/>
              </a:ext>
            </a:extLst>
          </p:cNvPr>
          <p:cNvSpPr>
            <a:spLocks noGrp="1"/>
          </p:cNvSpPr>
          <p:nvPr>
            <p:ph type="body" sz="quarter" idx="16" hasCustomPrompt="1"/>
          </p:nvPr>
        </p:nvSpPr>
        <p:spPr>
          <a:xfrm>
            <a:off x="3393955" y="2057400"/>
            <a:ext cx="2468880" cy="987552"/>
          </a:xfrm>
        </p:spPr>
        <p:txBody>
          <a:bodyPr/>
          <a:lstStyle>
            <a:lvl1pPr marL="0" indent="0" algn="ctr" defTabSz="457200" rtl="0" eaLnBrk="0" fontAlgn="base" hangingPunct="0">
              <a:lnSpc>
                <a:spcPct val="90000"/>
              </a:lnSpc>
              <a:spcBef>
                <a:spcPct val="20000"/>
              </a:spcBef>
              <a:spcAft>
                <a:spcPct val="0"/>
              </a:spcAft>
              <a:buClr>
                <a:srgbClr val="20558A"/>
              </a:buClr>
              <a:buFont typeface="Arial" pitchFamily="34" charset="0"/>
              <a:buNone/>
              <a:defRPr lang="en-US" sz="6600" b="1" kern="1200" baseline="0" dirty="0">
                <a:solidFill>
                  <a:schemeClr val="tx2"/>
                </a:solidFill>
                <a:latin typeface="+mj-lt"/>
                <a:ea typeface="Arial" charset="0"/>
                <a:cs typeface="Arial" charset="0"/>
              </a:defRPr>
            </a:lvl1pPr>
          </a:lstStyle>
          <a:p>
            <a:pPr lvl="0"/>
            <a:r>
              <a:rPr lang="en-US"/>
              <a:t>0+</a:t>
            </a:r>
          </a:p>
        </p:txBody>
      </p:sp>
      <p:sp>
        <p:nvSpPr>
          <p:cNvPr id="18" name="Text Placeholder 16">
            <a:extLst>
              <a:ext uri="{FF2B5EF4-FFF2-40B4-BE49-F238E27FC236}">
                <a16:creationId xmlns:a16="http://schemas.microsoft.com/office/drawing/2014/main" id="{EC4B0BA3-4B8C-0E45-8797-811B45F2F05E}"/>
              </a:ext>
            </a:extLst>
          </p:cNvPr>
          <p:cNvSpPr>
            <a:spLocks noGrp="1"/>
          </p:cNvSpPr>
          <p:nvPr>
            <p:ph type="body" sz="quarter" idx="17" hasCustomPrompt="1"/>
          </p:nvPr>
        </p:nvSpPr>
        <p:spPr>
          <a:xfrm>
            <a:off x="6328879" y="2057400"/>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19" name="Text Placeholder 16">
            <a:extLst>
              <a:ext uri="{FF2B5EF4-FFF2-40B4-BE49-F238E27FC236}">
                <a16:creationId xmlns:a16="http://schemas.microsoft.com/office/drawing/2014/main" id="{F15EDB4B-FE84-B447-BB29-8DE1E2E42BCB}"/>
              </a:ext>
            </a:extLst>
          </p:cNvPr>
          <p:cNvSpPr>
            <a:spLocks noGrp="1"/>
          </p:cNvSpPr>
          <p:nvPr>
            <p:ph type="body" sz="quarter" idx="18" hasCustomPrompt="1"/>
          </p:nvPr>
        </p:nvSpPr>
        <p:spPr>
          <a:xfrm>
            <a:off x="9263804" y="2057400"/>
            <a:ext cx="2468880" cy="987552"/>
          </a:xfrm>
        </p:spPr>
        <p:txBody>
          <a:bodyPr/>
          <a:lstStyle>
            <a:lvl1pPr marL="0" indent="0" algn="ctr">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0" name="Text Placeholder 5">
            <a:extLst>
              <a:ext uri="{FF2B5EF4-FFF2-40B4-BE49-F238E27FC236}">
                <a16:creationId xmlns:a16="http://schemas.microsoft.com/office/drawing/2014/main" id="{A4539B89-1DAF-AB46-8340-DF471387C22F}"/>
              </a:ext>
            </a:extLst>
          </p:cNvPr>
          <p:cNvSpPr>
            <a:spLocks noGrp="1"/>
          </p:cNvSpPr>
          <p:nvPr>
            <p:ph type="body" sz="quarter" idx="19" hasCustomPrompt="1"/>
          </p:nvPr>
        </p:nvSpPr>
        <p:spPr>
          <a:xfrm>
            <a:off x="9263804"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1" name="Text Placeholder 16">
            <a:extLst>
              <a:ext uri="{FF2B5EF4-FFF2-40B4-BE49-F238E27FC236}">
                <a16:creationId xmlns:a16="http://schemas.microsoft.com/office/drawing/2014/main" id="{D2B43381-D200-6046-800B-A264A550C973}"/>
              </a:ext>
            </a:extLst>
          </p:cNvPr>
          <p:cNvSpPr>
            <a:spLocks noGrp="1"/>
          </p:cNvSpPr>
          <p:nvPr>
            <p:ph type="body" sz="quarter" idx="20" hasCustomPrompt="1"/>
          </p:nvPr>
        </p:nvSpPr>
        <p:spPr>
          <a:xfrm>
            <a:off x="9260491"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2" name="Text Placeholder 5">
            <a:extLst>
              <a:ext uri="{FF2B5EF4-FFF2-40B4-BE49-F238E27FC236}">
                <a16:creationId xmlns:a16="http://schemas.microsoft.com/office/drawing/2014/main" id="{DCB05646-82E6-7F46-B003-88F419CC0E33}"/>
              </a:ext>
            </a:extLst>
          </p:cNvPr>
          <p:cNvSpPr>
            <a:spLocks noGrp="1"/>
          </p:cNvSpPr>
          <p:nvPr>
            <p:ph type="body" sz="quarter" idx="21" hasCustomPrompt="1"/>
          </p:nvPr>
        </p:nvSpPr>
        <p:spPr>
          <a:xfrm>
            <a:off x="6322013"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3" name="Text Placeholder 16">
            <a:extLst>
              <a:ext uri="{FF2B5EF4-FFF2-40B4-BE49-F238E27FC236}">
                <a16:creationId xmlns:a16="http://schemas.microsoft.com/office/drawing/2014/main" id="{B8259AA5-5898-5545-B6FB-4F74771FE1EE}"/>
              </a:ext>
            </a:extLst>
          </p:cNvPr>
          <p:cNvSpPr>
            <a:spLocks noGrp="1"/>
          </p:cNvSpPr>
          <p:nvPr>
            <p:ph type="body" sz="quarter" idx="22" hasCustomPrompt="1"/>
          </p:nvPr>
        </p:nvSpPr>
        <p:spPr>
          <a:xfrm>
            <a:off x="6325326"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4" name="Text Placeholder 5">
            <a:extLst>
              <a:ext uri="{FF2B5EF4-FFF2-40B4-BE49-F238E27FC236}">
                <a16:creationId xmlns:a16="http://schemas.microsoft.com/office/drawing/2014/main" id="{BA34B3EE-B0F7-6344-851D-F4CE02C04C16}"/>
              </a:ext>
            </a:extLst>
          </p:cNvPr>
          <p:cNvSpPr>
            <a:spLocks noGrp="1"/>
          </p:cNvSpPr>
          <p:nvPr>
            <p:ph type="body" sz="quarter" idx="23" hasCustomPrompt="1"/>
          </p:nvPr>
        </p:nvSpPr>
        <p:spPr>
          <a:xfrm>
            <a:off x="3390162" y="5272526"/>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5" name="Text Placeholder 16">
            <a:extLst>
              <a:ext uri="{FF2B5EF4-FFF2-40B4-BE49-F238E27FC236}">
                <a16:creationId xmlns:a16="http://schemas.microsoft.com/office/drawing/2014/main" id="{8B956551-2183-6741-9D82-BBD3CEDE64F2}"/>
              </a:ext>
            </a:extLst>
          </p:cNvPr>
          <p:cNvSpPr>
            <a:spLocks noGrp="1"/>
          </p:cNvSpPr>
          <p:nvPr>
            <p:ph type="body" sz="quarter" idx="24" hasCustomPrompt="1"/>
          </p:nvPr>
        </p:nvSpPr>
        <p:spPr>
          <a:xfrm>
            <a:off x="3390162"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6" name="Text Placeholder 5">
            <a:extLst>
              <a:ext uri="{FF2B5EF4-FFF2-40B4-BE49-F238E27FC236}">
                <a16:creationId xmlns:a16="http://schemas.microsoft.com/office/drawing/2014/main" id="{4C2BD344-C253-904D-A90E-7D874B604502}"/>
              </a:ext>
            </a:extLst>
          </p:cNvPr>
          <p:cNvSpPr>
            <a:spLocks noGrp="1"/>
          </p:cNvSpPr>
          <p:nvPr>
            <p:ph type="body" sz="quarter" idx="25" hasCustomPrompt="1"/>
          </p:nvPr>
        </p:nvSpPr>
        <p:spPr>
          <a:xfrm>
            <a:off x="458311"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7" name="Text Placeholder 16">
            <a:extLst>
              <a:ext uri="{FF2B5EF4-FFF2-40B4-BE49-F238E27FC236}">
                <a16:creationId xmlns:a16="http://schemas.microsoft.com/office/drawing/2014/main" id="{7CC9B06F-1F92-7D48-A843-AEEA592214A0}"/>
              </a:ext>
            </a:extLst>
          </p:cNvPr>
          <p:cNvSpPr>
            <a:spLocks noGrp="1"/>
          </p:cNvSpPr>
          <p:nvPr>
            <p:ph type="body" sz="quarter" idx="26" hasCustomPrompt="1"/>
          </p:nvPr>
        </p:nvSpPr>
        <p:spPr>
          <a:xfrm>
            <a:off x="454998"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Tree>
    <p:extLst>
      <p:ext uri="{BB962C8B-B14F-4D97-AF65-F5344CB8AC3E}">
        <p14:creationId xmlns:p14="http://schemas.microsoft.com/office/powerpoint/2010/main" val="3706888507"/>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331820-6113-2049-9FC1-25264A7B1F32}"/>
              </a:ext>
            </a:extLst>
          </p:cNvPr>
          <p:cNvSpPr/>
          <p:nvPr userDrawn="1"/>
        </p:nvSpPr>
        <p:spPr>
          <a:xfrm>
            <a:off x="1" y="0"/>
            <a:ext cx="12192000" cy="6858000"/>
          </a:xfrm>
          <a:prstGeom prst="rect">
            <a:avLst/>
          </a:prstGeom>
          <a:gradFill>
            <a:gsLst>
              <a:gs pos="32000">
                <a:schemeClr val="tx2"/>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55084" y="1217929"/>
            <a:ext cx="7699248" cy="1175706"/>
          </a:xfrm>
        </p:spPr>
        <p:txBody>
          <a:bodyPr>
            <a:spAutoFit/>
          </a:bodyPr>
          <a:lstStyle>
            <a:lvl1pPr>
              <a:defRPr sz="4400">
                <a:solidFill>
                  <a:schemeClr val="bg1"/>
                </a:solidFill>
              </a:defRPr>
            </a:lvl1pPr>
          </a:lstStyle>
          <a:p>
            <a:r>
              <a:rPr lang="en-US"/>
              <a:t>Click to edit feature text style</a:t>
            </a:r>
          </a:p>
        </p:txBody>
      </p:sp>
      <p:sp>
        <p:nvSpPr>
          <p:cNvPr id="3" name="Slide Number Placeholder 2"/>
          <p:cNvSpPr>
            <a:spLocks noGrp="1"/>
          </p:cNvSpPr>
          <p:nvPr>
            <p:ph type="sldNum" sz="quarter" idx="10"/>
          </p:nvPr>
        </p:nvSpPr>
        <p:spPr>
          <a:xfrm>
            <a:off x="9067800" y="6278560"/>
            <a:ext cx="2844800" cy="365125"/>
          </a:xfrm>
        </p:spPr>
        <p:txBody>
          <a:bodyPr/>
          <a:lstStyle/>
          <a:p>
            <a:pPr>
              <a:defRPr/>
            </a:pPr>
            <a:r>
              <a:rPr lang="en-US"/>
              <a:t>          </a:t>
            </a:r>
            <a:fld id="{0DA216C3-D661-4614-8E98-242A362C0AC8}" type="slidenum">
              <a:rPr lang="en-US" smtClean="0">
                <a:solidFill>
                  <a:schemeClr val="bg1"/>
                </a:solidFill>
              </a:rPr>
              <a:pPr>
                <a:defRPr/>
              </a:pPr>
              <a:t>‹#›</a:t>
            </a:fld>
            <a:endParaRPr lang="en-US">
              <a:solidFill>
                <a:schemeClr val="bg1"/>
              </a:solidFill>
            </a:endParaRPr>
          </a:p>
        </p:txBody>
      </p:sp>
      <p:sp>
        <p:nvSpPr>
          <p:cNvPr id="8" name="Content Placeholder 2">
            <a:extLst>
              <a:ext uri="{FF2B5EF4-FFF2-40B4-BE49-F238E27FC236}">
                <a16:creationId xmlns:a16="http://schemas.microsoft.com/office/drawing/2014/main" id="{F7267476-2B2F-C944-BBDE-9C4BAD2E8FF1}"/>
              </a:ext>
            </a:extLst>
          </p:cNvPr>
          <p:cNvSpPr>
            <a:spLocks noGrp="1"/>
          </p:cNvSpPr>
          <p:nvPr>
            <p:ph sz="half" idx="1" hasCustomPrompt="1"/>
          </p:nvPr>
        </p:nvSpPr>
        <p:spPr>
          <a:xfrm>
            <a:off x="455877" y="2620960"/>
            <a:ext cx="7699248" cy="3657600"/>
          </a:xfrm>
        </p:spPr>
        <p:txBody>
          <a:bodyPr/>
          <a:lstStyle>
            <a:lvl1pPr marL="0" indent="0">
              <a:lnSpc>
                <a:spcPct val="100000"/>
              </a:lnSpc>
              <a:buClr>
                <a:schemeClr val="bg1"/>
              </a:buClr>
              <a:buNone/>
              <a:defRPr sz="2000">
                <a:solidFill>
                  <a:schemeClr val="bg1"/>
                </a:solidFill>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Tree>
    <p:extLst>
      <p:ext uri="{BB962C8B-B14F-4D97-AF65-F5344CB8AC3E}">
        <p14:creationId xmlns:p14="http://schemas.microsoft.com/office/powerpoint/2010/main" val="6226505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_Content_Whit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5877" y="1905003"/>
            <a:ext cx="5538523" cy="3856037"/>
          </a:xfrm>
        </p:spPr>
        <p:txBody>
          <a:bodyPr/>
          <a:lstStyle>
            <a:lvl1pPr marL="342900" indent="-342900">
              <a:lnSpc>
                <a:spcPct val="100000"/>
              </a:lnSpc>
              <a:buClr>
                <a:schemeClr val="tx2"/>
              </a:buClr>
              <a:buFont typeface="Arial" panose="020B0604020202020204" pitchFamily="34" charset="0"/>
              <a:buChar char="•"/>
              <a:defRPr sz="2400"/>
            </a:lvl1pPr>
            <a:lvl2pPr marL="742950" indent="-285750">
              <a:lnSpc>
                <a:spcPct val="100000"/>
              </a:lnSpc>
              <a:buClr>
                <a:schemeClr val="tx2"/>
              </a:buClr>
              <a:buFont typeface="Arial" panose="020B0604020202020204" pitchFamily="34" charset="0"/>
              <a:buChar char="•"/>
              <a:defRPr sz="2000"/>
            </a:lvl2pPr>
            <a:lvl3pPr marL="1143000" indent="-228600">
              <a:lnSpc>
                <a:spcPct val="100000"/>
              </a:lnSpc>
              <a:buClr>
                <a:schemeClr val="tx2"/>
              </a:buClr>
              <a:buFont typeface="Arial" panose="020B0604020202020204" pitchFamily="34" charset="0"/>
              <a:buChar char="•"/>
              <a:defRPr sz="1800"/>
            </a:lvl3pPr>
            <a:lvl4pPr marL="1600200" indent="-228600">
              <a:lnSpc>
                <a:spcPct val="100000"/>
              </a:lnSpc>
              <a:buClr>
                <a:schemeClr val="tx2"/>
              </a:buClr>
              <a:buFont typeface="Arial" panose="020B0604020202020204" pitchFamily="34" charset="0"/>
              <a:buChar char="•"/>
              <a:defRPr sz="1600"/>
            </a:lvl4pPr>
            <a:lvl5pPr marL="2057400" indent="-228600">
              <a:lnSpc>
                <a:spcPct val="100000"/>
              </a:lnSpc>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2" y="1905001"/>
            <a:ext cx="5535809" cy="3856036"/>
          </a:xfrm>
        </p:spPr>
        <p:txBody>
          <a:bodyPr/>
          <a:lstStyle>
            <a:lvl1pPr marL="342900" indent="-342900">
              <a:buClr>
                <a:schemeClr val="tx2"/>
              </a:buClr>
              <a:buFont typeface="Arial" panose="020B0604020202020204" pitchFamily="34" charset="0"/>
              <a:buChar char="•"/>
              <a:defRPr sz="2400"/>
            </a:lvl1pPr>
            <a:lvl2pPr marL="742950" indent="-285750">
              <a:buClr>
                <a:schemeClr val="tx2"/>
              </a:buClr>
              <a:buFont typeface="Arial" panose="020B0604020202020204" pitchFamily="34" charset="0"/>
              <a:buChar char="•"/>
              <a:defRPr sz="2000"/>
            </a:lvl2pPr>
            <a:lvl3pPr marL="1143000" indent="-228600">
              <a:buClr>
                <a:schemeClr val="tx2"/>
              </a:buClr>
              <a:buFont typeface="Arial" panose="020B0604020202020204" pitchFamily="34" charset="0"/>
              <a:buChar char="•"/>
              <a:defRPr sz="1800"/>
            </a:lvl3pPr>
            <a:lvl4pPr marL="1600200" indent="-228600">
              <a:buClr>
                <a:schemeClr val="tx2"/>
              </a:buClr>
              <a:buFont typeface="Arial" panose="020B0604020202020204" pitchFamily="34" charset="0"/>
              <a:buChar char="•"/>
              <a:defRPr sz="1600"/>
            </a:lvl4pPr>
            <a:lvl5pPr marL="2057400" indent="-228600">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eaLnBrk="1" hangingPunct="1">
              <a:lnSpc>
                <a:spcPct val="100000"/>
              </a:lnSpc>
              <a:spcBef>
                <a:spcPct val="0"/>
              </a:spcBef>
              <a:defRPr>
                <a:latin typeface="+mn-lt"/>
              </a:defRPr>
            </a:lvl1pPr>
          </a:lstStyle>
          <a:p>
            <a:pPr>
              <a:defRPr/>
            </a:pPr>
            <a:fld id="{39195889-7BF9-4B02-A91C-3DE3CE628928}" type="slidenum">
              <a:rPr lang="en-US" smtClean="0"/>
              <a:pPr>
                <a:defRPr/>
              </a:pPr>
              <a:t>‹#›</a:t>
            </a:fld>
            <a:endParaRPr lang="en-US"/>
          </a:p>
        </p:txBody>
      </p:sp>
      <p:sp>
        <p:nvSpPr>
          <p:cNvPr id="6" name="Title 1">
            <a:extLst>
              <a:ext uri="{FF2B5EF4-FFF2-40B4-BE49-F238E27FC236}">
                <a16:creationId xmlns:a16="http://schemas.microsoft.com/office/drawing/2014/main" id="{4C1945CD-F086-FB4C-94A9-3C06F7109643}"/>
              </a:ext>
            </a:extLst>
          </p:cNvPr>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7" name="Text Placeholder 6">
            <a:extLst>
              <a:ext uri="{FF2B5EF4-FFF2-40B4-BE49-F238E27FC236}">
                <a16:creationId xmlns:a16="http://schemas.microsoft.com/office/drawing/2014/main" id="{68D8D745-9CEA-4A41-B535-E220F614FDC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Tree>
    <p:extLst>
      <p:ext uri="{BB962C8B-B14F-4D97-AF65-F5344CB8AC3E}">
        <p14:creationId xmlns:p14="http://schemas.microsoft.com/office/powerpoint/2010/main" val="36757741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_Only_White">
    <p:spTree>
      <p:nvGrpSpPr>
        <p:cNvPr id="1" name=""/>
        <p:cNvGrpSpPr/>
        <p:nvPr/>
      </p:nvGrpSpPr>
      <p:grpSpPr>
        <a:xfrm>
          <a:off x="0" y="0"/>
          <a:ext cx="0" cy="0"/>
          <a:chOff x="0" y="0"/>
          <a:chExt cx="0" cy="0"/>
        </a:xfrm>
      </p:grpSpPr>
      <p:sp>
        <p:nvSpPr>
          <p:cNvPr id="3" name="Slide Number Placeholder 4"/>
          <p:cNvSpPr>
            <a:spLocks noGrp="1"/>
          </p:cNvSpPr>
          <p:nvPr>
            <p:ph type="sldNum" sz="quarter" idx="10"/>
          </p:nvPr>
        </p:nvSpPr>
        <p:spPr/>
        <p:txBody>
          <a:bodyPr/>
          <a:lstStyle>
            <a:lvl1pPr eaLnBrk="1" hangingPunct="1">
              <a:lnSpc>
                <a:spcPct val="100000"/>
              </a:lnSpc>
              <a:spcBef>
                <a:spcPct val="0"/>
              </a:spcBef>
              <a:defRPr>
                <a:latin typeface="+mn-lt"/>
              </a:defRPr>
            </a:lvl1pPr>
          </a:lstStyle>
          <a:p>
            <a:pPr>
              <a:defRPr/>
            </a:pPr>
            <a:fld id="{4FA4327D-BD8F-46D6-94E3-460AD0C71C24}" type="slidenum">
              <a:rPr lang="en-US" smtClean="0"/>
              <a:pPr>
                <a:defRPr/>
              </a:pPr>
              <a:t>‹#›</a:t>
            </a:fld>
            <a:endParaRPr lang="en-US"/>
          </a:p>
        </p:txBody>
      </p:sp>
      <p:sp>
        <p:nvSpPr>
          <p:cNvPr id="4" name="Title 1">
            <a:extLst>
              <a:ext uri="{FF2B5EF4-FFF2-40B4-BE49-F238E27FC236}">
                <a16:creationId xmlns:a16="http://schemas.microsoft.com/office/drawing/2014/main" id="{BE8B0340-49EB-7F48-A498-B529712BF333}"/>
              </a:ext>
            </a:extLst>
          </p:cNvPr>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5" name="Text Placeholder 6">
            <a:extLst>
              <a:ext uri="{FF2B5EF4-FFF2-40B4-BE49-F238E27FC236}">
                <a16:creationId xmlns:a16="http://schemas.microsoft.com/office/drawing/2014/main" id="{540D5B48-F511-D84A-BBEA-12099EBFF12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Tree>
    <p:extLst>
      <p:ext uri="{BB962C8B-B14F-4D97-AF65-F5344CB8AC3E}">
        <p14:creationId xmlns:p14="http://schemas.microsoft.com/office/powerpoint/2010/main" val="1723306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_White">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eaLnBrk="1" hangingPunct="1">
              <a:lnSpc>
                <a:spcPct val="100000"/>
              </a:lnSpc>
              <a:spcBef>
                <a:spcPct val="0"/>
              </a:spcBef>
              <a:defRPr>
                <a:latin typeface="Arial" charset="0"/>
                <a:ea typeface="Arial" charset="0"/>
                <a:cs typeface="Arial" charset="0"/>
              </a:defRPr>
            </a:lvl1pPr>
          </a:lstStyle>
          <a:p>
            <a:pPr>
              <a:defRPr/>
            </a:pPr>
            <a:fld id="{025CFB4E-8436-402E-94C0-406D5B27B31B}" type="slidenum">
              <a:rPr lang="en-US" smtClean="0"/>
              <a:pPr>
                <a:defRPr/>
              </a:pPr>
              <a:t>‹#›</a:t>
            </a:fld>
            <a:endParaRPr lang="en-US"/>
          </a:p>
        </p:txBody>
      </p:sp>
    </p:spTree>
    <p:extLst>
      <p:ext uri="{BB962C8B-B14F-4D97-AF65-F5344CB8AC3E}">
        <p14:creationId xmlns:p14="http://schemas.microsoft.com/office/powerpoint/2010/main" val="130862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Section break">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accent5"/>
          </a:solidFill>
        </p:spPr>
        <p:txBody>
          <a:bodyPr/>
          <a:lstStyle/>
          <a:p>
            <a:r>
              <a:rPr lang="en-US"/>
              <a:t>Click icon to add picture</a:t>
            </a:r>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a:xfrm>
            <a:off x="550863" y="6507212"/>
            <a:ext cx="2628900" cy="153888"/>
          </a:xfrm>
          <a:prstGeom prst="rect">
            <a:avLst/>
          </a:prstGeom>
        </p:spPr>
        <p:txBody>
          <a:bodyPr/>
          <a:lstStyle/>
          <a:p>
            <a:r>
              <a:rPr lang="en-US"/>
              <a:t>Tuesday, February 2, 20XX</a:t>
            </a:r>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a:xfrm>
            <a:off x="3359150" y="6507212"/>
            <a:ext cx="6379210" cy="153888"/>
          </a:xfrm>
          <a:prstGeom prst="rect">
            <a:avLst/>
          </a:prstGeom>
        </p:spPr>
        <p:txBody>
          <a:bodyPr/>
          <a:lstStyle/>
          <a:p>
            <a:r>
              <a:rPr lang="en-US"/>
              <a:t>Sample Footer Text</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a:xfrm>
            <a:off x="9948863" y="6507212"/>
            <a:ext cx="1692274" cy="153888"/>
          </a:xfrm>
          <a:prstGeom prst="rect">
            <a:avLst/>
          </a:prstGeom>
        </p:spPr>
        <p:txBody>
          <a:bodyPr/>
          <a:lstStyle/>
          <a:p>
            <a:fld id="{DBA1B0FB-D917-4C8C-928F-313BD683BF39}" type="slidenum">
              <a:rPr lang="en-US" smtClean="0"/>
              <a:t>‹#›</a:t>
            </a:fld>
            <a:endParaRPr lang="en-US"/>
          </a:p>
        </p:txBody>
      </p:sp>
      <p:sp>
        <p:nvSpPr>
          <p:cNvPr id="13" name="Rectangle 12">
            <a:extLst>
              <a:ext uri="{FF2B5EF4-FFF2-40B4-BE49-F238E27FC236}">
                <a16:creationId xmlns:a16="http://schemas.microsoft.com/office/drawing/2014/main" id="{80517979-166D-4AAA-ABBC-0C3E5C2ECF37}"/>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E111559-B769-4E2A-A891-97B3C4AA6BAC}"/>
              </a:ext>
            </a:extLst>
          </p:cNvPr>
          <p:cNvSpPr/>
          <p:nvPr userDrawn="1"/>
        </p:nvSpPr>
        <p:spPr>
          <a:xfrm rot="10800000">
            <a:off x="0" y="-3"/>
            <a:ext cx="9000000"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754E1219-253E-4FEF-A576-83857F44BA01}"/>
              </a:ext>
            </a:extLst>
          </p:cNvPr>
          <p:cNvSpPr>
            <a:spLocks noGrp="1"/>
          </p:cNvSpPr>
          <p:nvPr>
            <p:ph type="ctrTitle"/>
          </p:nvPr>
        </p:nvSpPr>
        <p:spPr>
          <a:xfrm>
            <a:off x="550863" y="549275"/>
            <a:ext cx="5437187" cy="2986234"/>
          </a:xfrm>
        </p:spPr>
        <p:txBody>
          <a:bodyPr anchor="b" anchorCtr="0">
            <a:noAutofit/>
          </a:bodyPr>
          <a:lstStyle>
            <a:lvl1pPr>
              <a:defRPr sz="6400"/>
            </a:lvl1pPr>
          </a:lstStyle>
          <a:p>
            <a:r>
              <a:rPr lang="en-US"/>
              <a:t>Click to edit Master title style</a:t>
            </a:r>
          </a:p>
        </p:txBody>
      </p:sp>
      <p:sp>
        <p:nvSpPr>
          <p:cNvPr id="16" name="Subtitle 2">
            <a:extLst>
              <a:ext uri="{FF2B5EF4-FFF2-40B4-BE49-F238E27FC236}">
                <a16:creationId xmlns:a16="http://schemas.microsoft.com/office/drawing/2014/main" id="{93411FC5-0B5A-4566-9984-827485AF9265}"/>
              </a:ext>
            </a:extLst>
          </p:cNvPr>
          <p:cNvSpPr>
            <a:spLocks noGrp="1"/>
          </p:cNvSpPr>
          <p:nvPr>
            <p:ph type="subTitle" idx="1"/>
          </p:nvPr>
        </p:nvSpPr>
        <p:spPr>
          <a:xfrm>
            <a:off x="550863" y="3816724"/>
            <a:ext cx="5437187" cy="2265216"/>
          </a:xfrm>
        </p:spPr>
        <p:txBody>
          <a:bodyPr>
            <a:noAutofit/>
          </a:bodyPr>
          <a:lstStyle>
            <a:lvl1pPr>
              <a:buNone/>
              <a:defRPr sz="2400"/>
            </a:lvl1pPr>
          </a:lstStyle>
          <a:p>
            <a:r>
              <a:rPr lang="en-US">
                <a:solidFill>
                  <a:schemeClr val="tx1">
                    <a:alpha val="60000"/>
                  </a:schemeClr>
                </a:solidFill>
              </a:rPr>
              <a:t>Click to edit Master subtitle style</a:t>
            </a:r>
          </a:p>
        </p:txBody>
      </p:sp>
    </p:spTree>
    <p:extLst>
      <p:ext uri="{BB962C8B-B14F-4D97-AF65-F5344CB8AC3E}">
        <p14:creationId xmlns:p14="http://schemas.microsoft.com/office/powerpoint/2010/main" val="35155850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_Slide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1"/>
                </a:solidFill>
                <a:latin typeface="IBM Plex Sans" panose="020B0503050203000203" pitchFamily="34" charset="0"/>
                <a:ea typeface="IBM Plex Sans" panose="020B0503050203000203" pitchFamily="34"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3669030"/>
            <a:ext cx="2793999" cy="369332"/>
          </a:xfrm>
        </p:spPr>
        <p:txBody>
          <a:bodyPr anchor="ctr">
            <a:spAutoFit/>
          </a:bodyPr>
          <a:lstStyle>
            <a:lvl1pPr marL="0" indent="0" algn="r">
              <a:buNone/>
              <a:defRPr sz="1800">
                <a:solidFill>
                  <a:schemeClr val="tx1"/>
                </a:solidFill>
              </a:defRPr>
            </a:lvl1pPr>
          </a:lstStyle>
          <a:p>
            <a:pPr lvl="0"/>
            <a:r>
              <a:rPr lang="en-US"/>
              <a:t>Month, Year</a:t>
            </a:r>
          </a:p>
        </p:txBody>
      </p:sp>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1"/>
                </a:solidFill>
              </a:defRPr>
            </a:lvl1pPr>
          </a:lstStyle>
          <a:p>
            <a:pPr lvl="0"/>
            <a:r>
              <a:rPr lang="en-US"/>
              <a:t>Click to enter Presenter title</a:t>
            </a:r>
          </a:p>
        </p:txBody>
      </p:sp>
      <p:pic>
        <p:nvPicPr>
          <p:cNvPr id="8" name="Picture 7">
            <a:extLst>
              <a:ext uri="{FF2B5EF4-FFF2-40B4-BE49-F238E27FC236}">
                <a16:creationId xmlns:a16="http://schemas.microsoft.com/office/drawing/2014/main" id="{E9720A68-5188-4AE2-8B71-54FC8ECB4690}"/>
              </a:ext>
            </a:extLst>
          </p:cNvPr>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pic>
        <p:nvPicPr>
          <p:cNvPr id="9" name="Picture 8">
            <a:extLst>
              <a:ext uri="{FF2B5EF4-FFF2-40B4-BE49-F238E27FC236}">
                <a16:creationId xmlns:a16="http://schemas.microsoft.com/office/drawing/2014/main" id="{A76D0B53-809A-4BB2-ADA1-65370DDF1E4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09523" y="6047232"/>
            <a:ext cx="2450398" cy="582168"/>
          </a:xfrm>
          <a:prstGeom prst="rect">
            <a:avLst/>
          </a:prstGeom>
        </p:spPr>
      </p:pic>
    </p:spTree>
    <p:extLst>
      <p:ext uri="{BB962C8B-B14F-4D97-AF65-F5344CB8AC3E}">
        <p14:creationId xmlns:p14="http://schemas.microsoft.com/office/powerpoint/2010/main" val="3000183512"/>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_Slide_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2"/>
                </a:solidFill>
                <a:latin typeface="IBM Plex Sans" panose="020B0503050203000203" pitchFamily="34" charset="0"/>
                <a:ea typeface="IBM Plex Sans" panose="020B0503050203000203" pitchFamily="34"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pic>
        <p:nvPicPr>
          <p:cNvPr id="14" name="Picture 13">
            <a:extLst>
              <a:ext uri="{FF2B5EF4-FFF2-40B4-BE49-F238E27FC236}">
                <a16:creationId xmlns:a16="http://schemas.microsoft.com/office/drawing/2014/main" id="{7BDE975D-CBD8-8B4E-A534-D61D7F32E9B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87000" y="152401"/>
            <a:ext cx="1750963" cy="420482"/>
          </a:xfrm>
          <a:prstGeom prst="rect">
            <a:avLst/>
          </a:prstGeom>
        </p:spPr>
      </p:pic>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2"/>
                </a:solidFill>
              </a:defRPr>
            </a:lvl1pPr>
          </a:lstStyle>
          <a:p>
            <a:pPr lvl="0"/>
            <a:r>
              <a:rPr lang="en-US"/>
              <a:t>Click to enter Presenter title</a:t>
            </a:r>
          </a:p>
        </p:txBody>
      </p:sp>
      <p:pic>
        <p:nvPicPr>
          <p:cNvPr id="9" name="Picture 8">
            <a:extLst>
              <a:ext uri="{FF2B5EF4-FFF2-40B4-BE49-F238E27FC236}">
                <a16:creationId xmlns:a16="http://schemas.microsoft.com/office/drawing/2014/main" id="{9F296770-A8F4-FC4A-9E32-32E3DB4B49EE}"/>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473557" y="6160750"/>
            <a:ext cx="2587752" cy="400022"/>
          </a:xfrm>
          <a:prstGeom prst="rect">
            <a:avLst/>
          </a:prstGeom>
        </p:spPr>
      </p:pic>
      <p:sp>
        <p:nvSpPr>
          <p:cNvPr id="10" name="Text Placeholder 11">
            <a:extLst>
              <a:ext uri="{FF2B5EF4-FFF2-40B4-BE49-F238E27FC236}">
                <a16:creationId xmlns:a16="http://schemas.microsoft.com/office/drawing/2014/main" id="{97609599-3BB6-4B94-A90B-8E1EC546FED0}"/>
              </a:ext>
            </a:extLst>
          </p:cNvPr>
          <p:cNvSpPr>
            <a:spLocks noGrp="1"/>
          </p:cNvSpPr>
          <p:nvPr>
            <p:ph type="body" sz="quarter" idx="12" hasCustomPrompt="1"/>
          </p:nvPr>
        </p:nvSpPr>
        <p:spPr>
          <a:xfrm>
            <a:off x="8939412" y="3669030"/>
            <a:ext cx="2793999" cy="369332"/>
          </a:xfrm>
        </p:spPr>
        <p:txBody>
          <a:bodyPr anchor="ctr">
            <a:spAutoFit/>
          </a:bodyPr>
          <a:lstStyle>
            <a:lvl1pPr marL="0" indent="0" algn="r">
              <a:buNone/>
              <a:defRPr sz="1800">
                <a:solidFill>
                  <a:schemeClr val="tx1"/>
                </a:solidFill>
              </a:defRPr>
            </a:lvl1pPr>
          </a:lstStyle>
          <a:p>
            <a:pPr lvl="0"/>
            <a:r>
              <a:rPr lang="en-US"/>
              <a:t>Month, Year</a:t>
            </a:r>
          </a:p>
        </p:txBody>
      </p:sp>
    </p:spTree>
    <p:extLst>
      <p:ext uri="{BB962C8B-B14F-4D97-AF65-F5344CB8AC3E}">
        <p14:creationId xmlns:p14="http://schemas.microsoft.com/office/powerpoint/2010/main" val="199164049"/>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_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9" y="2381071"/>
            <a:ext cx="5944920" cy="1200329"/>
          </a:xfrm>
        </p:spPr>
        <p:txBody>
          <a:bodyPr wrap="square" anchor="ctr" anchorCtr="0">
            <a:spAutoFit/>
          </a:bodyPr>
          <a:lstStyle>
            <a:lvl1pPr algn="l">
              <a:lnSpc>
                <a:spcPct val="90000"/>
              </a:lnSpc>
              <a:defRPr sz="8000" b="1" i="0" baseline="0">
                <a:solidFill>
                  <a:schemeClr val="tx1"/>
                </a:solidFill>
                <a:latin typeface="IBM Plex Sans" panose="020B0503050203000203" pitchFamily="34" charset="0"/>
                <a:ea typeface="IBM Plex Sans" panose="020B0503050203000203" pitchFamily="34" charset="0"/>
                <a:cs typeface="Arial" charset="0"/>
              </a:defRPr>
            </a:lvl1pPr>
          </a:lstStyle>
          <a:p>
            <a:r>
              <a:rPr lang="en-US"/>
              <a:t>Big Number</a:t>
            </a:r>
          </a:p>
        </p:txBody>
      </p:sp>
      <p:sp>
        <p:nvSpPr>
          <p:cNvPr id="13" name="Text Placeholder 12">
            <a:extLst>
              <a:ext uri="{FF2B5EF4-FFF2-40B4-BE49-F238E27FC236}">
                <a16:creationId xmlns:a16="http://schemas.microsoft.com/office/drawing/2014/main" id="{447FFDD3-4E03-2A44-A87B-70D1C23158E0}"/>
              </a:ext>
            </a:extLst>
          </p:cNvPr>
          <p:cNvSpPr>
            <a:spLocks noGrp="1"/>
          </p:cNvSpPr>
          <p:nvPr>
            <p:ph type="body" sz="quarter" idx="10" hasCustomPrompt="1"/>
          </p:nvPr>
        </p:nvSpPr>
        <p:spPr>
          <a:xfrm>
            <a:off x="455878" y="3581400"/>
            <a:ext cx="5944921" cy="550926"/>
          </a:xfrm>
        </p:spPr>
        <p:txBody>
          <a:bodyPr wrap="square" anchor="t" anchorCtr="0">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subtitle</a:t>
            </a:r>
          </a:p>
        </p:txBody>
      </p:sp>
      <p:sp>
        <p:nvSpPr>
          <p:cNvPr id="5" name="Slide Number Placeholder 5">
            <a:extLst>
              <a:ext uri="{FF2B5EF4-FFF2-40B4-BE49-F238E27FC236}">
                <a16:creationId xmlns:a16="http://schemas.microsoft.com/office/drawing/2014/main" id="{EBF01F0D-1681-4EFD-96B6-339EA4A21BFE}"/>
              </a:ext>
            </a:extLst>
          </p:cNvPr>
          <p:cNvSpPr>
            <a:spLocks noGrp="1"/>
          </p:cNvSpPr>
          <p:nvPr>
            <p:ph type="sldNum" sz="quarter" idx="11"/>
          </p:nvPr>
        </p:nvSpPr>
        <p:spPr>
          <a:xfrm>
            <a:off x="9040284" y="6233213"/>
            <a:ext cx="2844800" cy="365125"/>
          </a:xfrm>
        </p:spPr>
        <p:txBody>
          <a:bodyPr/>
          <a:lstStyle>
            <a:lvl1pPr algn="r" eaLnBrk="1" hangingPunct="1">
              <a:lnSpc>
                <a:spcPct val="100000"/>
              </a:lnSpc>
              <a:spcBef>
                <a:spcPct val="0"/>
              </a:spcBef>
              <a:defRPr>
                <a:solidFill>
                  <a:schemeClr val="tx1"/>
                </a:solidFill>
                <a:latin typeface="IBM Plex Sans" panose="020B0503050203000203" pitchFamily="34" charset="0"/>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3145116776"/>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_Content_Full_White">
    <p:spTree>
      <p:nvGrpSpPr>
        <p:cNvPr id="1" name=""/>
        <p:cNvGrpSpPr/>
        <p:nvPr/>
      </p:nvGrpSpPr>
      <p:grpSpPr>
        <a:xfrm>
          <a:off x="0" y="0"/>
          <a:ext cx="0" cy="0"/>
          <a:chOff x="0" y="0"/>
          <a:chExt cx="0" cy="0"/>
        </a:xfrm>
      </p:grpSpPr>
      <p:sp>
        <p:nvSpPr>
          <p:cNvPr id="2" name="Title 1"/>
          <p:cNvSpPr>
            <a:spLocks noGrp="1"/>
          </p:cNvSpPr>
          <p:nvPr>
            <p:ph type="title"/>
          </p:nvPr>
        </p:nvSpPr>
        <p:spPr>
          <a:xfrm>
            <a:off x="455084" y="822960"/>
            <a:ext cx="11277600" cy="523220"/>
          </a:xfrm>
        </p:spPr>
        <p:txBody>
          <a:bodyPr anchor="t">
            <a:spAutoFit/>
          </a:bodyPr>
          <a:lstStyle>
            <a:lvl1pPr>
              <a:lnSpc>
                <a:spcPct val="100000"/>
              </a:lnSpc>
              <a:defRPr sz="2800">
                <a:latin typeface="IBM Plex Sans" panose="020B0503050203000203" pitchFamily="34" charset="0"/>
              </a:defRPr>
            </a:lvl1pPr>
          </a:lstStyle>
          <a:p>
            <a:r>
              <a:rPr lang="en-US"/>
              <a:t>Click to edit Master title style</a:t>
            </a:r>
          </a:p>
        </p:txBody>
      </p:sp>
      <p:sp>
        <p:nvSpPr>
          <p:cNvPr id="3" name="Content Placeholder 2"/>
          <p:cNvSpPr>
            <a:spLocks noGrp="1"/>
          </p:cNvSpPr>
          <p:nvPr>
            <p:ph idx="1"/>
          </p:nvPr>
        </p:nvSpPr>
        <p:spPr>
          <a:xfrm>
            <a:off x="455084" y="1828799"/>
            <a:ext cx="11277600" cy="4297680"/>
          </a:xfrm>
        </p:spPr>
        <p:txBody>
          <a:bodyPr/>
          <a:lstStyle>
            <a:lvl1pPr>
              <a:lnSpc>
                <a:spcPct val="100000"/>
              </a:lnSpc>
              <a:buClr>
                <a:schemeClr val="tx2"/>
              </a:buClr>
              <a:defRPr>
                <a:solidFill>
                  <a:schemeClr val="accent5"/>
                </a:solidFill>
              </a:defRPr>
            </a:lvl1pPr>
            <a:lvl2pPr marL="742950" indent="-285750">
              <a:lnSpc>
                <a:spcPct val="100000"/>
              </a:lnSpc>
              <a:buClr>
                <a:schemeClr val="tx2"/>
              </a:buClr>
              <a:buFont typeface="Arial" panose="020B0604020202020204" pitchFamily="34" charset="0"/>
              <a:buChar char="•"/>
              <a:defRPr>
                <a:solidFill>
                  <a:schemeClr val="accent5"/>
                </a:solidFill>
              </a:defRPr>
            </a:lvl2pPr>
            <a:lvl3pPr marL="1143000" indent="-228600">
              <a:lnSpc>
                <a:spcPct val="100000"/>
              </a:lnSpc>
              <a:buClr>
                <a:schemeClr val="tx2"/>
              </a:buClr>
              <a:buFont typeface="Arial" panose="020B0604020202020204" pitchFamily="34" charset="0"/>
              <a:buChar char="•"/>
              <a:defRPr>
                <a:solidFill>
                  <a:schemeClr val="accent5"/>
                </a:solidFill>
              </a:defRPr>
            </a:lvl3pPr>
            <a:lvl4pPr marL="1600200" indent="-228600">
              <a:lnSpc>
                <a:spcPct val="100000"/>
              </a:lnSpc>
              <a:buClr>
                <a:schemeClr val="tx2"/>
              </a:buClr>
              <a:buFont typeface="Arial" panose="020B0604020202020204" pitchFamily="34" charset="0"/>
              <a:buChar char="•"/>
              <a:defRPr>
                <a:solidFill>
                  <a:schemeClr val="accent5"/>
                </a:solidFill>
              </a:defRPr>
            </a:lvl4pPr>
            <a:lvl5pPr marL="2057400" indent="-228600">
              <a:lnSpc>
                <a:spcPct val="100000"/>
              </a:lnSpc>
              <a:buClr>
                <a:schemeClr val="tx2"/>
              </a:buClr>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084" y="396192"/>
            <a:ext cx="5183188" cy="274637"/>
          </a:xfrm>
        </p:spPr>
        <p:txBody>
          <a:bodyPr/>
          <a:lstStyle>
            <a:lvl1pPr marL="0" indent="0">
              <a:buNone/>
              <a:defRPr sz="1000" b="0" spc="300">
                <a:solidFill>
                  <a:schemeClr val="tx2"/>
                </a:solidFill>
                <a:latin typeface="IBM Plex Sans" panose="020B0503050203000203" pitchFamily="34" charset="0"/>
              </a:defRPr>
            </a:lvl1pPr>
          </a:lstStyle>
          <a:p>
            <a:pPr lvl="0"/>
            <a:r>
              <a:rPr lang="en-US"/>
              <a:t>CLICK TO EDIT MASTER OVERLINE</a:t>
            </a:r>
          </a:p>
        </p:txBody>
      </p:sp>
      <p:sp>
        <p:nvSpPr>
          <p:cNvPr id="6" name="Slide Number Placeholder 5">
            <a:extLst>
              <a:ext uri="{FF2B5EF4-FFF2-40B4-BE49-F238E27FC236}">
                <a16:creationId xmlns:a16="http://schemas.microsoft.com/office/drawing/2014/main" id="{BA982502-9C38-0A42-ABB1-F41F2417D788}"/>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IBM Plex Sans" panose="020B0503050203000203" pitchFamily="34" charset="0"/>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30190068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_Content_Full_Blue">
    <p:bg>
      <p:bgPr>
        <a:solidFill>
          <a:schemeClr val="bg2"/>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IBM Plex Sans" panose="020B0503050203000203" pitchFamily="34" charset="0"/>
              </a:defRPr>
            </a:lvl1pPr>
          </a:lstStyle>
          <a:p>
            <a:pPr>
              <a:defRPr/>
            </a:pPr>
            <a:fld id="{A8BA57A7-37C2-4381-B651-A52D0E09B8D6}" type="slidenum">
              <a:rPr lang="en-US" smtClean="0"/>
              <a:pPr>
                <a:defRPr/>
              </a:pPr>
              <a:t>‹#›</a:t>
            </a:fld>
            <a:endParaRPr lang="en-US"/>
          </a:p>
        </p:txBody>
      </p:sp>
      <p:sp>
        <p:nvSpPr>
          <p:cNvPr id="5" name="Content Placeholder 4">
            <a:extLst>
              <a:ext uri="{FF2B5EF4-FFF2-40B4-BE49-F238E27FC236}">
                <a16:creationId xmlns:a16="http://schemas.microsoft.com/office/drawing/2014/main" id="{7D6C4CA4-B038-5F43-B1FC-475914BD2387}"/>
              </a:ext>
            </a:extLst>
          </p:cNvPr>
          <p:cNvSpPr>
            <a:spLocks noGrp="1"/>
          </p:cNvSpPr>
          <p:nvPr>
            <p:ph sz="quarter" idx="13"/>
          </p:nvPr>
        </p:nvSpPr>
        <p:spPr>
          <a:xfrm>
            <a:off x="455084" y="1828800"/>
            <a:ext cx="11277600" cy="429768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10569B89-09E7-45A4-9E10-BC4BCE8ED14C}"/>
              </a:ext>
            </a:extLst>
          </p:cNvPr>
          <p:cNvSpPr>
            <a:spLocks noGrp="1"/>
          </p:cNvSpPr>
          <p:nvPr>
            <p:ph type="body" sz="quarter" idx="14" hasCustomPrompt="1"/>
          </p:nvPr>
        </p:nvSpPr>
        <p:spPr>
          <a:xfrm>
            <a:off x="455084" y="396192"/>
            <a:ext cx="5183188" cy="274637"/>
          </a:xfrm>
        </p:spPr>
        <p:txBody>
          <a:bodyPr/>
          <a:lstStyle>
            <a:lvl1pPr marL="0" indent="0">
              <a:buNone/>
              <a:defRPr sz="1000" b="0" spc="300">
                <a:solidFill>
                  <a:schemeClr val="tx2"/>
                </a:solidFill>
                <a:latin typeface="IBM Plex Sans" panose="020B0503050203000203" pitchFamily="34" charset="0"/>
              </a:defRPr>
            </a:lvl1pPr>
          </a:lstStyle>
          <a:p>
            <a:pPr lvl="0"/>
            <a:r>
              <a:rPr lang="en-US"/>
              <a:t>CLICK TO EDIT MASTER OVERLINE</a:t>
            </a:r>
          </a:p>
        </p:txBody>
      </p:sp>
      <p:sp>
        <p:nvSpPr>
          <p:cNvPr id="8" name="Title 1">
            <a:extLst>
              <a:ext uri="{FF2B5EF4-FFF2-40B4-BE49-F238E27FC236}">
                <a16:creationId xmlns:a16="http://schemas.microsoft.com/office/drawing/2014/main" id="{54E4B50B-C4E2-414E-A164-3FB9392A940C}"/>
              </a:ext>
            </a:extLst>
          </p:cNvPr>
          <p:cNvSpPr txBox="1">
            <a:spLocks/>
          </p:cNvSpPr>
          <p:nvPr userDrawn="1"/>
        </p:nvSpPr>
        <p:spPr bwMode="auto">
          <a:xfrm>
            <a:off x="455084" y="822960"/>
            <a:ext cx="11277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algn="l" defTabSz="457200" rtl="0" eaLnBrk="0" fontAlgn="base" hangingPunct="0">
              <a:lnSpc>
                <a:spcPct val="100000"/>
              </a:lnSpc>
              <a:spcBef>
                <a:spcPct val="0"/>
              </a:spcBef>
              <a:spcAft>
                <a:spcPct val="0"/>
              </a:spcAft>
              <a:defRPr lang="en-US" sz="2800" b="1" kern="1200" noProof="0">
                <a:solidFill>
                  <a:schemeClr val="tx2"/>
                </a:solidFill>
                <a:latin typeface="IBM Plex Sans" panose="020B0503050203000203" pitchFamily="34" charset="0"/>
                <a:ea typeface="+mj-ea"/>
                <a:cs typeface="+mj-cs"/>
              </a:defRPr>
            </a:lvl1pPr>
            <a:lvl2pPr algn="l" defTabSz="457200" rtl="0" eaLnBrk="0" fontAlgn="base" hangingPunct="0">
              <a:lnSpc>
                <a:spcPct val="80000"/>
              </a:lnSpc>
              <a:spcBef>
                <a:spcPct val="0"/>
              </a:spcBef>
              <a:spcAft>
                <a:spcPct val="0"/>
              </a:spcAft>
              <a:defRPr sz="2000" b="1">
                <a:solidFill>
                  <a:srgbClr val="2243AA"/>
                </a:solidFill>
                <a:latin typeface="Calibri" pitchFamily="34" charset="0"/>
              </a:defRPr>
            </a:lvl2pPr>
            <a:lvl3pPr algn="l" defTabSz="457200" rtl="0" eaLnBrk="0" fontAlgn="base" hangingPunct="0">
              <a:lnSpc>
                <a:spcPct val="80000"/>
              </a:lnSpc>
              <a:spcBef>
                <a:spcPct val="0"/>
              </a:spcBef>
              <a:spcAft>
                <a:spcPct val="0"/>
              </a:spcAft>
              <a:defRPr sz="2000" b="1">
                <a:solidFill>
                  <a:srgbClr val="2243AA"/>
                </a:solidFill>
                <a:latin typeface="Calibri" pitchFamily="34" charset="0"/>
              </a:defRPr>
            </a:lvl3pPr>
            <a:lvl4pPr algn="l" defTabSz="457200" rtl="0" eaLnBrk="0" fontAlgn="base" hangingPunct="0">
              <a:lnSpc>
                <a:spcPct val="80000"/>
              </a:lnSpc>
              <a:spcBef>
                <a:spcPct val="0"/>
              </a:spcBef>
              <a:spcAft>
                <a:spcPct val="0"/>
              </a:spcAft>
              <a:defRPr sz="2000" b="1">
                <a:solidFill>
                  <a:srgbClr val="2243AA"/>
                </a:solidFill>
                <a:latin typeface="Calibri" pitchFamily="34" charset="0"/>
              </a:defRPr>
            </a:lvl4pPr>
            <a:lvl5pPr algn="l" defTabSz="457200" rtl="0" eaLnBrk="0" fontAlgn="base" hangingPunct="0">
              <a:lnSpc>
                <a:spcPct val="80000"/>
              </a:lnSpc>
              <a:spcBef>
                <a:spcPct val="0"/>
              </a:spcBef>
              <a:spcAft>
                <a:spcPct val="0"/>
              </a:spcAft>
              <a:defRPr sz="2000" b="1">
                <a:solidFill>
                  <a:srgbClr val="2243AA"/>
                </a:solidFill>
                <a:latin typeface="Calibri" pitchFamily="34" charset="0"/>
              </a:defRPr>
            </a:lvl5pPr>
            <a:lvl6pPr marL="457200" algn="l" defTabSz="457200" rtl="0" fontAlgn="base">
              <a:lnSpc>
                <a:spcPct val="80000"/>
              </a:lnSpc>
              <a:spcBef>
                <a:spcPct val="0"/>
              </a:spcBef>
              <a:spcAft>
                <a:spcPct val="0"/>
              </a:spcAft>
              <a:defRPr sz="2000" b="1">
                <a:solidFill>
                  <a:srgbClr val="2243AA"/>
                </a:solidFill>
                <a:latin typeface="Calibri" pitchFamily="34" charset="0"/>
              </a:defRPr>
            </a:lvl6pPr>
            <a:lvl7pPr marL="914400" algn="l" defTabSz="457200" rtl="0" fontAlgn="base">
              <a:lnSpc>
                <a:spcPct val="80000"/>
              </a:lnSpc>
              <a:spcBef>
                <a:spcPct val="0"/>
              </a:spcBef>
              <a:spcAft>
                <a:spcPct val="0"/>
              </a:spcAft>
              <a:defRPr sz="2000" b="1">
                <a:solidFill>
                  <a:srgbClr val="2243AA"/>
                </a:solidFill>
                <a:latin typeface="Calibri" pitchFamily="34" charset="0"/>
              </a:defRPr>
            </a:lvl7pPr>
            <a:lvl8pPr marL="1371600" algn="l" defTabSz="457200" rtl="0" fontAlgn="base">
              <a:lnSpc>
                <a:spcPct val="80000"/>
              </a:lnSpc>
              <a:spcBef>
                <a:spcPct val="0"/>
              </a:spcBef>
              <a:spcAft>
                <a:spcPct val="0"/>
              </a:spcAft>
              <a:defRPr sz="2000" b="1">
                <a:solidFill>
                  <a:srgbClr val="2243AA"/>
                </a:solidFill>
                <a:latin typeface="Calibri" pitchFamily="34" charset="0"/>
              </a:defRPr>
            </a:lvl8pPr>
            <a:lvl9pPr marL="1828800" algn="l" defTabSz="457200" rtl="0" fontAlgn="base">
              <a:lnSpc>
                <a:spcPct val="80000"/>
              </a:lnSpc>
              <a:spcBef>
                <a:spcPct val="0"/>
              </a:spcBef>
              <a:spcAft>
                <a:spcPct val="0"/>
              </a:spcAft>
              <a:defRPr sz="2000" b="1">
                <a:solidFill>
                  <a:srgbClr val="2243AA"/>
                </a:solidFill>
                <a:latin typeface="Calibri" pitchFamily="34" charset="0"/>
              </a:defRPr>
            </a:lvl9pPr>
          </a:lstStyle>
          <a:p>
            <a:r>
              <a:rPr lang="en-US"/>
              <a:t>Click to edit Master title style</a:t>
            </a:r>
          </a:p>
        </p:txBody>
      </p:sp>
    </p:spTree>
    <p:extLst>
      <p:ext uri="{BB962C8B-B14F-4D97-AF65-F5344CB8AC3E}">
        <p14:creationId xmlns:p14="http://schemas.microsoft.com/office/powerpoint/2010/main" val="4101557186"/>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_Content_Split_White">
    <p:spTree>
      <p:nvGrpSpPr>
        <p:cNvPr id="1" name=""/>
        <p:cNvGrpSpPr/>
        <p:nvPr/>
      </p:nvGrpSpPr>
      <p:grpSpPr>
        <a:xfrm>
          <a:off x="0" y="0"/>
          <a:ext cx="0" cy="0"/>
          <a:chOff x="0" y="0"/>
          <a:chExt cx="0" cy="0"/>
        </a:xfrm>
      </p:grpSpPr>
      <p:sp>
        <p:nvSpPr>
          <p:cNvPr id="2" name="Title 1"/>
          <p:cNvSpPr>
            <a:spLocks noGrp="1"/>
          </p:cNvSpPr>
          <p:nvPr>
            <p:ph type="title"/>
          </p:nvPr>
        </p:nvSpPr>
        <p:spPr>
          <a:xfrm>
            <a:off x="455879" y="822960"/>
            <a:ext cx="3658921" cy="954107"/>
          </a:xfrm>
        </p:spPr>
        <p:txBody>
          <a:bodyPr wrap="square" anchor="t">
            <a:spAutoFit/>
          </a:bodyPr>
          <a:lstStyle>
            <a:lvl1pPr>
              <a:lnSpc>
                <a:spcPct val="100000"/>
              </a:lnSpc>
              <a:defRPr sz="2800">
                <a:solidFill>
                  <a:schemeClr val="tx2"/>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accent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457200"/>
            <a:ext cx="3659188" cy="286232"/>
          </a:xfrm>
        </p:spPr>
        <p:txBody>
          <a:bodyPr/>
          <a:lstStyle>
            <a:lvl1pPr marL="0" indent="0">
              <a:buNone/>
              <a:defRPr sz="1000" b="0" spc="300">
                <a:solidFill>
                  <a:schemeClr val="tx2"/>
                </a:solidFill>
                <a:latin typeface="IBM Plex Sans" panose="020B0503050203000203" pitchFamily="34" charset="0"/>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accent5"/>
                </a:solidFill>
              </a:defRPr>
            </a:lvl1pPr>
            <a:lvl2pPr marL="742950" indent="-285750">
              <a:spcAft>
                <a:spcPts val="200"/>
              </a:spcAft>
              <a:buFont typeface="Arial" panose="020B0604020202020204" pitchFamily="34" charset="0"/>
              <a:buChar char="•"/>
              <a:defRPr>
                <a:solidFill>
                  <a:schemeClr val="accent5"/>
                </a:solidFill>
              </a:defRPr>
            </a:lvl2pPr>
            <a:lvl3pPr marL="1143000" indent="-228600">
              <a:spcAft>
                <a:spcPts val="200"/>
              </a:spcAft>
              <a:buFont typeface="Arial" panose="020B0604020202020204" pitchFamily="34" charset="0"/>
              <a:buChar char="•"/>
              <a:defRPr>
                <a:solidFill>
                  <a:schemeClr val="accent5"/>
                </a:solidFill>
              </a:defRPr>
            </a:lvl3pPr>
            <a:lvl4pPr marL="1600200" indent="-228600">
              <a:spcAft>
                <a:spcPts val="200"/>
              </a:spcAft>
              <a:buFont typeface="Arial" panose="020B0604020202020204" pitchFamily="34" charset="0"/>
              <a:buChar char="•"/>
              <a:defRPr>
                <a:solidFill>
                  <a:schemeClr val="accent5"/>
                </a:solidFill>
              </a:defRPr>
            </a:lvl4pPr>
            <a:lvl5pPr marL="2057400" indent="-228600">
              <a:spcAft>
                <a:spcPts val="200"/>
              </a:spcAft>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IBM Plex Sans" panose="020B0503050203000203" pitchFamily="34" charset="0"/>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21926495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_Content_Split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5879" y="822960"/>
            <a:ext cx="3658921" cy="954107"/>
          </a:xfrm>
        </p:spPr>
        <p:txBody>
          <a:bodyPr wrap="square" anchor="t">
            <a:spAutoFit/>
          </a:bodyPr>
          <a:lstStyle>
            <a:lvl1pPr>
              <a:lnSpc>
                <a:spcPct val="100000"/>
              </a:lnSpc>
              <a:defRPr sz="2800">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457200"/>
            <a:ext cx="3659188" cy="286232"/>
          </a:xfrm>
        </p:spPr>
        <p:txBody>
          <a:bodyPr/>
          <a:lstStyle>
            <a:lvl1pPr marL="0" indent="0">
              <a:buNone/>
              <a:defRPr sz="1000" b="0" spc="300">
                <a:solidFill>
                  <a:schemeClr val="tx1"/>
                </a:solidFill>
                <a:latin typeface="IBM Plex Sans" panose="020B0503050203000203" pitchFamily="34" charset="0"/>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tx1"/>
                </a:solidFill>
              </a:defRPr>
            </a:lvl1pPr>
            <a:lvl2pPr marL="742950" indent="-285750">
              <a:spcAft>
                <a:spcPts val="200"/>
              </a:spcAft>
              <a:buFont typeface="Arial" panose="020B0604020202020204" pitchFamily="34" charset="0"/>
              <a:buChar char="•"/>
              <a:defRPr>
                <a:solidFill>
                  <a:schemeClr val="tx1"/>
                </a:solidFill>
              </a:defRPr>
            </a:lvl2pPr>
            <a:lvl3pPr marL="1143000" indent="-228600">
              <a:spcAft>
                <a:spcPts val="200"/>
              </a:spcAft>
              <a:buFont typeface="Arial" panose="020B0604020202020204" pitchFamily="34" charset="0"/>
              <a:buChar char="•"/>
              <a:defRPr>
                <a:solidFill>
                  <a:schemeClr val="tx1"/>
                </a:solidFill>
              </a:defRPr>
            </a:lvl3pPr>
            <a:lvl4pPr marL="1600200" indent="-228600">
              <a:spcAft>
                <a:spcPts val="200"/>
              </a:spcAft>
              <a:buFont typeface="Arial" panose="020B0604020202020204" pitchFamily="34" charset="0"/>
              <a:buChar char="•"/>
              <a:defRPr>
                <a:solidFill>
                  <a:schemeClr val="tx1"/>
                </a:solidFill>
              </a:defRPr>
            </a:lvl4pPr>
            <a:lvl5pPr marL="2057400" indent="-228600">
              <a:spcAft>
                <a:spcPts val="200"/>
              </a:spcAft>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solidFill>
                  <a:schemeClr val="tx1"/>
                </a:solidFill>
                <a:latin typeface="IBM Plex Sans" panose="020B0503050203000203" pitchFamily="34" charset="0"/>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4220519354"/>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Key_Numbers_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822960"/>
            <a:ext cx="11277600" cy="584775"/>
          </a:xfrm>
        </p:spPr>
        <p:txBody>
          <a:bodyPr anchor="t">
            <a:spAutoFit/>
          </a:bodyPr>
          <a:lstStyle>
            <a:lvl1pPr>
              <a:lnSpc>
                <a:spcPct val="100000"/>
              </a:lnSpc>
              <a:defRPr sz="3200">
                <a:solidFill>
                  <a:schemeClr val="tx1"/>
                </a:solidFill>
                <a:latin typeface="IBM Plex Sans" panose="020B0503050203000203" pitchFamily="34" charset="0"/>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IBM Plex Sans" panose="020B0503050203000203" pitchFamily="34" charset="0"/>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457200"/>
            <a:ext cx="5183188" cy="274637"/>
          </a:xfrm>
        </p:spPr>
        <p:txBody>
          <a:bodyPr/>
          <a:lstStyle>
            <a:lvl1pPr marL="0" indent="0">
              <a:buNone/>
              <a:defRPr sz="1000" b="0" spc="300">
                <a:solidFill>
                  <a:schemeClr val="tx1"/>
                </a:solidFill>
                <a:latin typeface="IBM Plex Sans" panose="020B0503050203000203" pitchFamily="34" charset="0"/>
              </a:defRPr>
            </a:lvl1pPr>
          </a:lstStyle>
          <a:p>
            <a:pPr lvl="0"/>
            <a:r>
              <a:rPr lang="en-US"/>
              <a:t>CLICK TO EDIT MASTER OVERLINE</a:t>
            </a:r>
          </a:p>
        </p:txBody>
      </p:sp>
      <p:sp>
        <p:nvSpPr>
          <p:cNvPr id="8" name="Subtitle 2">
            <a:extLst>
              <a:ext uri="{FF2B5EF4-FFF2-40B4-BE49-F238E27FC236}">
                <a16:creationId xmlns:a16="http://schemas.microsoft.com/office/drawing/2014/main" id="{189C88A7-EC06-ED4C-883A-501A6F91E597}"/>
              </a:ext>
            </a:extLst>
          </p:cNvPr>
          <p:cNvSpPr>
            <a:spLocks noGrp="1"/>
          </p:cNvSpPr>
          <p:nvPr>
            <p:ph type="subTitle" idx="1" hasCustomPrompt="1"/>
          </p:nvPr>
        </p:nvSpPr>
        <p:spPr>
          <a:xfrm>
            <a:off x="459031" y="2047962"/>
            <a:ext cx="2468880" cy="1006429"/>
          </a:xfrm>
        </p:spPr>
        <p:txBody>
          <a:bodyPr wrap="square" anchor="ctr" anchorCtr="0">
            <a:spAutoFit/>
          </a:bodyPr>
          <a:lstStyle>
            <a:lvl1pPr marL="0" indent="0" algn="ctr">
              <a:lnSpc>
                <a:spcPct val="90000"/>
              </a:lnSpc>
              <a:buNone/>
              <a:defRPr sz="6600" b="1" baseline="0">
                <a:solidFill>
                  <a:schemeClr val="tx2"/>
                </a:solidFill>
                <a:latin typeface="IBM Plex Sans" panose="020B050305020300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0+</a:t>
            </a:r>
          </a:p>
        </p:txBody>
      </p:sp>
      <p:sp>
        <p:nvSpPr>
          <p:cNvPr id="9" name="Text Placeholder 5">
            <a:extLst>
              <a:ext uri="{FF2B5EF4-FFF2-40B4-BE49-F238E27FC236}">
                <a16:creationId xmlns:a16="http://schemas.microsoft.com/office/drawing/2014/main" id="{929CE896-F2AB-C44D-BB6D-3BBFC89DF148}"/>
              </a:ext>
            </a:extLst>
          </p:cNvPr>
          <p:cNvSpPr>
            <a:spLocks noGrp="1"/>
          </p:cNvSpPr>
          <p:nvPr>
            <p:ph type="body" sz="quarter" idx="12" hasCustomPrompt="1"/>
          </p:nvPr>
        </p:nvSpPr>
        <p:spPr>
          <a:xfrm>
            <a:off x="459031"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2" name="Text Placeholder 5">
            <a:extLst>
              <a:ext uri="{FF2B5EF4-FFF2-40B4-BE49-F238E27FC236}">
                <a16:creationId xmlns:a16="http://schemas.microsoft.com/office/drawing/2014/main" id="{31F35DEA-2AAD-384F-9572-77B8EB201C55}"/>
              </a:ext>
            </a:extLst>
          </p:cNvPr>
          <p:cNvSpPr>
            <a:spLocks noGrp="1"/>
          </p:cNvSpPr>
          <p:nvPr>
            <p:ph type="body" sz="quarter" idx="13" hasCustomPrompt="1"/>
          </p:nvPr>
        </p:nvSpPr>
        <p:spPr>
          <a:xfrm>
            <a:off x="3390162" y="305966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3" name="Text Placeholder 5">
            <a:extLst>
              <a:ext uri="{FF2B5EF4-FFF2-40B4-BE49-F238E27FC236}">
                <a16:creationId xmlns:a16="http://schemas.microsoft.com/office/drawing/2014/main" id="{9EDF64E8-8E59-6C46-B8F1-3F7582691CF1}"/>
              </a:ext>
            </a:extLst>
          </p:cNvPr>
          <p:cNvSpPr>
            <a:spLocks noGrp="1"/>
          </p:cNvSpPr>
          <p:nvPr>
            <p:ph type="body" sz="quarter" idx="14" hasCustomPrompt="1"/>
          </p:nvPr>
        </p:nvSpPr>
        <p:spPr>
          <a:xfrm>
            <a:off x="6325326"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4" name="Text Placeholder 5">
            <a:extLst>
              <a:ext uri="{FF2B5EF4-FFF2-40B4-BE49-F238E27FC236}">
                <a16:creationId xmlns:a16="http://schemas.microsoft.com/office/drawing/2014/main" id="{B7100381-1080-2F46-BB8C-25F88EBCE92C}"/>
              </a:ext>
            </a:extLst>
          </p:cNvPr>
          <p:cNvSpPr>
            <a:spLocks noGrp="1"/>
          </p:cNvSpPr>
          <p:nvPr>
            <p:ph type="body" sz="quarter" idx="15" hasCustomPrompt="1"/>
          </p:nvPr>
        </p:nvSpPr>
        <p:spPr>
          <a:xfrm>
            <a:off x="9267117"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7" name="Text Placeholder 16">
            <a:extLst>
              <a:ext uri="{FF2B5EF4-FFF2-40B4-BE49-F238E27FC236}">
                <a16:creationId xmlns:a16="http://schemas.microsoft.com/office/drawing/2014/main" id="{4DA92E9E-65C2-E948-AC97-C4756BA8F591}"/>
              </a:ext>
            </a:extLst>
          </p:cNvPr>
          <p:cNvSpPr>
            <a:spLocks noGrp="1"/>
          </p:cNvSpPr>
          <p:nvPr>
            <p:ph type="body" sz="quarter" idx="16" hasCustomPrompt="1"/>
          </p:nvPr>
        </p:nvSpPr>
        <p:spPr>
          <a:xfrm>
            <a:off x="3393955" y="2057400"/>
            <a:ext cx="2468880" cy="987552"/>
          </a:xfrm>
        </p:spPr>
        <p:txBody>
          <a:bodyPr/>
          <a:lstStyle>
            <a:lvl1pPr marL="0" indent="0" algn="ctr" defTabSz="457200" rtl="0" eaLnBrk="0" fontAlgn="base" hangingPunct="0">
              <a:lnSpc>
                <a:spcPct val="90000"/>
              </a:lnSpc>
              <a:spcBef>
                <a:spcPct val="20000"/>
              </a:spcBef>
              <a:spcAft>
                <a:spcPct val="0"/>
              </a:spcAft>
              <a:buClr>
                <a:srgbClr val="20558A"/>
              </a:buClr>
              <a:buFont typeface="Arial" pitchFamily="34" charset="0"/>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lvl="0"/>
            <a:r>
              <a:rPr lang="en-US"/>
              <a:t>0+</a:t>
            </a:r>
          </a:p>
        </p:txBody>
      </p:sp>
      <p:sp>
        <p:nvSpPr>
          <p:cNvPr id="18" name="Text Placeholder 16">
            <a:extLst>
              <a:ext uri="{FF2B5EF4-FFF2-40B4-BE49-F238E27FC236}">
                <a16:creationId xmlns:a16="http://schemas.microsoft.com/office/drawing/2014/main" id="{EC4B0BA3-4B8C-0E45-8797-811B45F2F05E}"/>
              </a:ext>
            </a:extLst>
          </p:cNvPr>
          <p:cNvSpPr>
            <a:spLocks noGrp="1"/>
          </p:cNvSpPr>
          <p:nvPr>
            <p:ph type="body" sz="quarter" idx="17" hasCustomPrompt="1"/>
          </p:nvPr>
        </p:nvSpPr>
        <p:spPr>
          <a:xfrm>
            <a:off x="6328879" y="2057400"/>
            <a:ext cx="2468880" cy="987552"/>
          </a:xfrm>
        </p:spPr>
        <p:txBody>
          <a:bodyPr/>
          <a:lstStyle>
            <a:lvl1pPr marL="0" indent="0">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19" name="Text Placeholder 16">
            <a:extLst>
              <a:ext uri="{FF2B5EF4-FFF2-40B4-BE49-F238E27FC236}">
                <a16:creationId xmlns:a16="http://schemas.microsoft.com/office/drawing/2014/main" id="{F15EDB4B-FE84-B447-BB29-8DE1E2E42BCB}"/>
              </a:ext>
            </a:extLst>
          </p:cNvPr>
          <p:cNvSpPr>
            <a:spLocks noGrp="1"/>
          </p:cNvSpPr>
          <p:nvPr>
            <p:ph type="body" sz="quarter" idx="18" hasCustomPrompt="1"/>
          </p:nvPr>
        </p:nvSpPr>
        <p:spPr>
          <a:xfrm>
            <a:off x="9263804" y="2057400"/>
            <a:ext cx="2468880" cy="987552"/>
          </a:xfrm>
        </p:spPr>
        <p:txBody>
          <a:bodyPr/>
          <a:lstStyle>
            <a:lvl1pPr marL="0" indent="0" algn="ctr">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0" name="Text Placeholder 5">
            <a:extLst>
              <a:ext uri="{FF2B5EF4-FFF2-40B4-BE49-F238E27FC236}">
                <a16:creationId xmlns:a16="http://schemas.microsoft.com/office/drawing/2014/main" id="{A4539B89-1DAF-AB46-8340-DF471387C22F}"/>
              </a:ext>
            </a:extLst>
          </p:cNvPr>
          <p:cNvSpPr>
            <a:spLocks noGrp="1"/>
          </p:cNvSpPr>
          <p:nvPr>
            <p:ph type="body" sz="quarter" idx="19" hasCustomPrompt="1"/>
          </p:nvPr>
        </p:nvSpPr>
        <p:spPr>
          <a:xfrm>
            <a:off x="9263804"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1" name="Text Placeholder 16">
            <a:extLst>
              <a:ext uri="{FF2B5EF4-FFF2-40B4-BE49-F238E27FC236}">
                <a16:creationId xmlns:a16="http://schemas.microsoft.com/office/drawing/2014/main" id="{D2B43381-D200-6046-800B-A264A550C973}"/>
              </a:ext>
            </a:extLst>
          </p:cNvPr>
          <p:cNvSpPr>
            <a:spLocks noGrp="1"/>
          </p:cNvSpPr>
          <p:nvPr>
            <p:ph type="body" sz="quarter" idx="20" hasCustomPrompt="1"/>
          </p:nvPr>
        </p:nvSpPr>
        <p:spPr>
          <a:xfrm>
            <a:off x="9260491" y="4270513"/>
            <a:ext cx="2468880" cy="987552"/>
          </a:xfrm>
        </p:spPr>
        <p:txBody>
          <a:bodyPr/>
          <a:lstStyle>
            <a:lvl1pPr marL="0" indent="0">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2" name="Text Placeholder 5">
            <a:extLst>
              <a:ext uri="{FF2B5EF4-FFF2-40B4-BE49-F238E27FC236}">
                <a16:creationId xmlns:a16="http://schemas.microsoft.com/office/drawing/2014/main" id="{DCB05646-82E6-7F46-B003-88F419CC0E33}"/>
              </a:ext>
            </a:extLst>
          </p:cNvPr>
          <p:cNvSpPr>
            <a:spLocks noGrp="1"/>
          </p:cNvSpPr>
          <p:nvPr>
            <p:ph type="body" sz="quarter" idx="21" hasCustomPrompt="1"/>
          </p:nvPr>
        </p:nvSpPr>
        <p:spPr>
          <a:xfrm>
            <a:off x="6322013"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3" name="Text Placeholder 16">
            <a:extLst>
              <a:ext uri="{FF2B5EF4-FFF2-40B4-BE49-F238E27FC236}">
                <a16:creationId xmlns:a16="http://schemas.microsoft.com/office/drawing/2014/main" id="{B8259AA5-5898-5545-B6FB-4F74771FE1EE}"/>
              </a:ext>
            </a:extLst>
          </p:cNvPr>
          <p:cNvSpPr>
            <a:spLocks noGrp="1"/>
          </p:cNvSpPr>
          <p:nvPr>
            <p:ph type="body" sz="quarter" idx="22" hasCustomPrompt="1"/>
          </p:nvPr>
        </p:nvSpPr>
        <p:spPr>
          <a:xfrm>
            <a:off x="6325326" y="4270513"/>
            <a:ext cx="2468880" cy="987552"/>
          </a:xfrm>
        </p:spPr>
        <p:txBody>
          <a:bodyPr/>
          <a:lstStyle>
            <a:lvl1pPr marL="0" indent="0">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4" name="Text Placeholder 5">
            <a:extLst>
              <a:ext uri="{FF2B5EF4-FFF2-40B4-BE49-F238E27FC236}">
                <a16:creationId xmlns:a16="http://schemas.microsoft.com/office/drawing/2014/main" id="{BA34B3EE-B0F7-6344-851D-F4CE02C04C16}"/>
              </a:ext>
            </a:extLst>
          </p:cNvPr>
          <p:cNvSpPr>
            <a:spLocks noGrp="1"/>
          </p:cNvSpPr>
          <p:nvPr>
            <p:ph type="body" sz="quarter" idx="23" hasCustomPrompt="1"/>
          </p:nvPr>
        </p:nvSpPr>
        <p:spPr>
          <a:xfrm>
            <a:off x="3390162" y="5272526"/>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5" name="Text Placeholder 16">
            <a:extLst>
              <a:ext uri="{FF2B5EF4-FFF2-40B4-BE49-F238E27FC236}">
                <a16:creationId xmlns:a16="http://schemas.microsoft.com/office/drawing/2014/main" id="{8B956551-2183-6741-9D82-BBD3CEDE64F2}"/>
              </a:ext>
            </a:extLst>
          </p:cNvPr>
          <p:cNvSpPr>
            <a:spLocks noGrp="1"/>
          </p:cNvSpPr>
          <p:nvPr>
            <p:ph type="body" sz="quarter" idx="24" hasCustomPrompt="1"/>
          </p:nvPr>
        </p:nvSpPr>
        <p:spPr>
          <a:xfrm>
            <a:off x="3390162" y="4270513"/>
            <a:ext cx="2468880" cy="987552"/>
          </a:xfrm>
        </p:spPr>
        <p:txBody>
          <a:bodyPr/>
          <a:lstStyle>
            <a:lvl1pPr marL="0" indent="0">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6" name="Text Placeholder 5">
            <a:extLst>
              <a:ext uri="{FF2B5EF4-FFF2-40B4-BE49-F238E27FC236}">
                <a16:creationId xmlns:a16="http://schemas.microsoft.com/office/drawing/2014/main" id="{4C2BD344-C253-904D-A90E-7D874B604502}"/>
              </a:ext>
            </a:extLst>
          </p:cNvPr>
          <p:cNvSpPr>
            <a:spLocks noGrp="1"/>
          </p:cNvSpPr>
          <p:nvPr>
            <p:ph type="body" sz="quarter" idx="25" hasCustomPrompt="1"/>
          </p:nvPr>
        </p:nvSpPr>
        <p:spPr>
          <a:xfrm>
            <a:off x="458311"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7" name="Text Placeholder 16">
            <a:extLst>
              <a:ext uri="{FF2B5EF4-FFF2-40B4-BE49-F238E27FC236}">
                <a16:creationId xmlns:a16="http://schemas.microsoft.com/office/drawing/2014/main" id="{7CC9B06F-1F92-7D48-A843-AEEA592214A0}"/>
              </a:ext>
            </a:extLst>
          </p:cNvPr>
          <p:cNvSpPr>
            <a:spLocks noGrp="1"/>
          </p:cNvSpPr>
          <p:nvPr>
            <p:ph type="body" sz="quarter" idx="26" hasCustomPrompt="1"/>
          </p:nvPr>
        </p:nvSpPr>
        <p:spPr>
          <a:xfrm>
            <a:off x="454998" y="4270513"/>
            <a:ext cx="2468880" cy="987552"/>
          </a:xfrm>
        </p:spPr>
        <p:txBody>
          <a:bodyPr/>
          <a:lstStyle>
            <a:lvl1pPr marL="0" indent="0">
              <a:buNone/>
              <a:defRPr lang="en-US" sz="6600" b="1" kern="1200" baseline="0" dirty="0">
                <a:solidFill>
                  <a:schemeClr val="tx2"/>
                </a:solidFill>
                <a:latin typeface="IBM Plex Sans" panose="020B0503050203000203" pitchFamily="34" charset="0"/>
                <a:ea typeface="IBM Plex Sans" panose="020B0503050203000203" pitchFamily="34"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Tree>
    <p:extLst>
      <p:ext uri="{BB962C8B-B14F-4D97-AF65-F5344CB8AC3E}">
        <p14:creationId xmlns:p14="http://schemas.microsoft.com/office/powerpoint/2010/main" val="2664848174"/>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331820-6113-2049-9FC1-25264A7B1F32}"/>
              </a:ext>
            </a:extLst>
          </p:cNvPr>
          <p:cNvSpPr/>
          <p:nvPr userDrawn="1"/>
        </p:nvSpPr>
        <p:spPr>
          <a:xfrm>
            <a:off x="1" y="0"/>
            <a:ext cx="12192000" cy="6858000"/>
          </a:xfrm>
          <a:prstGeom prst="rect">
            <a:avLst/>
          </a:prstGeom>
          <a:gradFill>
            <a:gsLst>
              <a:gs pos="32000">
                <a:schemeClr val="tx2"/>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IBM Plex Sans" panose="020B0503050203000203" pitchFamily="34" charset="0"/>
            </a:endParaRPr>
          </a:p>
        </p:txBody>
      </p:sp>
      <p:sp>
        <p:nvSpPr>
          <p:cNvPr id="2" name="Title 1"/>
          <p:cNvSpPr>
            <a:spLocks noGrp="1"/>
          </p:cNvSpPr>
          <p:nvPr>
            <p:ph type="title" hasCustomPrompt="1"/>
          </p:nvPr>
        </p:nvSpPr>
        <p:spPr>
          <a:xfrm>
            <a:off x="455084" y="1217929"/>
            <a:ext cx="7699248" cy="1175706"/>
          </a:xfrm>
        </p:spPr>
        <p:txBody>
          <a:bodyPr>
            <a:spAutoFit/>
          </a:bodyPr>
          <a:lstStyle>
            <a:lvl1pPr>
              <a:defRPr sz="4400">
                <a:solidFill>
                  <a:schemeClr val="bg1"/>
                </a:solidFill>
              </a:defRPr>
            </a:lvl1pPr>
          </a:lstStyle>
          <a:p>
            <a:r>
              <a:rPr lang="en-US"/>
              <a:t>Click to edit feature text style</a:t>
            </a:r>
          </a:p>
        </p:txBody>
      </p:sp>
      <p:sp>
        <p:nvSpPr>
          <p:cNvPr id="3" name="Slide Number Placeholder 2"/>
          <p:cNvSpPr>
            <a:spLocks noGrp="1"/>
          </p:cNvSpPr>
          <p:nvPr>
            <p:ph type="sldNum" sz="quarter" idx="10"/>
          </p:nvPr>
        </p:nvSpPr>
        <p:spPr>
          <a:xfrm>
            <a:off x="9067800" y="6278560"/>
            <a:ext cx="2844800" cy="365125"/>
          </a:xfrm>
        </p:spPr>
        <p:txBody>
          <a:bodyPr/>
          <a:lstStyle>
            <a:lvl1pPr>
              <a:defRPr>
                <a:latin typeface="IBM Plex Sans" panose="020B0503050203000203" pitchFamily="34" charset="0"/>
              </a:defRPr>
            </a:lvl1pPr>
          </a:lstStyle>
          <a:p>
            <a:pPr>
              <a:defRPr/>
            </a:pPr>
            <a:r>
              <a:rPr lang="en-US"/>
              <a:t>          </a:t>
            </a:r>
            <a:fld id="{0DA216C3-D661-4614-8E98-242A362C0AC8}" type="slidenum">
              <a:rPr lang="en-US" smtClean="0">
                <a:solidFill>
                  <a:schemeClr val="bg1"/>
                </a:solidFill>
              </a:rPr>
              <a:pPr>
                <a:defRPr/>
              </a:pPr>
              <a:t>‹#›</a:t>
            </a:fld>
            <a:endParaRPr lang="en-US">
              <a:solidFill>
                <a:schemeClr val="bg1"/>
              </a:solidFill>
            </a:endParaRPr>
          </a:p>
        </p:txBody>
      </p:sp>
      <p:sp>
        <p:nvSpPr>
          <p:cNvPr id="8" name="Content Placeholder 2">
            <a:extLst>
              <a:ext uri="{FF2B5EF4-FFF2-40B4-BE49-F238E27FC236}">
                <a16:creationId xmlns:a16="http://schemas.microsoft.com/office/drawing/2014/main" id="{F7267476-2B2F-C944-BBDE-9C4BAD2E8FF1}"/>
              </a:ext>
            </a:extLst>
          </p:cNvPr>
          <p:cNvSpPr>
            <a:spLocks noGrp="1"/>
          </p:cNvSpPr>
          <p:nvPr>
            <p:ph sz="half" idx="1" hasCustomPrompt="1"/>
          </p:nvPr>
        </p:nvSpPr>
        <p:spPr>
          <a:xfrm>
            <a:off x="455877" y="2620960"/>
            <a:ext cx="7699248" cy="3657600"/>
          </a:xfrm>
        </p:spPr>
        <p:txBody>
          <a:bodyPr/>
          <a:lstStyle>
            <a:lvl1pPr marL="0" indent="0">
              <a:lnSpc>
                <a:spcPct val="100000"/>
              </a:lnSpc>
              <a:buClr>
                <a:schemeClr val="bg1"/>
              </a:buClr>
              <a:buNone/>
              <a:defRPr sz="2000">
                <a:solidFill>
                  <a:schemeClr val="bg1"/>
                </a:solidFill>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
        <p:nvSpPr>
          <p:cNvPr id="7" name="Text Placeholder 6">
            <a:extLst>
              <a:ext uri="{FF2B5EF4-FFF2-40B4-BE49-F238E27FC236}">
                <a16:creationId xmlns:a16="http://schemas.microsoft.com/office/drawing/2014/main" id="{B46379AE-72C3-4BFB-9764-E11E6D5AA675}"/>
              </a:ext>
            </a:extLst>
          </p:cNvPr>
          <p:cNvSpPr>
            <a:spLocks noGrp="1"/>
          </p:cNvSpPr>
          <p:nvPr>
            <p:ph type="body" sz="quarter" idx="11" hasCustomPrompt="1"/>
          </p:nvPr>
        </p:nvSpPr>
        <p:spPr>
          <a:xfrm>
            <a:off x="455612" y="457200"/>
            <a:ext cx="5183188" cy="274637"/>
          </a:xfrm>
        </p:spPr>
        <p:txBody>
          <a:bodyPr/>
          <a:lstStyle>
            <a:lvl1pPr marL="0" indent="0">
              <a:buNone/>
              <a:defRPr sz="1000" b="0" spc="300">
                <a:solidFill>
                  <a:schemeClr val="bg1"/>
                </a:solidFill>
                <a:latin typeface="IBM Plex Sans" panose="020B0503050203000203" pitchFamily="34" charset="0"/>
              </a:defRPr>
            </a:lvl1pPr>
          </a:lstStyle>
          <a:p>
            <a:pPr lvl="0"/>
            <a:r>
              <a:rPr lang="en-US"/>
              <a:t>CLICK TO EDIT MASTER OVERLINE</a:t>
            </a:r>
          </a:p>
        </p:txBody>
      </p:sp>
    </p:spTree>
    <p:extLst>
      <p:ext uri="{BB962C8B-B14F-4D97-AF65-F5344CB8AC3E}">
        <p14:creationId xmlns:p14="http://schemas.microsoft.com/office/powerpoint/2010/main" val="16734178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_Content_Whit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5877" y="1905003"/>
            <a:ext cx="5538523" cy="3856037"/>
          </a:xfrm>
        </p:spPr>
        <p:txBody>
          <a:bodyPr/>
          <a:lstStyle>
            <a:lvl1pPr marL="342900" indent="-342900">
              <a:lnSpc>
                <a:spcPct val="100000"/>
              </a:lnSpc>
              <a:buClr>
                <a:schemeClr val="tx2"/>
              </a:buClr>
              <a:buFont typeface="Arial" panose="020B0604020202020204" pitchFamily="34" charset="0"/>
              <a:buChar char="•"/>
              <a:defRPr sz="2400"/>
            </a:lvl1pPr>
            <a:lvl2pPr marL="742950" indent="-285750">
              <a:lnSpc>
                <a:spcPct val="100000"/>
              </a:lnSpc>
              <a:buClr>
                <a:schemeClr val="tx2"/>
              </a:buClr>
              <a:buFont typeface="Arial" panose="020B0604020202020204" pitchFamily="34" charset="0"/>
              <a:buChar char="•"/>
              <a:defRPr sz="2000"/>
            </a:lvl2pPr>
            <a:lvl3pPr marL="1143000" indent="-228600">
              <a:lnSpc>
                <a:spcPct val="100000"/>
              </a:lnSpc>
              <a:buClr>
                <a:schemeClr val="tx2"/>
              </a:buClr>
              <a:buFont typeface="Arial" panose="020B0604020202020204" pitchFamily="34" charset="0"/>
              <a:buChar char="•"/>
              <a:defRPr sz="1800"/>
            </a:lvl3pPr>
            <a:lvl4pPr marL="1600200" indent="-228600">
              <a:lnSpc>
                <a:spcPct val="100000"/>
              </a:lnSpc>
              <a:buClr>
                <a:schemeClr val="tx2"/>
              </a:buClr>
              <a:buFont typeface="Arial" panose="020B0604020202020204" pitchFamily="34" charset="0"/>
              <a:buChar char="•"/>
              <a:defRPr sz="1600"/>
            </a:lvl4pPr>
            <a:lvl5pPr marL="2057400" indent="-228600">
              <a:lnSpc>
                <a:spcPct val="100000"/>
              </a:lnSpc>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2" y="1905001"/>
            <a:ext cx="5535809" cy="3856036"/>
          </a:xfrm>
        </p:spPr>
        <p:txBody>
          <a:bodyPr/>
          <a:lstStyle>
            <a:lvl1pPr marL="342900" indent="-342900">
              <a:buClr>
                <a:schemeClr val="tx2"/>
              </a:buClr>
              <a:buFont typeface="Arial" panose="020B0604020202020204" pitchFamily="34" charset="0"/>
              <a:buChar char="•"/>
              <a:defRPr sz="2400"/>
            </a:lvl1pPr>
            <a:lvl2pPr marL="742950" indent="-285750">
              <a:buClr>
                <a:schemeClr val="tx2"/>
              </a:buClr>
              <a:buFont typeface="Arial" panose="020B0604020202020204" pitchFamily="34" charset="0"/>
              <a:buChar char="•"/>
              <a:defRPr sz="2000"/>
            </a:lvl2pPr>
            <a:lvl3pPr marL="1143000" indent="-228600">
              <a:buClr>
                <a:schemeClr val="tx2"/>
              </a:buClr>
              <a:buFont typeface="Arial" panose="020B0604020202020204" pitchFamily="34" charset="0"/>
              <a:buChar char="•"/>
              <a:defRPr sz="1800"/>
            </a:lvl3pPr>
            <a:lvl4pPr marL="1600200" indent="-228600">
              <a:buClr>
                <a:schemeClr val="tx2"/>
              </a:buClr>
              <a:buFont typeface="Arial" panose="020B0604020202020204" pitchFamily="34" charset="0"/>
              <a:buChar char="•"/>
              <a:defRPr sz="1600"/>
            </a:lvl4pPr>
            <a:lvl5pPr marL="2057400" indent="-228600">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eaLnBrk="1" hangingPunct="1">
              <a:lnSpc>
                <a:spcPct val="100000"/>
              </a:lnSpc>
              <a:spcBef>
                <a:spcPct val="0"/>
              </a:spcBef>
              <a:defRPr>
                <a:latin typeface="IBM Plex Sans" panose="020B0503050203000203" pitchFamily="34" charset="0"/>
              </a:defRPr>
            </a:lvl1pPr>
          </a:lstStyle>
          <a:p>
            <a:pPr>
              <a:defRPr/>
            </a:pPr>
            <a:fld id="{39195889-7BF9-4B02-A91C-3DE3CE628928}" type="slidenum">
              <a:rPr lang="en-US" smtClean="0"/>
              <a:pPr>
                <a:defRPr/>
              </a:pPr>
              <a:t>‹#›</a:t>
            </a:fld>
            <a:endParaRPr lang="en-US"/>
          </a:p>
        </p:txBody>
      </p:sp>
      <p:sp>
        <p:nvSpPr>
          <p:cNvPr id="6" name="Title 1">
            <a:extLst>
              <a:ext uri="{FF2B5EF4-FFF2-40B4-BE49-F238E27FC236}">
                <a16:creationId xmlns:a16="http://schemas.microsoft.com/office/drawing/2014/main" id="{4C1945CD-F086-FB4C-94A9-3C06F7109643}"/>
              </a:ext>
            </a:extLst>
          </p:cNvPr>
          <p:cNvSpPr>
            <a:spLocks noGrp="1"/>
          </p:cNvSpPr>
          <p:nvPr>
            <p:ph type="title"/>
          </p:nvPr>
        </p:nvSpPr>
        <p:spPr>
          <a:xfrm>
            <a:off x="455084" y="822960"/>
            <a:ext cx="11277600" cy="523220"/>
          </a:xfrm>
        </p:spPr>
        <p:txBody>
          <a:bodyPr anchor="t">
            <a:spAutoFit/>
          </a:bodyPr>
          <a:lstStyle>
            <a:lvl1pPr>
              <a:lnSpc>
                <a:spcPct val="100000"/>
              </a:lnSpc>
              <a:defRPr sz="2800">
                <a:latin typeface="IBM Plex Sans" panose="020B0503050203000203" pitchFamily="34" charset="0"/>
              </a:defRPr>
            </a:lvl1pPr>
          </a:lstStyle>
          <a:p>
            <a:r>
              <a:rPr lang="en-US"/>
              <a:t>Click to edit Master title style</a:t>
            </a:r>
          </a:p>
        </p:txBody>
      </p:sp>
      <p:sp>
        <p:nvSpPr>
          <p:cNvPr id="7" name="Text Placeholder 6">
            <a:extLst>
              <a:ext uri="{FF2B5EF4-FFF2-40B4-BE49-F238E27FC236}">
                <a16:creationId xmlns:a16="http://schemas.microsoft.com/office/drawing/2014/main" id="{68D8D745-9CEA-4A41-B535-E220F614FDCB}"/>
              </a:ext>
            </a:extLst>
          </p:cNvPr>
          <p:cNvSpPr>
            <a:spLocks noGrp="1"/>
          </p:cNvSpPr>
          <p:nvPr>
            <p:ph type="body" sz="quarter" idx="11" hasCustomPrompt="1"/>
          </p:nvPr>
        </p:nvSpPr>
        <p:spPr>
          <a:xfrm>
            <a:off x="455612" y="457200"/>
            <a:ext cx="5183188" cy="274637"/>
          </a:xfrm>
        </p:spPr>
        <p:txBody>
          <a:bodyPr/>
          <a:lstStyle>
            <a:lvl1pPr marL="0" indent="0">
              <a:buNone/>
              <a:defRPr sz="1000" b="0" spc="300">
                <a:solidFill>
                  <a:schemeClr val="tx2"/>
                </a:solidFill>
                <a:latin typeface="IBM Plex Sans" panose="020B0503050203000203" pitchFamily="34" charset="0"/>
              </a:defRPr>
            </a:lvl1pPr>
          </a:lstStyle>
          <a:p>
            <a:pPr lvl="0"/>
            <a:r>
              <a:rPr lang="en-US"/>
              <a:t>CLICK TO EDIT MASTER OVERLINE</a:t>
            </a:r>
          </a:p>
        </p:txBody>
      </p:sp>
    </p:spTree>
    <p:extLst>
      <p:ext uri="{BB962C8B-B14F-4D97-AF65-F5344CB8AC3E}">
        <p14:creationId xmlns:p14="http://schemas.microsoft.com/office/powerpoint/2010/main" val="923867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Section break">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bg2"/>
          </a:solidFill>
        </p:spPr>
        <p:txBody>
          <a:bodyPr/>
          <a:lstStyle/>
          <a:p>
            <a:r>
              <a:rPr lang="en-US"/>
              <a:t>Click icon to add picture</a:t>
            </a:r>
          </a:p>
        </p:txBody>
      </p:sp>
      <p:sp>
        <p:nvSpPr>
          <p:cNvPr id="16" name="Subtitle 2">
            <a:extLst>
              <a:ext uri="{FF2B5EF4-FFF2-40B4-BE49-F238E27FC236}">
                <a16:creationId xmlns:a16="http://schemas.microsoft.com/office/drawing/2014/main" id="{93411FC5-0B5A-4566-9984-827485AF9265}"/>
              </a:ext>
            </a:extLst>
          </p:cNvPr>
          <p:cNvSpPr>
            <a:spLocks noGrp="1"/>
          </p:cNvSpPr>
          <p:nvPr>
            <p:ph type="subTitle" idx="1"/>
          </p:nvPr>
        </p:nvSpPr>
        <p:spPr>
          <a:xfrm>
            <a:off x="0" y="3557281"/>
            <a:ext cx="6640285" cy="3300719"/>
          </a:xfrm>
          <a:gradFill>
            <a:gsLst>
              <a:gs pos="0">
                <a:schemeClr val="bg2">
                  <a:alpha val="0"/>
                </a:schemeClr>
              </a:gs>
              <a:gs pos="50000">
                <a:schemeClr val="bg2">
                  <a:alpha val="60000"/>
                </a:schemeClr>
              </a:gs>
            </a:gsLst>
            <a:lin ang="10800000" scaled="1"/>
          </a:gradFill>
        </p:spPr>
        <p:txBody>
          <a:bodyPr>
            <a:noAutofit/>
          </a:bodyPr>
          <a:lstStyle>
            <a:lvl1pPr marL="548640" indent="0">
              <a:lnSpc>
                <a:spcPct val="200000"/>
              </a:lnSpc>
              <a:buNone/>
              <a:defRPr/>
            </a:lvl1pPr>
          </a:lstStyle>
          <a:p>
            <a:r>
              <a:rPr lang="en-US">
                <a:solidFill>
                  <a:schemeClr val="tx1">
                    <a:alpha val="60000"/>
                  </a:schemeClr>
                </a:solidFill>
              </a:rPr>
              <a:t>Click to edit Master subtitle style</a:t>
            </a:r>
          </a:p>
        </p:txBody>
      </p:sp>
      <p:sp>
        <p:nvSpPr>
          <p:cNvPr id="15" name="Title 1">
            <a:extLst>
              <a:ext uri="{FF2B5EF4-FFF2-40B4-BE49-F238E27FC236}">
                <a16:creationId xmlns:a16="http://schemas.microsoft.com/office/drawing/2014/main" id="{754E1219-253E-4FEF-A576-83857F44BA01}"/>
              </a:ext>
            </a:extLst>
          </p:cNvPr>
          <p:cNvSpPr>
            <a:spLocks noGrp="1"/>
          </p:cNvSpPr>
          <p:nvPr>
            <p:ph type="ctrTitle"/>
          </p:nvPr>
        </p:nvSpPr>
        <p:spPr>
          <a:xfrm>
            <a:off x="0" y="0"/>
            <a:ext cx="6640285" cy="3535509"/>
          </a:xfrm>
          <a:gradFill flip="none" rotWithShape="1">
            <a:gsLst>
              <a:gs pos="0">
                <a:schemeClr val="bg2">
                  <a:alpha val="0"/>
                </a:schemeClr>
              </a:gs>
              <a:gs pos="50000">
                <a:schemeClr val="bg2">
                  <a:alpha val="70000"/>
                </a:schemeClr>
              </a:gs>
            </a:gsLst>
            <a:lin ang="10800000" scaled="1"/>
            <a:tileRect/>
          </a:gradFill>
        </p:spPr>
        <p:txBody>
          <a:bodyPr anchor="b" anchorCtr="0">
            <a:noAutofit/>
          </a:bodyPr>
          <a:lstStyle>
            <a:lvl1pPr marL="548640">
              <a:spcAft>
                <a:spcPts val="1200"/>
              </a:spcAft>
              <a:defRPr sz="6400"/>
            </a:lvl1pPr>
          </a:lstStyle>
          <a:p>
            <a:r>
              <a:rPr lang="en-US"/>
              <a:t>Click to edit Master title style</a:t>
            </a:r>
          </a:p>
        </p:txBody>
      </p:sp>
    </p:spTree>
    <p:extLst>
      <p:ext uri="{BB962C8B-B14F-4D97-AF65-F5344CB8AC3E}">
        <p14:creationId xmlns:p14="http://schemas.microsoft.com/office/powerpoint/2010/main" val="35257502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_Only_White">
    <p:spTree>
      <p:nvGrpSpPr>
        <p:cNvPr id="1" name=""/>
        <p:cNvGrpSpPr/>
        <p:nvPr/>
      </p:nvGrpSpPr>
      <p:grpSpPr>
        <a:xfrm>
          <a:off x="0" y="0"/>
          <a:ext cx="0" cy="0"/>
          <a:chOff x="0" y="0"/>
          <a:chExt cx="0" cy="0"/>
        </a:xfrm>
      </p:grpSpPr>
      <p:sp>
        <p:nvSpPr>
          <p:cNvPr id="3" name="Slide Number Placeholder 4"/>
          <p:cNvSpPr>
            <a:spLocks noGrp="1"/>
          </p:cNvSpPr>
          <p:nvPr>
            <p:ph type="sldNum" sz="quarter" idx="10"/>
          </p:nvPr>
        </p:nvSpPr>
        <p:spPr/>
        <p:txBody>
          <a:bodyPr/>
          <a:lstStyle>
            <a:lvl1pPr eaLnBrk="1" hangingPunct="1">
              <a:lnSpc>
                <a:spcPct val="100000"/>
              </a:lnSpc>
              <a:spcBef>
                <a:spcPct val="0"/>
              </a:spcBef>
              <a:defRPr>
                <a:latin typeface="IBM Plex Sans" panose="020B0503050203000203" pitchFamily="34" charset="0"/>
              </a:defRPr>
            </a:lvl1pPr>
          </a:lstStyle>
          <a:p>
            <a:pPr>
              <a:defRPr/>
            </a:pPr>
            <a:fld id="{4FA4327D-BD8F-46D6-94E3-460AD0C71C24}" type="slidenum">
              <a:rPr lang="en-US" smtClean="0"/>
              <a:pPr>
                <a:defRPr/>
              </a:pPr>
              <a:t>‹#›</a:t>
            </a:fld>
            <a:endParaRPr lang="en-US"/>
          </a:p>
        </p:txBody>
      </p:sp>
      <p:sp>
        <p:nvSpPr>
          <p:cNvPr id="4" name="Title 1">
            <a:extLst>
              <a:ext uri="{FF2B5EF4-FFF2-40B4-BE49-F238E27FC236}">
                <a16:creationId xmlns:a16="http://schemas.microsoft.com/office/drawing/2014/main" id="{BE8B0340-49EB-7F48-A498-B529712BF333}"/>
              </a:ext>
            </a:extLst>
          </p:cNvPr>
          <p:cNvSpPr>
            <a:spLocks noGrp="1"/>
          </p:cNvSpPr>
          <p:nvPr>
            <p:ph type="title"/>
          </p:nvPr>
        </p:nvSpPr>
        <p:spPr>
          <a:xfrm>
            <a:off x="455084" y="822960"/>
            <a:ext cx="11277600" cy="523220"/>
          </a:xfrm>
        </p:spPr>
        <p:txBody>
          <a:bodyPr anchor="t">
            <a:spAutoFit/>
          </a:bodyPr>
          <a:lstStyle>
            <a:lvl1pPr>
              <a:lnSpc>
                <a:spcPct val="100000"/>
              </a:lnSpc>
              <a:defRPr sz="2800">
                <a:latin typeface="IBM Plex Sans" panose="020B0503050203000203" pitchFamily="34" charset="0"/>
              </a:defRPr>
            </a:lvl1pPr>
          </a:lstStyle>
          <a:p>
            <a:r>
              <a:rPr lang="en-US"/>
              <a:t>Click to edit Master title style</a:t>
            </a:r>
          </a:p>
        </p:txBody>
      </p:sp>
      <p:sp>
        <p:nvSpPr>
          <p:cNvPr id="5" name="Text Placeholder 6">
            <a:extLst>
              <a:ext uri="{FF2B5EF4-FFF2-40B4-BE49-F238E27FC236}">
                <a16:creationId xmlns:a16="http://schemas.microsoft.com/office/drawing/2014/main" id="{540D5B48-F511-D84A-BBEA-12099EBFF12B}"/>
              </a:ext>
            </a:extLst>
          </p:cNvPr>
          <p:cNvSpPr>
            <a:spLocks noGrp="1"/>
          </p:cNvSpPr>
          <p:nvPr>
            <p:ph type="body" sz="quarter" idx="11" hasCustomPrompt="1"/>
          </p:nvPr>
        </p:nvSpPr>
        <p:spPr>
          <a:xfrm>
            <a:off x="455612" y="457200"/>
            <a:ext cx="5183188" cy="274637"/>
          </a:xfrm>
        </p:spPr>
        <p:txBody>
          <a:bodyPr/>
          <a:lstStyle>
            <a:lvl1pPr marL="0" indent="0">
              <a:buNone/>
              <a:defRPr sz="1000" b="0" spc="300">
                <a:solidFill>
                  <a:schemeClr val="tx2"/>
                </a:solidFill>
                <a:latin typeface="IBM Plex Sans" panose="020B0503050203000203" pitchFamily="34" charset="0"/>
              </a:defRPr>
            </a:lvl1pPr>
          </a:lstStyle>
          <a:p>
            <a:pPr lvl="0"/>
            <a:r>
              <a:rPr lang="en-US"/>
              <a:t>CLICK TO EDIT MASTER OVERLINE</a:t>
            </a:r>
          </a:p>
        </p:txBody>
      </p:sp>
    </p:spTree>
    <p:extLst>
      <p:ext uri="{BB962C8B-B14F-4D97-AF65-F5344CB8AC3E}">
        <p14:creationId xmlns:p14="http://schemas.microsoft.com/office/powerpoint/2010/main" val="29765995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bg2"/>
        </a:solidFill>
        <a:effectLst/>
      </p:bgPr>
    </p:bg>
    <p:spTree>
      <p:nvGrpSpPr>
        <p:cNvPr id="1" name=""/>
        <p:cNvGrpSpPr/>
        <p:nvPr/>
      </p:nvGrpSpPr>
      <p:grpSpPr>
        <a:xfrm>
          <a:off x="0" y="0"/>
          <a:ext cx="0" cy="0"/>
          <a:chOff x="0" y="0"/>
          <a:chExt cx="0" cy="0"/>
        </a:xfrm>
      </p:grpSpPr>
      <p:sp>
        <p:nvSpPr>
          <p:cNvPr id="29" name="Subtitle 2">
            <a:extLst>
              <a:ext uri="{FF2B5EF4-FFF2-40B4-BE49-F238E27FC236}">
                <a16:creationId xmlns:a16="http://schemas.microsoft.com/office/drawing/2014/main" id="{3D605562-1D6A-4BAF-BF30-CEC39CFB3853}"/>
              </a:ext>
            </a:extLst>
          </p:cNvPr>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Presenter Name</a:t>
            </a:r>
          </a:p>
        </p:txBody>
      </p:sp>
      <p:cxnSp>
        <p:nvCxnSpPr>
          <p:cNvPr id="30" name="Straight Connector 29">
            <a:extLst>
              <a:ext uri="{FF2B5EF4-FFF2-40B4-BE49-F238E27FC236}">
                <a16:creationId xmlns:a16="http://schemas.microsoft.com/office/drawing/2014/main" id="{9E4C069B-D2C2-4E67-ACD3-FA2AE5FF08E0}"/>
              </a:ext>
            </a:extLst>
          </p:cNvPr>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32" name="Text Placeholder 16">
            <a:extLst>
              <a:ext uri="{FF2B5EF4-FFF2-40B4-BE49-F238E27FC236}">
                <a16:creationId xmlns:a16="http://schemas.microsoft.com/office/drawing/2014/main" id="{9FA31C90-8704-4F83-8D12-EFA759E9BBE9}"/>
              </a:ext>
            </a:extLst>
          </p:cNvPr>
          <p:cNvSpPr>
            <a:spLocks noGrp="1"/>
          </p:cNvSpPr>
          <p:nvPr>
            <p:ph type="body" sz="quarter" idx="13" hasCustomPrompt="1"/>
          </p:nvPr>
        </p:nvSpPr>
        <p:spPr>
          <a:xfrm>
            <a:off x="455879" y="4133487"/>
            <a:ext cx="8154720" cy="369332"/>
          </a:xfrm>
        </p:spPr>
        <p:txBody>
          <a:bodyPr wrap="square">
            <a:spAutoFit/>
          </a:bodyPr>
          <a:lstStyle>
            <a:lvl1pPr marL="0" indent="0">
              <a:buNone/>
              <a:defRPr sz="1800">
                <a:solidFill>
                  <a:schemeClr val="tx1"/>
                </a:solidFill>
              </a:defRPr>
            </a:lvl1pPr>
          </a:lstStyle>
          <a:p>
            <a:pPr lvl="0"/>
            <a:r>
              <a:rPr lang="en-US"/>
              <a:t>Contact Email</a:t>
            </a:r>
          </a:p>
        </p:txBody>
      </p:sp>
      <p:pic>
        <p:nvPicPr>
          <p:cNvPr id="33" name="Picture 32">
            <a:extLst>
              <a:ext uri="{FF2B5EF4-FFF2-40B4-BE49-F238E27FC236}">
                <a16:creationId xmlns:a16="http://schemas.microsoft.com/office/drawing/2014/main" id="{519DD3C6-DD5A-4402-9C84-0935D2550484}"/>
              </a:ext>
            </a:extLst>
          </p:cNvPr>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pic>
        <p:nvPicPr>
          <p:cNvPr id="34" name="Picture 33">
            <a:extLst>
              <a:ext uri="{FF2B5EF4-FFF2-40B4-BE49-F238E27FC236}">
                <a16:creationId xmlns:a16="http://schemas.microsoft.com/office/drawing/2014/main" id="{EB6CD8B7-6A21-4B28-83A9-1A1096D1051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906000" y="5509716"/>
            <a:ext cx="1827410" cy="1119684"/>
          </a:xfrm>
          <a:prstGeom prst="rect">
            <a:avLst/>
          </a:prstGeom>
        </p:spPr>
      </p:pic>
      <p:sp>
        <p:nvSpPr>
          <p:cNvPr id="36" name="Title 1">
            <a:extLst>
              <a:ext uri="{FF2B5EF4-FFF2-40B4-BE49-F238E27FC236}">
                <a16:creationId xmlns:a16="http://schemas.microsoft.com/office/drawing/2014/main" id="{823D0370-D708-4CD6-9ADA-47FFF9A4D707}"/>
              </a:ext>
            </a:extLst>
          </p:cNvPr>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1"/>
                </a:solidFill>
                <a:latin typeface="IBM Plex Sans" panose="020B0503050203000203" pitchFamily="34" charset="0"/>
                <a:ea typeface="IBM Plex Sans" panose="020B0503050203000203" pitchFamily="34" charset="0"/>
                <a:cs typeface="Arial" charset="0"/>
              </a:defRPr>
            </a:lvl1pPr>
          </a:lstStyle>
          <a:p>
            <a:r>
              <a:rPr lang="en-US"/>
              <a:t>Click to edit Master title style</a:t>
            </a:r>
          </a:p>
        </p:txBody>
      </p:sp>
    </p:spTree>
    <p:extLst>
      <p:ext uri="{BB962C8B-B14F-4D97-AF65-F5344CB8AC3E}">
        <p14:creationId xmlns:p14="http://schemas.microsoft.com/office/powerpoint/2010/main" val="2853072181"/>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FA1655F-13F7-9AAE-5BE3-0B8D171B2636}"/>
              </a:ext>
            </a:extLst>
          </p:cNvPr>
          <p:cNvSpPr/>
          <p:nvPr userDrawn="1"/>
        </p:nvSpPr>
        <p:spPr>
          <a:xfrm>
            <a:off x="3054096" y="0"/>
            <a:ext cx="1527048" cy="1371600"/>
          </a:xfrm>
          <a:prstGeom prst="rect">
            <a:avLst/>
          </a:prstGeom>
          <a:solidFill>
            <a:srgbClr val="4B2E83"/>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6" name="Rectangle 5">
            <a:extLst>
              <a:ext uri="{FF2B5EF4-FFF2-40B4-BE49-F238E27FC236}">
                <a16:creationId xmlns:a16="http://schemas.microsoft.com/office/drawing/2014/main" id="{CBCDB57E-DA87-38A6-A77F-306DF3A98E6F}"/>
              </a:ext>
            </a:extLst>
          </p:cNvPr>
          <p:cNvSpPr/>
          <p:nvPr userDrawn="1"/>
        </p:nvSpPr>
        <p:spPr>
          <a:xfrm>
            <a:off x="0" y="0"/>
            <a:ext cx="1527048" cy="1371600"/>
          </a:xfrm>
          <a:prstGeom prst="rect">
            <a:avLst/>
          </a:prstGeom>
          <a:solidFill>
            <a:srgbClr val="99000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2ADBD800-DDD9-0C66-F63F-0E533CC92CBC}"/>
              </a:ext>
            </a:extLst>
          </p:cNvPr>
          <p:cNvSpPr/>
          <p:nvPr userDrawn="1"/>
        </p:nvSpPr>
        <p:spPr>
          <a:xfrm>
            <a:off x="1527048" y="1371600"/>
            <a:ext cx="1527048" cy="1371600"/>
          </a:xfrm>
          <a:prstGeom prst="rect">
            <a:avLst/>
          </a:prstGeom>
          <a:solidFill>
            <a:srgbClr val="B6B1A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5501BD32-D3FE-9FBD-36FA-6375ACFD9C01}"/>
              </a:ext>
            </a:extLst>
          </p:cNvPr>
          <p:cNvSpPr/>
          <p:nvPr userDrawn="1"/>
        </p:nvSpPr>
        <p:spPr>
          <a:xfrm>
            <a:off x="0" y="2743200"/>
            <a:ext cx="1527048" cy="1371600"/>
          </a:xfrm>
          <a:prstGeom prst="rect">
            <a:avLst/>
          </a:prstGeom>
          <a:solidFill>
            <a:srgbClr val="BF570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FEAAE3BC-DC11-BD01-842A-D518B0AACB9E}"/>
              </a:ext>
            </a:extLst>
          </p:cNvPr>
          <p:cNvSpPr/>
          <p:nvPr userDrawn="1"/>
        </p:nvSpPr>
        <p:spPr>
          <a:xfrm>
            <a:off x="1527048" y="4114800"/>
            <a:ext cx="1527048" cy="1371600"/>
          </a:xfrm>
          <a:prstGeom prst="rect">
            <a:avLst/>
          </a:prstGeom>
          <a:solidFill>
            <a:srgbClr val="80000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4" name="Rectangle 13">
            <a:extLst>
              <a:ext uri="{FF2B5EF4-FFF2-40B4-BE49-F238E27FC236}">
                <a16:creationId xmlns:a16="http://schemas.microsoft.com/office/drawing/2014/main" id="{FDC4E493-294D-27F2-BAAF-B7AF30026234}"/>
              </a:ext>
            </a:extLst>
          </p:cNvPr>
          <p:cNvSpPr/>
          <p:nvPr userDrawn="1"/>
        </p:nvSpPr>
        <p:spPr>
          <a:xfrm>
            <a:off x="0" y="5486400"/>
            <a:ext cx="1527048" cy="1371600"/>
          </a:xfrm>
          <a:prstGeom prst="rect">
            <a:avLst/>
          </a:prstGeom>
          <a:solidFill>
            <a:srgbClr val="FFCB05"/>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8" name="Rectangle 17">
            <a:extLst>
              <a:ext uri="{FF2B5EF4-FFF2-40B4-BE49-F238E27FC236}">
                <a16:creationId xmlns:a16="http://schemas.microsoft.com/office/drawing/2014/main" id="{5D62C2CB-DEC3-1845-6598-A54BF8F5A659}"/>
              </a:ext>
            </a:extLst>
          </p:cNvPr>
          <p:cNvSpPr/>
          <p:nvPr userDrawn="1"/>
        </p:nvSpPr>
        <p:spPr>
          <a:xfrm>
            <a:off x="3054096" y="2743200"/>
            <a:ext cx="1527048" cy="1371600"/>
          </a:xfrm>
          <a:prstGeom prst="rect">
            <a:avLst/>
          </a:prstGeom>
          <a:solidFill>
            <a:srgbClr val="4E362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0" name="Rectangle 19">
            <a:extLst>
              <a:ext uri="{FF2B5EF4-FFF2-40B4-BE49-F238E27FC236}">
                <a16:creationId xmlns:a16="http://schemas.microsoft.com/office/drawing/2014/main" id="{4AF822A0-C14A-FE88-A5AA-7AF0F39D72A8}"/>
              </a:ext>
            </a:extLst>
          </p:cNvPr>
          <p:cNvSpPr/>
          <p:nvPr userDrawn="1"/>
        </p:nvSpPr>
        <p:spPr>
          <a:xfrm>
            <a:off x="3054096" y="5486400"/>
            <a:ext cx="1527048" cy="1371600"/>
          </a:xfrm>
          <a:prstGeom prst="rect">
            <a:avLst/>
          </a:prstGeom>
          <a:solidFill>
            <a:srgbClr val="0C544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2" name="Rectangle 21">
            <a:extLst>
              <a:ext uri="{FF2B5EF4-FFF2-40B4-BE49-F238E27FC236}">
                <a16:creationId xmlns:a16="http://schemas.microsoft.com/office/drawing/2014/main" id="{81C6A001-2E33-D101-3573-3048C5958B4B}"/>
              </a:ext>
            </a:extLst>
          </p:cNvPr>
          <p:cNvSpPr/>
          <p:nvPr userDrawn="1"/>
        </p:nvSpPr>
        <p:spPr>
          <a:xfrm>
            <a:off x="4581144" y="1371600"/>
            <a:ext cx="1527048" cy="1371600"/>
          </a:xfrm>
          <a:prstGeom prst="rect">
            <a:avLst/>
          </a:prstGeom>
          <a:solidFill>
            <a:srgbClr val="FFB81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4" name="Rectangle 23">
            <a:extLst>
              <a:ext uri="{FF2B5EF4-FFF2-40B4-BE49-F238E27FC236}">
                <a16:creationId xmlns:a16="http://schemas.microsoft.com/office/drawing/2014/main" id="{9188806B-772E-D699-92C9-CEB7F72C9A3A}"/>
              </a:ext>
            </a:extLst>
          </p:cNvPr>
          <p:cNvSpPr/>
          <p:nvPr userDrawn="1"/>
        </p:nvSpPr>
        <p:spPr>
          <a:xfrm>
            <a:off x="4581144" y="4114800"/>
            <a:ext cx="1527048" cy="1371600"/>
          </a:xfrm>
          <a:prstGeom prst="rect">
            <a:avLst/>
          </a:prstGeom>
          <a:solidFill>
            <a:srgbClr val="01216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6" name="Rectangle 25">
            <a:extLst>
              <a:ext uri="{FF2B5EF4-FFF2-40B4-BE49-F238E27FC236}">
                <a16:creationId xmlns:a16="http://schemas.microsoft.com/office/drawing/2014/main" id="{8B679EF3-446C-13CF-770D-1F7D48E615AC}"/>
              </a:ext>
            </a:extLst>
          </p:cNvPr>
          <p:cNvSpPr/>
          <p:nvPr userDrawn="1"/>
        </p:nvSpPr>
        <p:spPr>
          <a:xfrm>
            <a:off x="6108192" y="0"/>
            <a:ext cx="1527048" cy="1371600"/>
          </a:xfrm>
          <a:prstGeom prst="rect">
            <a:avLst/>
          </a:prstGeom>
          <a:solidFill>
            <a:srgbClr val="007CBA"/>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8" name="Rectangle 27">
            <a:extLst>
              <a:ext uri="{FF2B5EF4-FFF2-40B4-BE49-F238E27FC236}">
                <a16:creationId xmlns:a16="http://schemas.microsoft.com/office/drawing/2014/main" id="{EA46320C-4BC8-83E6-EE00-85E8F70D0580}"/>
              </a:ext>
            </a:extLst>
          </p:cNvPr>
          <p:cNvSpPr/>
          <p:nvPr userDrawn="1"/>
        </p:nvSpPr>
        <p:spPr>
          <a:xfrm>
            <a:off x="6108192" y="2743200"/>
            <a:ext cx="1527048" cy="1371600"/>
          </a:xfrm>
          <a:prstGeom prst="rect">
            <a:avLst/>
          </a:prstGeom>
          <a:solidFill>
            <a:srgbClr val="FF6C0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30" name="Rectangle 29">
            <a:extLst>
              <a:ext uri="{FF2B5EF4-FFF2-40B4-BE49-F238E27FC236}">
                <a16:creationId xmlns:a16="http://schemas.microsoft.com/office/drawing/2014/main" id="{AA0EBB3F-33BA-CD4A-64ED-9C24D4087E32}"/>
              </a:ext>
            </a:extLst>
          </p:cNvPr>
          <p:cNvSpPr/>
          <p:nvPr userDrawn="1"/>
        </p:nvSpPr>
        <p:spPr>
          <a:xfrm>
            <a:off x="6108192" y="5486400"/>
            <a:ext cx="1527048" cy="1371600"/>
          </a:xfrm>
          <a:prstGeom prst="rect">
            <a:avLst/>
          </a:prstGeom>
          <a:solidFill>
            <a:srgbClr val="BA0C2F"/>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32" name="Rectangle 31">
            <a:extLst>
              <a:ext uri="{FF2B5EF4-FFF2-40B4-BE49-F238E27FC236}">
                <a16:creationId xmlns:a16="http://schemas.microsoft.com/office/drawing/2014/main" id="{EE25AA68-E62B-9D87-E5F8-0B39038DC938}"/>
              </a:ext>
            </a:extLst>
          </p:cNvPr>
          <p:cNvSpPr/>
          <p:nvPr userDrawn="1"/>
        </p:nvSpPr>
        <p:spPr>
          <a:xfrm>
            <a:off x="7635240" y="1371600"/>
            <a:ext cx="1527048" cy="1371600"/>
          </a:xfrm>
          <a:prstGeom prst="rect">
            <a:avLst/>
          </a:prstGeom>
          <a:solidFill>
            <a:srgbClr val="12312B"/>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34" name="Rectangle 33">
            <a:extLst>
              <a:ext uri="{FF2B5EF4-FFF2-40B4-BE49-F238E27FC236}">
                <a16:creationId xmlns:a16="http://schemas.microsoft.com/office/drawing/2014/main" id="{9FD2B88D-A97A-97A0-3916-B64A40C9ADD1}"/>
              </a:ext>
            </a:extLst>
          </p:cNvPr>
          <p:cNvSpPr/>
          <p:nvPr userDrawn="1"/>
        </p:nvSpPr>
        <p:spPr>
          <a:xfrm>
            <a:off x="7635240" y="4114800"/>
            <a:ext cx="1527048" cy="1371600"/>
          </a:xfrm>
          <a:prstGeom prst="rect">
            <a:avLst/>
          </a:prstGeom>
          <a:solidFill>
            <a:srgbClr val="57068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36" name="Rectangle 35">
            <a:extLst>
              <a:ext uri="{FF2B5EF4-FFF2-40B4-BE49-F238E27FC236}">
                <a16:creationId xmlns:a16="http://schemas.microsoft.com/office/drawing/2014/main" id="{57E08DFA-1F2D-A04A-AC1A-E65037EC8D7B}"/>
              </a:ext>
            </a:extLst>
          </p:cNvPr>
          <p:cNvSpPr/>
          <p:nvPr userDrawn="1"/>
        </p:nvSpPr>
        <p:spPr>
          <a:xfrm>
            <a:off x="9162288" y="0"/>
            <a:ext cx="1527048" cy="1371600"/>
          </a:xfrm>
          <a:prstGeom prst="rect">
            <a:avLst/>
          </a:prstGeom>
          <a:solidFill>
            <a:srgbClr val="FF40FF">
              <a:alpha val="25000"/>
            </a:srgb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38" name="Rectangle 37">
            <a:extLst>
              <a:ext uri="{FF2B5EF4-FFF2-40B4-BE49-F238E27FC236}">
                <a16:creationId xmlns:a16="http://schemas.microsoft.com/office/drawing/2014/main" id="{B690975A-C415-A0B7-136C-596BDDFC538C}"/>
              </a:ext>
            </a:extLst>
          </p:cNvPr>
          <p:cNvSpPr/>
          <p:nvPr userDrawn="1"/>
        </p:nvSpPr>
        <p:spPr>
          <a:xfrm>
            <a:off x="9162288" y="2743200"/>
            <a:ext cx="1527048" cy="1371600"/>
          </a:xfrm>
          <a:prstGeom prst="rect">
            <a:avLst/>
          </a:prstGeom>
          <a:solidFill>
            <a:srgbClr val="C5050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40" name="Rectangle 39">
            <a:extLst>
              <a:ext uri="{FF2B5EF4-FFF2-40B4-BE49-F238E27FC236}">
                <a16:creationId xmlns:a16="http://schemas.microsoft.com/office/drawing/2014/main" id="{619A684A-2BBB-791B-7458-576034010053}"/>
              </a:ext>
            </a:extLst>
          </p:cNvPr>
          <p:cNvSpPr/>
          <p:nvPr userDrawn="1"/>
        </p:nvSpPr>
        <p:spPr>
          <a:xfrm>
            <a:off x="9162288" y="5486400"/>
            <a:ext cx="1527048" cy="1371600"/>
          </a:xfrm>
          <a:prstGeom prst="rect">
            <a:avLst/>
          </a:prstGeom>
          <a:solidFill>
            <a:srgbClr val="00000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42" name="Rectangle 41">
            <a:extLst>
              <a:ext uri="{FF2B5EF4-FFF2-40B4-BE49-F238E27FC236}">
                <a16:creationId xmlns:a16="http://schemas.microsoft.com/office/drawing/2014/main" id="{3E829F6A-2862-3F58-5B01-EF11E6A7647C}"/>
              </a:ext>
            </a:extLst>
          </p:cNvPr>
          <p:cNvSpPr/>
          <p:nvPr userDrawn="1"/>
        </p:nvSpPr>
        <p:spPr>
          <a:xfrm>
            <a:off x="10690225" y="1371600"/>
            <a:ext cx="1527048" cy="1371600"/>
          </a:xfrm>
          <a:prstGeom prst="rect">
            <a:avLst/>
          </a:prstGeom>
          <a:solidFill>
            <a:srgbClr val="00356B"/>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44" name="Rectangle 43">
            <a:extLst>
              <a:ext uri="{FF2B5EF4-FFF2-40B4-BE49-F238E27FC236}">
                <a16:creationId xmlns:a16="http://schemas.microsoft.com/office/drawing/2014/main" id="{1EE4DC04-6239-C4CD-F23C-37ED777A8A30}"/>
              </a:ext>
            </a:extLst>
          </p:cNvPr>
          <p:cNvSpPr/>
          <p:nvPr userDrawn="1"/>
        </p:nvSpPr>
        <p:spPr>
          <a:xfrm>
            <a:off x="10691215" y="4114800"/>
            <a:ext cx="1527048" cy="1371600"/>
          </a:xfrm>
          <a:prstGeom prst="rect">
            <a:avLst/>
          </a:prstGeom>
          <a:solidFill>
            <a:srgbClr val="4B9CD3"/>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679327819"/>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_Slide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1"/>
                </a:solidFill>
                <a:latin typeface="+mj-lt"/>
                <a:ea typeface="Arial"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6191750"/>
            <a:ext cx="2793999" cy="369332"/>
          </a:xfrm>
        </p:spPr>
        <p:txBody>
          <a:bodyPr anchor="ctr">
            <a:spAutoFit/>
          </a:bodyPr>
          <a:lstStyle>
            <a:lvl1pPr marL="0" indent="0" algn="r">
              <a:buNone/>
              <a:defRPr sz="1800">
                <a:solidFill>
                  <a:schemeClr val="tx1"/>
                </a:solidFill>
              </a:defRPr>
            </a:lvl1pPr>
          </a:lstStyle>
          <a:p>
            <a:pPr lvl="0"/>
            <a:r>
              <a:rPr lang="en-US"/>
              <a:t>Month, Year</a:t>
            </a:r>
          </a:p>
        </p:txBody>
      </p:sp>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1"/>
                </a:solidFill>
              </a:defRPr>
            </a:lvl1pPr>
          </a:lstStyle>
          <a:p>
            <a:pPr lvl="0"/>
            <a:r>
              <a:rPr lang="en-US"/>
              <a:t>Click to enter Presenter title</a:t>
            </a:r>
          </a:p>
        </p:txBody>
      </p:sp>
    </p:spTree>
    <p:extLst>
      <p:ext uri="{BB962C8B-B14F-4D97-AF65-F5344CB8AC3E}">
        <p14:creationId xmlns:p14="http://schemas.microsoft.com/office/powerpoint/2010/main" val="268121910"/>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_Slide_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2"/>
                </a:solidFill>
                <a:latin typeface="+mj-lt"/>
                <a:ea typeface="Arial"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6191750"/>
            <a:ext cx="2793999" cy="369332"/>
          </a:xfrm>
        </p:spPr>
        <p:txBody>
          <a:bodyPr anchor="ctr">
            <a:spAutoFit/>
          </a:bodyPr>
          <a:lstStyle>
            <a:lvl1pPr marL="0" indent="0" algn="r">
              <a:buNone/>
              <a:defRPr sz="1800">
                <a:solidFill>
                  <a:schemeClr val="tx2"/>
                </a:solidFill>
              </a:defRPr>
            </a:lvl1pPr>
          </a:lstStyle>
          <a:p>
            <a:pPr lvl="0"/>
            <a:r>
              <a:rPr lang="en-US"/>
              <a:t>Month, Year</a:t>
            </a:r>
          </a:p>
        </p:txBody>
      </p:sp>
      <p:pic>
        <p:nvPicPr>
          <p:cNvPr id="14" name="Picture 13">
            <a:extLst>
              <a:ext uri="{FF2B5EF4-FFF2-40B4-BE49-F238E27FC236}">
                <a16:creationId xmlns:a16="http://schemas.microsoft.com/office/drawing/2014/main" id="{7BDE975D-CBD8-8B4E-A534-D61D7F32E9B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87000" y="152401"/>
            <a:ext cx="1750963" cy="420482"/>
          </a:xfrm>
          <a:prstGeom prst="rect">
            <a:avLst/>
          </a:prstGeom>
        </p:spPr>
      </p:pic>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2"/>
                </a:solidFill>
              </a:defRPr>
            </a:lvl1pPr>
          </a:lstStyle>
          <a:p>
            <a:pPr lvl="0"/>
            <a:r>
              <a:rPr lang="en-US"/>
              <a:t>Click to enter Presenter title</a:t>
            </a:r>
          </a:p>
        </p:txBody>
      </p:sp>
      <p:pic>
        <p:nvPicPr>
          <p:cNvPr id="9" name="Picture 8">
            <a:extLst>
              <a:ext uri="{FF2B5EF4-FFF2-40B4-BE49-F238E27FC236}">
                <a16:creationId xmlns:a16="http://schemas.microsoft.com/office/drawing/2014/main" id="{9F296770-A8F4-FC4A-9E32-32E3DB4B49EE}"/>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473557" y="6160750"/>
            <a:ext cx="2587752" cy="400022"/>
          </a:xfrm>
          <a:prstGeom prst="rect">
            <a:avLst/>
          </a:prstGeom>
        </p:spPr>
      </p:pic>
    </p:spTree>
    <p:extLst>
      <p:ext uri="{BB962C8B-B14F-4D97-AF65-F5344CB8AC3E}">
        <p14:creationId xmlns:p14="http://schemas.microsoft.com/office/powerpoint/2010/main" val="4049695871"/>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vider_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9" y="2381071"/>
            <a:ext cx="5944920" cy="1200329"/>
          </a:xfrm>
        </p:spPr>
        <p:txBody>
          <a:bodyPr wrap="square" anchor="ctr" anchorCtr="0">
            <a:spAutoFit/>
          </a:bodyPr>
          <a:lstStyle>
            <a:lvl1pPr algn="l">
              <a:lnSpc>
                <a:spcPct val="90000"/>
              </a:lnSpc>
              <a:defRPr sz="8000" b="1" i="0" baseline="0">
                <a:solidFill>
                  <a:schemeClr val="tx1"/>
                </a:solidFill>
                <a:latin typeface="+mj-lt"/>
                <a:ea typeface="Arial" charset="0"/>
                <a:cs typeface="Arial" charset="0"/>
              </a:defRPr>
            </a:lvl1pPr>
          </a:lstStyle>
          <a:p>
            <a:r>
              <a:rPr lang="en-US"/>
              <a:t>Big Number</a:t>
            </a:r>
          </a:p>
        </p:txBody>
      </p:sp>
      <p:sp>
        <p:nvSpPr>
          <p:cNvPr id="13" name="Text Placeholder 12">
            <a:extLst>
              <a:ext uri="{FF2B5EF4-FFF2-40B4-BE49-F238E27FC236}">
                <a16:creationId xmlns:a16="http://schemas.microsoft.com/office/drawing/2014/main" id="{447FFDD3-4E03-2A44-A87B-70D1C23158E0}"/>
              </a:ext>
            </a:extLst>
          </p:cNvPr>
          <p:cNvSpPr>
            <a:spLocks noGrp="1"/>
          </p:cNvSpPr>
          <p:nvPr>
            <p:ph type="body" sz="quarter" idx="10" hasCustomPrompt="1"/>
          </p:nvPr>
        </p:nvSpPr>
        <p:spPr>
          <a:xfrm>
            <a:off x="455878" y="3581400"/>
            <a:ext cx="5944921" cy="550926"/>
          </a:xfrm>
        </p:spPr>
        <p:txBody>
          <a:bodyPr wrap="square" anchor="t" anchorCtr="0">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subtitle</a:t>
            </a:r>
          </a:p>
        </p:txBody>
      </p:sp>
    </p:spTree>
    <p:extLst>
      <p:ext uri="{BB962C8B-B14F-4D97-AF65-F5344CB8AC3E}">
        <p14:creationId xmlns:p14="http://schemas.microsoft.com/office/powerpoint/2010/main" val="1862578988"/>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_Content_Full_White">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3" name="Content Placeholder 2"/>
          <p:cNvSpPr>
            <a:spLocks noGrp="1"/>
          </p:cNvSpPr>
          <p:nvPr>
            <p:ph idx="1"/>
          </p:nvPr>
        </p:nvSpPr>
        <p:spPr>
          <a:xfrm>
            <a:off x="455084" y="1981200"/>
            <a:ext cx="11277600" cy="3779842"/>
          </a:xfrm>
        </p:spPr>
        <p:txBody>
          <a:bodyPr/>
          <a:lstStyle>
            <a:lvl1pPr>
              <a:lnSpc>
                <a:spcPct val="100000"/>
              </a:lnSpc>
              <a:buClr>
                <a:schemeClr val="tx2"/>
              </a:buClr>
              <a:defRPr>
                <a:solidFill>
                  <a:schemeClr val="accent5"/>
                </a:solidFill>
              </a:defRPr>
            </a:lvl1pPr>
            <a:lvl2pPr marL="742950" indent="-285750">
              <a:lnSpc>
                <a:spcPct val="100000"/>
              </a:lnSpc>
              <a:buClr>
                <a:schemeClr val="tx2"/>
              </a:buClr>
              <a:buFont typeface="Arial" panose="020B0604020202020204" pitchFamily="34" charset="0"/>
              <a:buChar char="•"/>
              <a:defRPr>
                <a:solidFill>
                  <a:schemeClr val="accent5"/>
                </a:solidFill>
              </a:defRPr>
            </a:lvl2pPr>
            <a:lvl3pPr marL="1143000" indent="-228600">
              <a:lnSpc>
                <a:spcPct val="100000"/>
              </a:lnSpc>
              <a:buClr>
                <a:schemeClr val="tx2"/>
              </a:buClr>
              <a:buFont typeface="Arial" panose="020B0604020202020204" pitchFamily="34" charset="0"/>
              <a:buChar char="•"/>
              <a:defRPr>
                <a:solidFill>
                  <a:schemeClr val="accent5"/>
                </a:solidFill>
              </a:defRPr>
            </a:lvl3pPr>
            <a:lvl4pPr marL="1600200" indent="-228600">
              <a:lnSpc>
                <a:spcPct val="100000"/>
              </a:lnSpc>
              <a:buClr>
                <a:schemeClr val="tx2"/>
              </a:buClr>
              <a:buFont typeface="Arial" panose="020B0604020202020204" pitchFamily="34" charset="0"/>
              <a:buChar char="•"/>
              <a:defRPr>
                <a:solidFill>
                  <a:schemeClr val="accent5"/>
                </a:solidFill>
              </a:defRPr>
            </a:lvl4pPr>
            <a:lvl5pPr marL="2057400" indent="-228600">
              <a:lnSpc>
                <a:spcPct val="100000"/>
              </a:lnSpc>
              <a:buClr>
                <a:schemeClr val="tx2"/>
              </a:buClr>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
        <p:nvSpPr>
          <p:cNvPr id="6" name="Slide Number Placeholder 5">
            <a:extLst>
              <a:ext uri="{FF2B5EF4-FFF2-40B4-BE49-F238E27FC236}">
                <a16:creationId xmlns:a16="http://schemas.microsoft.com/office/drawing/2014/main" id="{BA982502-9C38-0A42-ABB1-F41F2417D788}"/>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16543519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_Content_Full_Blu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23220"/>
          </a:xfrm>
        </p:spPr>
        <p:txBody>
          <a:bodyPr anchor="t">
            <a:spAutoFit/>
          </a:bodyPr>
          <a:lstStyle>
            <a:lvl1pPr>
              <a:lnSpc>
                <a:spcPct val="100000"/>
              </a:lnSpc>
              <a:defRPr sz="2800">
                <a:solidFill>
                  <a:schemeClr val="tx1"/>
                </a:solidFill>
                <a:latin typeface="+mj-lt"/>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mn-lt"/>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5" name="Content Placeholder 4">
            <a:extLst>
              <a:ext uri="{FF2B5EF4-FFF2-40B4-BE49-F238E27FC236}">
                <a16:creationId xmlns:a16="http://schemas.microsoft.com/office/drawing/2014/main" id="{7D6C4CA4-B038-5F43-B1FC-475914BD2387}"/>
              </a:ext>
            </a:extLst>
          </p:cNvPr>
          <p:cNvSpPr>
            <a:spLocks noGrp="1"/>
          </p:cNvSpPr>
          <p:nvPr>
            <p:ph sz="quarter" idx="13"/>
          </p:nvPr>
        </p:nvSpPr>
        <p:spPr>
          <a:xfrm>
            <a:off x="455084" y="1981200"/>
            <a:ext cx="11277600" cy="3733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7150052"/>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_Content_Split_White">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954107"/>
          </a:xfrm>
        </p:spPr>
        <p:txBody>
          <a:bodyPr wrap="square" anchor="t">
            <a:spAutoFit/>
          </a:bodyPr>
          <a:lstStyle>
            <a:lvl1pPr>
              <a:lnSpc>
                <a:spcPct val="100000"/>
              </a:lnSpc>
              <a:defRPr sz="2800">
                <a:solidFill>
                  <a:schemeClr val="tx2"/>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accent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tx2"/>
                </a:solidFill>
                <a:latin typeface="+mn-lt"/>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accent5"/>
                </a:solidFill>
              </a:defRPr>
            </a:lvl1pPr>
            <a:lvl2pPr marL="742950" indent="-285750">
              <a:spcAft>
                <a:spcPts val="200"/>
              </a:spcAft>
              <a:buFont typeface="Arial" panose="020B0604020202020204" pitchFamily="34" charset="0"/>
              <a:buChar char="•"/>
              <a:defRPr>
                <a:solidFill>
                  <a:schemeClr val="accent5"/>
                </a:solidFill>
              </a:defRPr>
            </a:lvl2pPr>
            <a:lvl3pPr marL="1143000" indent="-228600">
              <a:spcAft>
                <a:spcPts val="200"/>
              </a:spcAft>
              <a:buFont typeface="Arial" panose="020B0604020202020204" pitchFamily="34" charset="0"/>
              <a:buChar char="•"/>
              <a:defRPr>
                <a:solidFill>
                  <a:schemeClr val="accent5"/>
                </a:solidFill>
              </a:defRPr>
            </a:lvl3pPr>
            <a:lvl4pPr marL="1600200" indent="-228600">
              <a:spcAft>
                <a:spcPts val="200"/>
              </a:spcAft>
              <a:buFont typeface="Arial" panose="020B0604020202020204" pitchFamily="34" charset="0"/>
              <a:buChar char="•"/>
              <a:defRPr>
                <a:solidFill>
                  <a:schemeClr val="accent5"/>
                </a:solidFill>
              </a:defRPr>
            </a:lvl4pPr>
            <a:lvl5pPr marL="2057400" indent="-228600">
              <a:spcAft>
                <a:spcPts val="200"/>
              </a:spcAft>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39783681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_Content_Split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954107"/>
          </a:xfrm>
        </p:spPr>
        <p:txBody>
          <a:bodyPr wrap="square" anchor="t">
            <a:spAutoFit/>
          </a:bodyPr>
          <a:lstStyle>
            <a:lvl1pPr>
              <a:lnSpc>
                <a:spcPct val="100000"/>
              </a:lnSpc>
              <a:defRPr sz="2800">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tx1"/>
                </a:solidFill>
              </a:defRPr>
            </a:lvl1pPr>
            <a:lvl2pPr marL="742950" indent="-285750">
              <a:spcAft>
                <a:spcPts val="200"/>
              </a:spcAft>
              <a:buFont typeface="Arial" panose="020B0604020202020204" pitchFamily="34" charset="0"/>
              <a:buChar char="•"/>
              <a:defRPr>
                <a:solidFill>
                  <a:schemeClr val="tx1"/>
                </a:solidFill>
              </a:defRPr>
            </a:lvl2pPr>
            <a:lvl3pPr marL="1143000" indent="-228600">
              <a:spcAft>
                <a:spcPts val="200"/>
              </a:spcAft>
              <a:buFont typeface="Arial" panose="020B0604020202020204" pitchFamily="34" charset="0"/>
              <a:buChar char="•"/>
              <a:defRPr>
                <a:solidFill>
                  <a:schemeClr val="tx1"/>
                </a:solidFill>
              </a:defRPr>
            </a:lvl3pPr>
            <a:lvl4pPr marL="1600200" indent="-228600">
              <a:spcAft>
                <a:spcPts val="200"/>
              </a:spcAft>
              <a:buFont typeface="Arial" panose="020B0604020202020204" pitchFamily="34" charset="0"/>
              <a:buChar char="•"/>
              <a:defRPr>
                <a:solidFill>
                  <a:schemeClr val="tx1"/>
                </a:solidFill>
              </a:defRPr>
            </a:lvl4pPr>
            <a:lvl5pPr marL="2057400" indent="-228600">
              <a:spcAft>
                <a:spcPts val="200"/>
              </a:spcAft>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1997074417"/>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5_Chart Table Timelin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Autofit/>
          </a:bodyPr>
          <a:lstStyle>
            <a:lvl1pPr>
              <a:defRPr lang="en-US" dirty="0"/>
            </a:lvl1pPr>
          </a:lstStyle>
          <a:p>
            <a:pPr lvl="0">
              <a:lnSpc>
                <a:spcPct val="100000"/>
              </a:lnSpc>
            </a:pPr>
            <a:r>
              <a:rPr lang="en-US"/>
              <a:t>Click to edit Master title style</a:t>
            </a:r>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580433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Key_Numbers_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84775"/>
          </a:xfrm>
        </p:spPr>
        <p:txBody>
          <a:bodyPr anchor="t">
            <a:spAutoFit/>
          </a:bodyPr>
          <a:lstStyle>
            <a:lvl1pPr>
              <a:lnSpc>
                <a:spcPct val="100000"/>
              </a:lnSpc>
              <a:defRPr sz="3200">
                <a:solidFill>
                  <a:schemeClr val="tx1"/>
                </a:solidFill>
                <a:latin typeface="+mj-lt"/>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mn-lt"/>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8" name="Subtitle 2">
            <a:extLst>
              <a:ext uri="{FF2B5EF4-FFF2-40B4-BE49-F238E27FC236}">
                <a16:creationId xmlns:a16="http://schemas.microsoft.com/office/drawing/2014/main" id="{189C88A7-EC06-ED4C-883A-501A6F91E597}"/>
              </a:ext>
            </a:extLst>
          </p:cNvPr>
          <p:cNvSpPr>
            <a:spLocks noGrp="1"/>
          </p:cNvSpPr>
          <p:nvPr>
            <p:ph type="subTitle" idx="1" hasCustomPrompt="1"/>
          </p:nvPr>
        </p:nvSpPr>
        <p:spPr>
          <a:xfrm>
            <a:off x="459031" y="2057400"/>
            <a:ext cx="2468880" cy="987552"/>
          </a:xfrm>
        </p:spPr>
        <p:txBody>
          <a:bodyPr wrap="square" anchor="ctr" anchorCtr="0">
            <a:spAutoFit/>
          </a:bodyPr>
          <a:lstStyle>
            <a:lvl1pPr marL="0" indent="0" algn="ctr">
              <a:lnSpc>
                <a:spcPct val="90000"/>
              </a:lnSpc>
              <a:buNone/>
              <a:defRPr sz="6600" b="1"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0+</a:t>
            </a:r>
          </a:p>
        </p:txBody>
      </p:sp>
      <p:sp>
        <p:nvSpPr>
          <p:cNvPr id="9" name="Text Placeholder 5">
            <a:extLst>
              <a:ext uri="{FF2B5EF4-FFF2-40B4-BE49-F238E27FC236}">
                <a16:creationId xmlns:a16="http://schemas.microsoft.com/office/drawing/2014/main" id="{929CE896-F2AB-C44D-BB6D-3BBFC89DF148}"/>
              </a:ext>
            </a:extLst>
          </p:cNvPr>
          <p:cNvSpPr>
            <a:spLocks noGrp="1"/>
          </p:cNvSpPr>
          <p:nvPr>
            <p:ph type="body" sz="quarter" idx="12" hasCustomPrompt="1"/>
          </p:nvPr>
        </p:nvSpPr>
        <p:spPr>
          <a:xfrm>
            <a:off x="459031"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2" name="Text Placeholder 5">
            <a:extLst>
              <a:ext uri="{FF2B5EF4-FFF2-40B4-BE49-F238E27FC236}">
                <a16:creationId xmlns:a16="http://schemas.microsoft.com/office/drawing/2014/main" id="{31F35DEA-2AAD-384F-9572-77B8EB201C55}"/>
              </a:ext>
            </a:extLst>
          </p:cNvPr>
          <p:cNvSpPr>
            <a:spLocks noGrp="1"/>
          </p:cNvSpPr>
          <p:nvPr>
            <p:ph type="body" sz="quarter" idx="13" hasCustomPrompt="1"/>
          </p:nvPr>
        </p:nvSpPr>
        <p:spPr>
          <a:xfrm>
            <a:off x="3390162" y="305966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3" name="Text Placeholder 5">
            <a:extLst>
              <a:ext uri="{FF2B5EF4-FFF2-40B4-BE49-F238E27FC236}">
                <a16:creationId xmlns:a16="http://schemas.microsoft.com/office/drawing/2014/main" id="{9EDF64E8-8E59-6C46-B8F1-3F7582691CF1}"/>
              </a:ext>
            </a:extLst>
          </p:cNvPr>
          <p:cNvSpPr>
            <a:spLocks noGrp="1"/>
          </p:cNvSpPr>
          <p:nvPr>
            <p:ph type="body" sz="quarter" idx="14" hasCustomPrompt="1"/>
          </p:nvPr>
        </p:nvSpPr>
        <p:spPr>
          <a:xfrm>
            <a:off x="6325326"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4" name="Text Placeholder 5">
            <a:extLst>
              <a:ext uri="{FF2B5EF4-FFF2-40B4-BE49-F238E27FC236}">
                <a16:creationId xmlns:a16="http://schemas.microsoft.com/office/drawing/2014/main" id="{B7100381-1080-2F46-BB8C-25F88EBCE92C}"/>
              </a:ext>
            </a:extLst>
          </p:cNvPr>
          <p:cNvSpPr>
            <a:spLocks noGrp="1"/>
          </p:cNvSpPr>
          <p:nvPr>
            <p:ph type="body" sz="quarter" idx="15" hasCustomPrompt="1"/>
          </p:nvPr>
        </p:nvSpPr>
        <p:spPr>
          <a:xfrm>
            <a:off x="9267117"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7" name="Text Placeholder 16">
            <a:extLst>
              <a:ext uri="{FF2B5EF4-FFF2-40B4-BE49-F238E27FC236}">
                <a16:creationId xmlns:a16="http://schemas.microsoft.com/office/drawing/2014/main" id="{4DA92E9E-65C2-E948-AC97-C4756BA8F591}"/>
              </a:ext>
            </a:extLst>
          </p:cNvPr>
          <p:cNvSpPr>
            <a:spLocks noGrp="1"/>
          </p:cNvSpPr>
          <p:nvPr>
            <p:ph type="body" sz="quarter" idx="16" hasCustomPrompt="1"/>
          </p:nvPr>
        </p:nvSpPr>
        <p:spPr>
          <a:xfrm>
            <a:off x="3393955" y="2057400"/>
            <a:ext cx="2468880" cy="987552"/>
          </a:xfrm>
        </p:spPr>
        <p:txBody>
          <a:bodyPr/>
          <a:lstStyle>
            <a:lvl1pPr marL="0" indent="0" algn="ctr" defTabSz="457200" rtl="0" eaLnBrk="0" fontAlgn="base" hangingPunct="0">
              <a:lnSpc>
                <a:spcPct val="90000"/>
              </a:lnSpc>
              <a:spcBef>
                <a:spcPct val="20000"/>
              </a:spcBef>
              <a:spcAft>
                <a:spcPct val="0"/>
              </a:spcAft>
              <a:buClr>
                <a:srgbClr val="20558A"/>
              </a:buClr>
              <a:buFont typeface="Arial" pitchFamily="34" charset="0"/>
              <a:buNone/>
              <a:defRPr lang="en-US" sz="6600" b="1" kern="1200" baseline="0" dirty="0">
                <a:solidFill>
                  <a:schemeClr val="tx2"/>
                </a:solidFill>
                <a:latin typeface="+mj-lt"/>
                <a:ea typeface="Arial" charset="0"/>
                <a:cs typeface="Arial" charset="0"/>
              </a:defRPr>
            </a:lvl1pPr>
          </a:lstStyle>
          <a:p>
            <a:pPr lvl="0"/>
            <a:r>
              <a:rPr lang="en-US"/>
              <a:t>0+</a:t>
            </a:r>
          </a:p>
        </p:txBody>
      </p:sp>
      <p:sp>
        <p:nvSpPr>
          <p:cNvPr id="18" name="Text Placeholder 16">
            <a:extLst>
              <a:ext uri="{FF2B5EF4-FFF2-40B4-BE49-F238E27FC236}">
                <a16:creationId xmlns:a16="http://schemas.microsoft.com/office/drawing/2014/main" id="{EC4B0BA3-4B8C-0E45-8797-811B45F2F05E}"/>
              </a:ext>
            </a:extLst>
          </p:cNvPr>
          <p:cNvSpPr>
            <a:spLocks noGrp="1"/>
          </p:cNvSpPr>
          <p:nvPr>
            <p:ph type="body" sz="quarter" idx="17" hasCustomPrompt="1"/>
          </p:nvPr>
        </p:nvSpPr>
        <p:spPr>
          <a:xfrm>
            <a:off x="6328879" y="2057400"/>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19" name="Text Placeholder 16">
            <a:extLst>
              <a:ext uri="{FF2B5EF4-FFF2-40B4-BE49-F238E27FC236}">
                <a16:creationId xmlns:a16="http://schemas.microsoft.com/office/drawing/2014/main" id="{F15EDB4B-FE84-B447-BB29-8DE1E2E42BCB}"/>
              </a:ext>
            </a:extLst>
          </p:cNvPr>
          <p:cNvSpPr>
            <a:spLocks noGrp="1"/>
          </p:cNvSpPr>
          <p:nvPr>
            <p:ph type="body" sz="quarter" idx="18" hasCustomPrompt="1"/>
          </p:nvPr>
        </p:nvSpPr>
        <p:spPr>
          <a:xfrm>
            <a:off x="9263804" y="2057400"/>
            <a:ext cx="2468880" cy="987552"/>
          </a:xfrm>
        </p:spPr>
        <p:txBody>
          <a:bodyPr/>
          <a:lstStyle>
            <a:lvl1pPr marL="0" indent="0" algn="ctr">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0" name="Text Placeholder 5">
            <a:extLst>
              <a:ext uri="{FF2B5EF4-FFF2-40B4-BE49-F238E27FC236}">
                <a16:creationId xmlns:a16="http://schemas.microsoft.com/office/drawing/2014/main" id="{A4539B89-1DAF-AB46-8340-DF471387C22F}"/>
              </a:ext>
            </a:extLst>
          </p:cNvPr>
          <p:cNvSpPr>
            <a:spLocks noGrp="1"/>
          </p:cNvSpPr>
          <p:nvPr>
            <p:ph type="body" sz="quarter" idx="19" hasCustomPrompt="1"/>
          </p:nvPr>
        </p:nvSpPr>
        <p:spPr>
          <a:xfrm>
            <a:off x="9263804"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1" name="Text Placeholder 16">
            <a:extLst>
              <a:ext uri="{FF2B5EF4-FFF2-40B4-BE49-F238E27FC236}">
                <a16:creationId xmlns:a16="http://schemas.microsoft.com/office/drawing/2014/main" id="{D2B43381-D200-6046-800B-A264A550C973}"/>
              </a:ext>
            </a:extLst>
          </p:cNvPr>
          <p:cNvSpPr>
            <a:spLocks noGrp="1"/>
          </p:cNvSpPr>
          <p:nvPr>
            <p:ph type="body" sz="quarter" idx="20" hasCustomPrompt="1"/>
          </p:nvPr>
        </p:nvSpPr>
        <p:spPr>
          <a:xfrm>
            <a:off x="9260491"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2" name="Text Placeholder 5">
            <a:extLst>
              <a:ext uri="{FF2B5EF4-FFF2-40B4-BE49-F238E27FC236}">
                <a16:creationId xmlns:a16="http://schemas.microsoft.com/office/drawing/2014/main" id="{DCB05646-82E6-7F46-B003-88F419CC0E33}"/>
              </a:ext>
            </a:extLst>
          </p:cNvPr>
          <p:cNvSpPr>
            <a:spLocks noGrp="1"/>
          </p:cNvSpPr>
          <p:nvPr>
            <p:ph type="body" sz="quarter" idx="21" hasCustomPrompt="1"/>
          </p:nvPr>
        </p:nvSpPr>
        <p:spPr>
          <a:xfrm>
            <a:off x="6322013"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3" name="Text Placeholder 16">
            <a:extLst>
              <a:ext uri="{FF2B5EF4-FFF2-40B4-BE49-F238E27FC236}">
                <a16:creationId xmlns:a16="http://schemas.microsoft.com/office/drawing/2014/main" id="{B8259AA5-5898-5545-B6FB-4F74771FE1EE}"/>
              </a:ext>
            </a:extLst>
          </p:cNvPr>
          <p:cNvSpPr>
            <a:spLocks noGrp="1"/>
          </p:cNvSpPr>
          <p:nvPr>
            <p:ph type="body" sz="quarter" idx="22" hasCustomPrompt="1"/>
          </p:nvPr>
        </p:nvSpPr>
        <p:spPr>
          <a:xfrm>
            <a:off x="6325326"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4" name="Text Placeholder 5">
            <a:extLst>
              <a:ext uri="{FF2B5EF4-FFF2-40B4-BE49-F238E27FC236}">
                <a16:creationId xmlns:a16="http://schemas.microsoft.com/office/drawing/2014/main" id="{BA34B3EE-B0F7-6344-851D-F4CE02C04C16}"/>
              </a:ext>
            </a:extLst>
          </p:cNvPr>
          <p:cNvSpPr>
            <a:spLocks noGrp="1"/>
          </p:cNvSpPr>
          <p:nvPr>
            <p:ph type="body" sz="quarter" idx="23" hasCustomPrompt="1"/>
          </p:nvPr>
        </p:nvSpPr>
        <p:spPr>
          <a:xfrm>
            <a:off x="3390162" y="5272526"/>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5" name="Text Placeholder 16">
            <a:extLst>
              <a:ext uri="{FF2B5EF4-FFF2-40B4-BE49-F238E27FC236}">
                <a16:creationId xmlns:a16="http://schemas.microsoft.com/office/drawing/2014/main" id="{8B956551-2183-6741-9D82-BBD3CEDE64F2}"/>
              </a:ext>
            </a:extLst>
          </p:cNvPr>
          <p:cNvSpPr>
            <a:spLocks noGrp="1"/>
          </p:cNvSpPr>
          <p:nvPr>
            <p:ph type="body" sz="quarter" idx="24" hasCustomPrompt="1"/>
          </p:nvPr>
        </p:nvSpPr>
        <p:spPr>
          <a:xfrm>
            <a:off x="3390162"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6" name="Text Placeholder 5">
            <a:extLst>
              <a:ext uri="{FF2B5EF4-FFF2-40B4-BE49-F238E27FC236}">
                <a16:creationId xmlns:a16="http://schemas.microsoft.com/office/drawing/2014/main" id="{4C2BD344-C253-904D-A90E-7D874B604502}"/>
              </a:ext>
            </a:extLst>
          </p:cNvPr>
          <p:cNvSpPr>
            <a:spLocks noGrp="1"/>
          </p:cNvSpPr>
          <p:nvPr>
            <p:ph type="body" sz="quarter" idx="25" hasCustomPrompt="1"/>
          </p:nvPr>
        </p:nvSpPr>
        <p:spPr>
          <a:xfrm>
            <a:off x="458311"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7" name="Text Placeholder 16">
            <a:extLst>
              <a:ext uri="{FF2B5EF4-FFF2-40B4-BE49-F238E27FC236}">
                <a16:creationId xmlns:a16="http://schemas.microsoft.com/office/drawing/2014/main" id="{7CC9B06F-1F92-7D48-A843-AEEA592214A0}"/>
              </a:ext>
            </a:extLst>
          </p:cNvPr>
          <p:cNvSpPr>
            <a:spLocks noGrp="1"/>
          </p:cNvSpPr>
          <p:nvPr>
            <p:ph type="body" sz="quarter" idx="26" hasCustomPrompt="1"/>
          </p:nvPr>
        </p:nvSpPr>
        <p:spPr>
          <a:xfrm>
            <a:off x="454998"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Tree>
    <p:extLst>
      <p:ext uri="{BB962C8B-B14F-4D97-AF65-F5344CB8AC3E}">
        <p14:creationId xmlns:p14="http://schemas.microsoft.com/office/powerpoint/2010/main" val="1830418579"/>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331820-6113-2049-9FC1-25264A7B1F32}"/>
              </a:ext>
            </a:extLst>
          </p:cNvPr>
          <p:cNvSpPr/>
          <p:nvPr userDrawn="1"/>
        </p:nvSpPr>
        <p:spPr>
          <a:xfrm>
            <a:off x="1" y="0"/>
            <a:ext cx="12192000" cy="6858000"/>
          </a:xfrm>
          <a:prstGeom prst="rect">
            <a:avLst/>
          </a:prstGeom>
          <a:gradFill>
            <a:gsLst>
              <a:gs pos="32000">
                <a:schemeClr val="tx2"/>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55084" y="1217929"/>
            <a:ext cx="7699248" cy="1175706"/>
          </a:xfrm>
        </p:spPr>
        <p:txBody>
          <a:bodyPr>
            <a:spAutoFit/>
          </a:bodyPr>
          <a:lstStyle>
            <a:lvl1pPr>
              <a:defRPr sz="4400">
                <a:solidFill>
                  <a:schemeClr val="bg1"/>
                </a:solidFill>
              </a:defRPr>
            </a:lvl1pPr>
          </a:lstStyle>
          <a:p>
            <a:r>
              <a:rPr lang="en-US"/>
              <a:t>Click to edit feature text style</a:t>
            </a:r>
          </a:p>
        </p:txBody>
      </p:sp>
      <p:sp>
        <p:nvSpPr>
          <p:cNvPr id="3" name="Slide Number Placeholder 2"/>
          <p:cNvSpPr>
            <a:spLocks noGrp="1"/>
          </p:cNvSpPr>
          <p:nvPr>
            <p:ph type="sldNum" sz="quarter" idx="10"/>
          </p:nvPr>
        </p:nvSpPr>
        <p:spPr>
          <a:xfrm>
            <a:off x="9067800" y="6278560"/>
            <a:ext cx="2844800" cy="365125"/>
          </a:xfrm>
        </p:spPr>
        <p:txBody>
          <a:bodyPr/>
          <a:lstStyle/>
          <a:p>
            <a:pPr>
              <a:defRPr/>
            </a:pPr>
            <a:r>
              <a:rPr lang="en-US"/>
              <a:t>          </a:t>
            </a:r>
            <a:fld id="{0DA216C3-D661-4614-8E98-242A362C0AC8}" type="slidenum">
              <a:rPr lang="en-US" smtClean="0">
                <a:solidFill>
                  <a:schemeClr val="bg1"/>
                </a:solidFill>
              </a:rPr>
              <a:pPr>
                <a:defRPr/>
              </a:pPr>
              <a:t>‹#›</a:t>
            </a:fld>
            <a:endParaRPr lang="en-US">
              <a:solidFill>
                <a:schemeClr val="bg1"/>
              </a:solidFill>
            </a:endParaRPr>
          </a:p>
        </p:txBody>
      </p:sp>
      <p:sp>
        <p:nvSpPr>
          <p:cNvPr id="8" name="Content Placeholder 2">
            <a:extLst>
              <a:ext uri="{FF2B5EF4-FFF2-40B4-BE49-F238E27FC236}">
                <a16:creationId xmlns:a16="http://schemas.microsoft.com/office/drawing/2014/main" id="{F7267476-2B2F-C944-BBDE-9C4BAD2E8FF1}"/>
              </a:ext>
            </a:extLst>
          </p:cNvPr>
          <p:cNvSpPr>
            <a:spLocks noGrp="1"/>
          </p:cNvSpPr>
          <p:nvPr>
            <p:ph sz="half" idx="1" hasCustomPrompt="1"/>
          </p:nvPr>
        </p:nvSpPr>
        <p:spPr>
          <a:xfrm>
            <a:off x="455877" y="2620960"/>
            <a:ext cx="7699248" cy="3657600"/>
          </a:xfrm>
        </p:spPr>
        <p:txBody>
          <a:bodyPr/>
          <a:lstStyle>
            <a:lvl1pPr marL="0" indent="0">
              <a:lnSpc>
                <a:spcPct val="100000"/>
              </a:lnSpc>
              <a:buClr>
                <a:schemeClr val="bg1"/>
              </a:buClr>
              <a:buNone/>
              <a:defRPr sz="2000">
                <a:solidFill>
                  <a:schemeClr val="bg1"/>
                </a:solidFill>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Tree>
    <p:extLst>
      <p:ext uri="{BB962C8B-B14F-4D97-AF65-F5344CB8AC3E}">
        <p14:creationId xmlns:p14="http://schemas.microsoft.com/office/powerpoint/2010/main" val="8613796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_Content_Whit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5877" y="1905003"/>
            <a:ext cx="5538523" cy="3856037"/>
          </a:xfrm>
        </p:spPr>
        <p:txBody>
          <a:bodyPr/>
          <a:lstStyle>
            <a:lvl1pPr marL="342900" indent="-342900">
              <a:lnSpc>
                <a:spcPct val="100000"/>
              </a:lnSpc>
              <a:buClr>
                <a:schemeClr val="tx2"/>
              </a:buClr>
              <a:buFont typeface="Arial" panose="020B0604020202020204" pitchFamily="34" charset="0"/>
              <a:buChar char="•"/>
              <a:defRPr sz="2400"/>
            </a:lvl1pPr>
            <a:lvl2pPr marL="742950" indent="-285750">
              <a:lnSpc>
                <a:spcPct val="100000"/>
              </a:lnSpc>
              <a:buClr>
                <a:schemeClr val="tx2"/>
              </a:buClr>
              <a:buFont typeface="Arial" panose="020B0604020202020204" pitchFamily="34" charset="0"/>
              <a:buChar char="•"/>
              <a:defRPr sz="2000"/>
            </a:lvl2pPr>
            <a:lvl3pPr marL="1143000" indent="-228600">
              <a:lnSpc>
                <a:spcPct val="100000"/>
              </a:lnSpc>
              <a:buClr>
                <a:schemeClr val="tx2"/>
              </a:buClr>
              <a:buFont typeface="Arial" panose="020B0604020202020204" pitchFamily="34" charset="0"/>
              <a:buChar char="•"/>
              <a:defRPr sz="1800"/>
            </a:lvl3pPr>
            <a:lvl4pPr marL="1600200" indent="-228600">
              <a:lnSpc>
                <a:spcPct val="100000"/>
              </a:lnSpc>
              <a:buClr>
                <a:schemeClr val="tx2"/>
              </a:buClr>
              <a:buFont typeface="Arial" panose="020B0604020202020204" pitchFamily="34" charset="0"/>
              <a:buChar char="•"/>
              <a:defRPr sz="1600"/>
            </a:lvl4pPr>
            <a:lvl5pPr marL="2057400" indent="-228600">
              <a:lnSpc>
                <a:spcPct val="100000"/>
              </a:lnSpc>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2" y="1905001"/>
            <a:ext cx="5535809" cy="3856036"/>
          </a:xfrm>
        </p:spPr>
        <p:txBody>
          <a:bodyPr/>
          <a:lstStyle>
            <a:lvl1pPr marL="342900" indent="-342900">
              <a:buClr>
                <a:schemeClr val="tx2"/>
              </a:buClr>
              <a:buFont typeface="Arial" panose="020B0604020202020204" pitchFamily="34" charset="0"/>
              <a:buChar char="•"/>
              <a:defRPr sz="2400"/>
            </a:lvl1pPr>
            <a:lvl2pPr marL="742950" indent="-285750">
              <a:buClr>
                <a:schemeClr val="tx2"/>
              </a:buClr>
              <a:buFont typeface="Arial" panose="020B0604020202020204" pitchFamily="34" charset="0"/>
              <a:buChar char="•"/>
              <a:defRPr sz="2000"/>
            </a:lvl2pPr>
            <a:lvl3pPr marL="1143000" indent="-228600">
              <a:buClr>
                <a:schemeClr val="tx2"/>
              </a:buClr>
              <a:buFont typeface="Arial" panose="020B0604020202020204" pitchFamily="34" charset="0"/>
              <a:buChar char="•"/>
              <a:defRPr sz="1800"/>
            </a:lvl3pPr>
            <a:lvl4pPr marL="1600200" indent="-228600">
              <a:buClr>
                <a:schemeClr val="tx2"/>
              </a:buClr>
              <a:buFont typeface="Arial" panose="020B0604020202020204" pitchFamily="34" charset="0"/>
              <a:buChar char="•"/>
              <a:defRPr sz="1600"/>
            </a:lvl4pPr>
            <a:lvl5pPr marL="2057400" indent="-228600">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eaLnBrk="1" hangingPunct="1">
              <a:lnSpc>
                <a:spcPct val="100000"/>
              </a:lnSpc>
              <a:spcBef>
                <a:spcPct val="0"/>
              </a:spcBef>
              <a:defRPr>
                <a:latin typeface="+mn-lt"/>
              </a:defRPr>
            </a:lvl1pPr>
          </a:lstStyle>
          <a:p>
            <a:pPr>
              <a:defRPr/>
            </a:pPr>
            <a:fld id="{39195889-7BF9-4B02-A91C-3DE3CE628928}" type="slidenum">
              <a:rPr lang="en-US" smtClean="0"/>
              <a:pPr>
                <a:defRPr/>
              </a:pPr>
              <a:t>‹#›</a:t>
            </a:fld>
            <a:endParaRPr lang="en-US"/>
          </a:p>
        </p:txBody>
      </p:sp>
      <p:sp>
        <p:nvSpPr>
          <p:cNvPr id="6" name="Title 1">
            <a:extLst>
              <a:ext uri="{FF2B5EF4-FFF2-40B4-BE49-F238E27FC236}">
                <a16:creationId xmlns:a16="http://schemas.microsoft.com/office/drawing/2014/main" id="{4C1945CD-F086-FB4C-94A9-3C06F7109643}"/>
              </a:ext>
            </a:extLst>
          </p:cNvPr>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7" name="Text Placeholder 6">
            <a:extLst>
              <a:ext uri="{FF2B5EF4-FFF2-40B4-BE49-F238E27FC236}">
                <a16:creationId xmlns:a16="http://schemas.microsoft.com/office/drawing/2014/main" id="{68D8D745-9CEA-4A41-B535-E220F614FDC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Tree>
    <p:extLst>
      <p:ext uri="{BB962C8B-B14F-4D97-AF65-F5344CB8AC3E}">
        <p14:creationId xmlns:p14="http://schemas.microsoft.com/office/powerpoint/2010/main" val="197744486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_Only_White">
    <p:spTree>
      <p:nvGrpSpPr>
        <p:cNvPr id="1" name=""/>
        <p:cNvGrpSpPr/>
        <p:nvPr/>
      </p:nvGrpSpPr>
      <p:grpSpPr>
        <a:xfrm>
          <a:off x="0" y="0"/>
          <a:ext cx="0" cy="0"/>
          <a:chOff x="0" y="0"/>
          <a:chExt cx="0" cy="0"/>
        </a:xfrm>
      </p:grpSpPr>
      <p:sp>
        <p:nvSpPr>
          <p:cNvPr id="3" name="Slide Number Placeholder 4"/>
          <p:cNvSpPr>
            <a:spLocks noGrp="1"/>
          </p:cNvSpPr>
          <p:nvPr>
            <p:ph type="sldNum" sz="quarter" idx="10"/>
          </p:nvPr>
        </p:nvSpPr>
        <p:spPr/>
        <p:txBody>
          <a:bodyPr/>
          <a:lstStyle>
            <a:lvl1pPr eaLnBrk="1" hangingPunct="1">
              <a:lnSpc>
                <a:spcPct val="100000"/>
              </a:lnSpc>
              <a:spcBef>
                <a:spcPct val="0"/>
              </a:spcBef>
              <a:defRPr>
                <a:latin typeface="+mn-lt"/>
              </a:defRPr>
            </a:lvl1pPr>
          </a:lstStyle>
          <a:p>
            <a:pPr>
              <a:defRPr/>
            </a:pPr>
            <a:fld id="{4FA4327D-BD8F-46D6-94E3-460AD0C71C24}" type="slidenum">
              <a:rPr lang="en-US" smtClean="0"/>
              <a:pPr>
                <a:defRPr/>
              </a:pPr>
              <a:t>‹#›</a:t>
            </a:fld>
            <a:endParaRPr lang="en-US"/>
          </a:p>
        </p:txBody>
      </p:sp>
      <p:sp>
        <p:nvSpPr>
          <p:cNvPr id="4" name="Title 1">
            <a:extLst>
              <a:ext uri="{FF2B5EF4-FFF2-40B4-BE49-F238E27FC236}">
                <a16:creationId xmlns:a16="http://schemas.microsoft.com/office/drawing/2014/main" id="{BE8B0340-49EB-7F48-A498-B529712BF333}"/>
              </a:ext>
            </a:extLst>
          </p:cNvPr>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5" name="Text Placeholder 6">
            <a:extLst>
              <a:ext uri="{FF2B5EF4-FFF2-40B4-BE49-F238E27FC236}">
                <a16:creationId xmlns:a16="http://schemas.microsoft.com/office/drawing/2014/main" id="{540D5B48-F511-D84A-BBEA-12099EBFF12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Tree>
    <p:extLst>
      <p:ext uri="{BB962C8B-B14F-4D97-AF65-F5344CB8AC3E}">
        <p14:creationId xmlns:p14="http://schemas.microsoft.com/office/powerpoint/2010/main" val="14737285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_White">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eaLnBrk="1" hangingPunct="1">
              <a:lnSpc>
                <a:spcPct val="100000"/>
              </a:lnSpc>
              <a:spcBef>
                <a:spcPct val="0"/>
              </a:spcBef>
              <a:defRPr>
                <a:latin typeface="Arial" charset="0"/>
                <a:ea typeface="Arial" charset="0"/>
                <a:cs typeface="Arial" charset="0"/>
              </a:defRPr>
            </a:lvl1pPr>
          </a:lstStyle>
          <a:p>
            <a:pPr>
              <a:defRPr/>
            </a:pPr>
            <a:fld id="{025CFB4E-8436-402E-94C0-406D5B27B31B}" type="slidenum">
              <a:rPr lang="en-US" smtClean="0"/>
              <a:pPr>
                <a:defRPr/>
              </a:pPr>
              <a:t>‹#›</a:t>
            </a:fld>
            <a:endParaRPr lang="en-US"/>
          </a:p>
        </p:txBody>
      </p:sp>
    </p:spTree>
    <p:extLst>
      <p:ext uri="{BB962C8B-B14F-4D97-AF65-F5344CB8AC3E}">
        <p14:creationId xmlns:p14="http://schemas.microsoft.com/office/powerpoint/2010/main" val="27749592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6" name="Title Placeholder 7">
            <a:extLst>
              <a:ext uri="{FF2B5EF4-FFF2-40B4-BE49-F238E27FC236}">
                <a16:creationId xmlns:a16="http://schemas.microsoft.com/office/drawing/2014/main" id="{19C89420-A184-4943-A4F2-3FD012351D78}"/>
              </a:ext>
            </a:extLst>
          </p:cNvPr>
          <p:cNvSpPr>
            <a:spLocks noGrp="1"/>
          </p:cNvSpPr>
          <p:nvPr>
            <p:ph type="title"/>
          </p:nvPr>
        </p:nvSpPr>
        <p:spPr>
          <a:xfrm>
            <a:off x="330201" y="419100"/>
            <a:ext cx="8533527" cy="566928"/>
          </a:xfrm>
          <a:prstGeom prst="rect">
            <a:avLst/>
          </a:prstGeom>
        </p:spPr>
        <p:txBody>
          <a:bodyPr vert="horz" lIns="73152" tIns="45720" rIns="91440" bIns="45720" rtlCol="0" anchor="ctr">
            <a:noAutofit/>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15" name="Text Placeholder 4">
            <a:extLst>
              <a:ext uri="{FF2B5EF4-FFF2-40B4-BE49-F238E27FC236}">
                <a16:creationId xmlns:a16="http://schemas.microsoft.com/office/drawing/2014/main" id="{08F653AC-13DD-4592-ACF8-DD0B51126162}"/>
              </a:ext>
            </a:extLst>
          </p:cNvPr>
          <p:cNvSpPr>
            <a:spLocks noGrp="1"/>
          </p:cNvSpPr>
          <p:nvPr>
            <p:ph type="body" sz="quarter" idx="11"/>
          </p:nvPr>
        </p:nvSpPr>
        <p:spPr>
          <a:xfrm>
            <a:off x="342727" y="1034648"/>
            <a:ext cx="11411712" cy="566928"/>
          </a:xfrm>
          <a:prstGeom prst="rect">
            <a:avLst/>
          </a:prstGeom>
        </p:spPr>
        <p:txBody>
          <a:bodyPr lIns="73152" tIns="9144" rIns="0" bIns="0"/>
          <a:lstStyle>
            <a:lvl1pPr marL="0" indent="0">
              <a:buNone/>
              <a:defRPr kumimoji="0" lang="en-US" sz="1600" b="0" i="0" u="none" strike="noStrike" kern="1200" cap="none" spc="-5" normalizeH="0" baseline="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a:lvl2pPr>
          </a:lstStyle>
          <a:p>
            <a:pPr marL="12700" marR="5080" lvl="0" indent="0" algn="l" defTabSz="914377" rtl="0" eaLnBrk="1" fontAlgn="auto" latinLnBrk="0" hangingPunct="1">
              <a:lnSpc>
                <a:spcPct val="100000"/>
              </a:lnSpc>
              <a:spcBef>
                <a:spcPts val="100"/>
              </a:spcBef>
              <a:spcAft>
                <a:spcPts val="0"/>
              </a:spcAft>
              <a:buClrTx/>
              <a:buSzTx/>
              <a:buFontTx/>
              <a:buNone/>
              <a:tabLst/>
              <a:defRPr/>
            </a:pPr>
            <a:r>
              <a:rPr lang="en-US"/>
              <a:t>Click to edit Master text styles</a:t>
            </a:r>
          </a:p>
        </p:txBody>
      </p:sp>
      <p:sp>
        <p:nvSpPr>
          <p:cNvPr id="5" name="Slide Number Placeholder 1">
            <a:extLst>
              <a:ext uri="{FF2B5EF4-FFF2-40B4-BE49-F238E27FC236}">
                <a16:creationId xmlns:a16="http://schemas.microsoft.com/office/drawing/2014/main" id="{8B215E03-B813-41E5-9E04-E96397F1AF89}"/>
              </a:ext>
            </a:extLst>
          </p:cNvPr>
          <p:cNvSpPr>
            <a:spLocks noGrp="1"/>
          </p:cNvSpPr>
          <p:nvPr>
            <p:ph type="sldNum" sz="quarter" idx="4"/>
          </p:nvPr>
        </p:nvSpPr>
        <p:spPr>
          <a:xfrm>
            <a:off x="9375912" y="6356352"/>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E7A00E85-90A3-4CAE-87FD-DD682019FBF9}" type="slidenum">
              <a:rPr lang="en-US" smtClean="0"/>
              <a:pPr/>
              <a:t>‹#›</a:t>
            </a:fld>
            <a:endParaRPr lang="en-US"/>
          </a:p>
        </p:txBody>
      </p:sp>
      <p:sp>
        <p:nvSpPr>
          <p:cNvPr id="8" name="Text Placeholder 4">
            <a:extLst>
              <a:ext uri="{FF2B5EF4-FFF2-40B4-BE49-F238E27FC236}">
                <a16:creationId xmlns:a16="http://schemas.microsoft.com/office/drawing/2014/main" id="{B2DAF01F-BFE7-4974-B0AC-4A7BE7D51A51}"/>
              </a:ext>
            </a:extLst>
          </p:cNvPr>
          <p:cNvSpPr>
            <a:spLocks noGrp="1"/>
          </p:cNvSpPr>
          <p:nvPr>
            <p:ph type="body" sz="quarter" idx="12"/>
          </p:nvPr>
        </p:nvSpPr>
        <p:spPr>
          <a:xfrm>
            <a:off x="342727" y="1900540"/>
            <a:ext cx="11411712" cy="4156848"/>
          </a:xfrm>
          <a:prstGeom prst="rect">
            <a:avLst/>
          </a:prstGeom>
        </p:spPr>
        <p:txBody>
          <a:bodyPr lIns="73152" tIns="9144" rIns="0" bIns="0"/>
          <a:lstStyle>
            <a:lvl1pPr marL="0" indent="0">
              <a:buNone/>
              <a:defRPr kumimoji="0" lang="en-US" sz="1600" b="0" i="0" u="none" strike="noStrike" kern="1200" cap="none" spc="-5" normalizeH="0" baseline="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marL="457189" indent="0">
              <a:buNone/>
              <a:defRPr/>
            </a:lvl2pPr>
          </a:lstStyle>
          <a:p>
            <a:pPr marL="12700" marR="5080" lvl="0" indent="0" algn="l" defTabSz="914377" rtl="0" eaLnBrk="1" fontAlgn="auto" latinLnBrk="0" hangingPunct="1">
              <a:lnSpc>
                <a:spcPct val="100000"/>
              </a:lnSpc>
              <a:spcBef>
                <a:spcPts val="10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14381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Agenda Slide">
    <p:spTree>
      <p:nvGrpSpPr>
        <p:cNvPr id="1" name=""/>
        <p:cNvGrpSpPr/>
        <p:nvPr/>
      </p:nvGrpSpPr>
      <p:grpSpPr>
        <a:xfrm>
          <a:off x="0" y="0"/>
          <a:ext cx="0" cy="0"/>
          <a:chOff x="0" y="0"/>
          <a:chExt cx="0" cy="0"/>
        </a:xfrm>
      </p:grpSpPr>
      <p:sp>
        <p:nvSpPr>
          <p:cNvPr id="5" name="Deck Title">
            <a:extLst>
              <a:ext uri="{FF2B5EF4-FFF2-40B4-BE49-F238E27FC236}">
                <a16:creationId xmlns:a16="http://schemas.microsoft.com/office/drawing/2014/main" id="{CE200A55-16AF-44AB-B768-D3460BFBF6B5}"/>
              </a:ext>
              <a:ext uri="{C183D7F6-B498-43B3-948B-1728B52AA6E4}">
                <adec:decorative xmlns:adec="http://schemas.microsoft.com/office/drawing/2017/decorative" val="1"/>
              </a:ext>
            </a:extLst>
          </p:cNvPr>
          <p:cNvSpPr>
            <a:spLocks noGrp="1"/>
          </p:cNvSpPr>
          <p:nvPr>
            <p:ph type="body" sz="quarter" idx="11" hasCustomPrompt="1"/>
          </p:nvPr>
        </p:nvSpPr>
        <p:spPr>
          <a:xfrm>
            <a:off x="647699" y="1566782"/>
            <a:ext cx="4236653" cy="222070"/>
          </a:xfrm>
          <a:prstGeom prst="rect">
            <a:avLst/>
          </a:prstGeom>
        </p:spPr>
        <p:txBody>
          <a:bodyPr/>
          <a:lstStyle>
            <a:lvl1pPr marL="0" indent="0">
              <a:buNone/>
              <a:defRPr lang="en-US" sz="900" b="0" kern="1200" spc="300" dirty="0" smtClean="0">
                <a:solidFill>
                  <a:schemeClr val="accent3"/>
                </a:solidFill>
                <a:latin typeface="Calibri Light" panose="020F0302020204030204" pitchFamily="34" charset="0"/>
                <a:ea typeface="+mn-ea"/>
                <a:cs typeface="Calibri Light" panose="020F03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SHORT CAPITALIZED PRESENTATION NAME</a:t>
            </a:r>
          </a:p>
        </p:txBody>
      </p:sp>
      <p:sp>
        <p:nvSpPr>
          <p:cNvPr id="11" name="Title">
            <a:extLst>
              <a:ext uri="{FF2B5EF4-FFF2-40B4-BE49-F238E27FC236}">
                <a16:creationId xmlns:a16="http://schemas.microsoft.com/office/drawing/2014/main" id="{1C1626E9-E194-4EF0-83CD-DA1CE8F1E3C6}"/>
              </a:ext>
            </a:extLst>
          </p:cNvPr>
          <p:cNvSpPr>
            <a:spLocks noGrp="1"/>
          </p:cNvSpPr>
          <p:nvPr>
            <p:ph type="title" hasCustomPrompt="1"/>
          </p:nvPr>
        </p:nvSpPr>
        <p:spPr>
          <a:xfrm>
            <a:off x="647834" y="1925256"/>
            <a:ext cx="10515600" cy="505266"/>
          </a:xfrm>
          <a:prstGeom prst="rect">
            <a:avLst/>
          </a:prstGeom>
        </p:spPr>
        <p:txBody>
          <a:bodyPr anchor="ctr"/>
          <a:lstStyle>
            <a:lvl1pPr>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3" name="Text">
            <a:extLst>
              <a:ext uri="{FF2B5EF4-FFF2-40B4-BE49-F238E27FC236}">
                <a16:creationId xmlns:a16="http://schemas.microsoft.com/office/drawing/2014/main" id="{3C8A3CA2-E55A-41C2-BFAD-45B3CDBE0067}"/>
              </a:ext>
            </a:extLst>
          </p:cNvPr>
          <p:cNvSpPr>
            <a:spLocks noGrp="1"/>
          </p:cNvSpPr>
          <p:nvPr>
            <p:ph type="body" sz="quarter" idx="10" hasCustomPrompt="1"/>
          </p:nvPr>
        </p:nvSpPr>
        <p:spPr>
          <a:xfrm>
            <a:off x="716294" y="2651091"/>
            <a:ext cx="10834356" cy="3432311"/>
          </a:xfrm>
          <a:prstGeom prst="rect">
            <a:avLst/>
          </a:prstGeom>
        </p:spPr>
        <p:txBody>
          <a:bodyPr/>
          <a:lstStyle>
            <a:lvl1pPr marL="457200" indent="-457200" algn="l" defTabSz="457200" rtl="0" eaLnBrk="0" fontAlgn="base" latinLnBrk="0" hangingPunct="0">
              <a:lnSpc>
                <a:spcPct val="150000"/>
              </a:lnSpc>
              <a:spcBef>
                <a:spcPct val="20000"/>
              </a:spcBef>
              <a:spcAft>
                <a:spcPct val="0"/>
              </a:spcAft>
              <a:buClr>
                <a:schemeClr val="tx1"/>
              </a:buClr>
              <a:buFont typeface="+mj-lt"/>
              <a:buAutoNum type="arabicPeriod"/>
              <a:defRPr lang="en-US" sz="1800" b="0" kern="1200" dirty="0" smtClean="0">
                <a:solidFill>
                  <a:schemeClr val="tx1"/>
                </a:solidFill>
                <a:latin typeface="+mn-lt"/>
                <a:ea typeface="Arial" charset="0"/>
                <a:cs typeface="Calibri" panose="020F0502020204030204" pitchFamily="34" charset="0"/>
              </a:defRPr>
            </a:lvl1pPr>
            <a:lvl2pPr marL="457200" indent="0">
              <a:buNone/>
              <a:defRPr/>
            </a:lvl2pPr>
          </a:lstStyle>
          <a:p>
            <a:pPr lvl="0"/>
            <a:r>
              <a:rPr lang="en-US"/>
              <a:t>Title of Section 1</a:t>
            </a:r>
          </a:p>
          <a:p>
            <a:pPr lvl="0"/>
            <a:endParaRPr lang="en-US"/>
          </a:p>
        </p:txBody>
      </p:sp>
    </p:spTree>
    <p:extLst>
      <p:ext uri="{BB962C8B-B14F-4D97-AF65-F5344CB8AC3E}">
        <p14:creationId xmlns:p14="http://schemas.microsoft.com/office/powerpoint/2010/main" val="18452352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_Slide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1"/>
                </a:solidFill>
                <a:latin typeface="+mj-lt"/>
                <a:ea typeface="Arial"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6191750"/>
            <a:ext cx="2793999" cy="369332"/>
          </a:xfrm>
        </p:spPr>
        <p:txBody>
          <a:bodyPr anchor="ctr">
            <a:spAutoFit/>
          </a:bodyPr>
          <a:lstStyle>
            <a:lvl1pPr marL="0" indent="0" algn="r">
              <a:buNone/>
              <a:defRPr sz="1800">
                <a:solidFill>
                  <a:schemeClr val="tx1"/>
                </a:solidFill>
              </a:defRPr>
            </a:lvl1pPr>
          </a:lstStyle>
          <a:p>
            <a:pPr lvl="0"/>
            <a:r>
              <a:rPr lang="en-US"/>
              <a:t>Month, Year</a:t>
            </a:r>
          </a:p>
        </p:txBody>
      </p:sp>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1"/>
                </a:solidFill>
              </a:defRPr>
            </a:lvl1pPr>
          </a:lstStyle>
          <a:p>
            <a:pPr lvl="0"/>
            <a:r>
              <a:rPr lang="en-US"/>
              <a:t>Click to enter Presenter title</a:t>
            </a:r>
          </a:p>
        </p:txBody>
      </p:sp>
    </p:spTree>
    <p:extLst>
      <p:ext uri="{BB962C8B-B14F-4D97-AF65-F5344CB8AC3E}">
        <p14:creationId xmlns:p14="http://schemas.microsoft.com/office/powerpoint/2010/main" val="3550251291"/>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_Slide_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5879" y="1791905"/>
            <a:ext cx="11277532" cy="1408496"/>
          </a:xfrm>
        </p:spPr>
        <p:txBody>
          <a:bodyPr anchor="b">
            <a:normAutofit/>
          </a:bodyPr>
          <a:lstStyle>
            <a:lvl1pPr algn="l">
              <a:lnSpc>
                <a:spcPct val="90000"/>
              </a:lnSpc>
              <a:defRPr sz="3800" b="1" i="0" baseline="0">
                <a:solidFill>
                  <a:schemeClr val="tx2"/>
                </a:solidFill>
                <a:latin typeface="+mj-lt"/>
                <a:ea typeface="Arial" charset="0"/>
                <a:cs typeface="Arial" charset="0"/>
              </a:defRPr>
            </a:lvl1pPr>
          </a:lstStyle>
          <a:p>
            <a:r>
              <a:rPr lang="en-US"/>
              <a:t>Click to edit Master title style</a:t>
            </a:r>
          </a:p>
        </p:txBody>
      </p:sp>
      <p:sp>
        <p:nvSpPr>
          <p:cNvPr id="3" name="Subtitle 2"/>
          <p:cNvSpPr>
            <a:spLocks noGrp="1"/>
          </p:cNvSpPr>
          <p:nvPr>
            <p:ph type="subTitle" idx="1" hasCustomPrompt="1"/>
          </p:nvPr>
        </p:nvSpPr>
        <p:spPr>
          <a:xfrm>
            <a:off x="455879" y="3657600"/>
            <a:ext cx="8154721" cy="424732"/>
          </a:xfrm>
        </p:spPr>
        <p:txBody>
          <a:bodyPr wrap="square">
            <a:spAutoFit/>
          </a:bodyPr>
          <a:lstStyle>
            <a:lvl1pPr marL="0" indent="0" algn="l">
              <a:lnSpc>
                <a:spcPct val="90000"/>
              </a:lnSpc>
              <a:buNone/>
              <a:defRPr sz="2400" b="1"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Presenter Name</a:t>
            </a:r>
          </a:p>
        </p:txBody>
      </p:sp>
      <p:cxnSp>
        <p:nvCxnSpPr>
          <p:cNvPr id="4" name="Straight Connector 3"/>
          <p:cNvCxnSpPr>
            <a:cxnSpLocks/>
          </p:cNvCxnSpPr>
          <p:nvPr userDrawn="1"/>
        </p:nvCxnSpPr>
        <p:spPr>
          <a:xfrm>
            <a:off x="455879" y="3429000"/>
            <a:ext cx="11277532"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06401" y="6047232"/>
            <a:ext cx="2793999" cy="658368"/>
          </a:xfrm>
          <a:prstGeom prst="rect">
            <a:avLst/>
          </a:prstGeom>
        </p:spPr>
      </p:pic>
      <p:sp>
        <p:nvSpPr>
          <p:cNvPr id="12" name="Text Placeholder 11">
            <a:extLst>
              <a:ext uri="{FF2B5EF4-FFF2-40B4-BE49-F238E27FC236}">
                <a16:creationId xmlns:a16="http://schemas.microsoft.com/office/drawing/2014/main" id="{B2284C0B-D539-8644-A8D0-0931A1EB1C73}"/>
              </a:ext>
            </a:extLst>
          </p:cNvPr>
          <p:cNvSpPr>
            <a:spLocks noGrp="1"/>
          </p:cNvSpPr>
          <p:nvPr>
            <p:ph type="body" sz="quarter" idx="10" hasCustomPrompt="1"/>
          </p:nvPr>
        </p:nvSpPr>
        <p:spPr>
          <a:xfrm>
            <a:off x="8939412" y="6191750"/>
            <a:ext cx="2793999" cy="369332"/>
          </a:xfrm>
        </p:spPr>
        <p:txBody>
          <a:bodyPr anchor="ctr">
            <a:spAutoFit/>
          </a:bodyPr>
          <a:lstStyle>
            <a:lvl1pPr marL="0" indent="0" algn="r">
              <a:buNone/>
              <a:defRPr sz="1800">
                <a:solidFill>
                  <a:schemeClr val="tx2"/>
                </a:solidFill>
              </a:defRPr>
            </a:lvl1pPr>
          </a:lstStyle>
          <a:p>
            <a:pPr lvl="0"/>
            <a:r>
              <a:rPr lang="en-US"/>
              <a:t>Month, Year</a:t>
            </a:r>
          </a:p>
        </p:txBody>
      </p:sp>
      <p:pic>
        <p:nvPicPr>
          <p:cNvPr id="14" name="Picture 13">
            <a:extLst>
              <a:ext uri="{FF2B5EF4-FFF2-40B4-BE49-F238E27FC236}">
                <a16:creationId xmlns:a16="http://schemas.microsoft.com/office/drawing/2014/main" id="{7BDE975D-CBD8-8B4E-A534-D61D7F32E9B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87000" y="152401"/>
            <a:ext cx="1750963" cy="420482"/>
          </a:xfrm>
          <a:prstGeom prst="rect">
            <a:avLst/>
          </a:prstGeom>
        </p:spPr>
      </p:pic>
      <p:sp>
        <p:nvSpPr>
          <p:cNvPr id="17" name="Text Placeholder 16">
            <a:extLst>
              <a:ext uri="{FF2B5EF4-FFF2-40B4-BE49-F238E27FC236}">
                <a16:creationId xmlns:a16="http://schemas.microsoft.com/office/drawing/2014/main" id="{78C4A483-E60A-C349-8EC0-C2F9CA1371D4}"/>
              </a:ext>
            </a:extLst>
          </p:cNvPr>
          <p:cNvSpPr>
            <a:spLocks noGrp="1"/>
          </p:cNvSpPr>
          <p:nvPr>
            <p:ph type="body" sz="quarter" idx="11" hasCustomPrompt="1"/>
          </p:nvPr>
        </p:nvSpPr>
        <p:spPr>
          <a:xfrm>
            <a:off x="455879" y="4133487"/>
            <a:ext cx="8154720" cy="369332"/>
          </a:xfrm>
        </p:spPr>
        <p:txBody>
          <a:bodyPr wrap="square">
            <a:spAutoFit/>
          </a:bodyPr>
          <a:lstStyle>
            <a:lvl1pPr marL="0" indent="0">
              <a:buNone/>
              <a:defRPr sz="1800">
                <a:solidFill>
                  <a:schemeClr val="tx2"/>
                </a:solidFill>
              </a:defRPr>
            </a:lvl1pPr>
          </a:lstStyle>
          <a:p>
            <a:pPr lvl="0"/>
            <a:r>
              <a:rPr lang="en-US"/>
              <a:t>Click to enter Presenter title</a:t>
            </a:r>
          </a:p>
        </p:txBody>
      </p:sp>
      <p:pic>
        <p:nvPicPr>
          <p:cNvPr id="9" name="Picture 8">
            <a:extLst>
              <a:ext uri="{FF2B5EF4-FFF2-40B4-BE49-F238E27FC236}">
                <a16:creationId xmlns:a16="http://schemas.microsoft.com/office/drawing/2014/main" id="{9F296770-A8F4-FC4A-9E32-32E3DB4B49EE}"/>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473557" y="6160750"/>
            <a:ext cx="2587752" cy="400022"/>
          </a:xfrm>
          <a:prstGeom prst="rect">
            <a:avLst/>
          </a:prstGeom>
        </p:spPr>
      </p:pic>
    </p:spTree>
    <p:extLst>
      <p:ext uri="{BB962C8B-B14F-4D97-AF65-F5344CB8AC3E}">
        <p14:creationId xmlns:p14="http://schemas.microsoft.com/office/powerpoint/2010/main" val="3765368880"/>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_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9" y="2381071"/>
            <a:ext cx="5944920" cy="1200329"/>
          </a:xfrm>
        </p:spPr>
        <p:txBody>
          <a:bodyPr wrap="square" anchor="ctr" anchorCtr="0">
            <a:spAutoFit/>
          </a:bodyPr>
          <a:lstStyle>
            <a:lvl1pPr algn="l">
              <a:lnSpc>
                <a:spcPct val="90000"/>
              </a:lnSpc>
              <a:defRPr sz="8000" b="1" i="0" baseline="0">
                <a:solidFill>
                  <a:schemeClr val="tx1"/>
                </a:solidFill>
                <a:latin typeface="+mj-lt"/>
                <a:ea typeface="Arial" charset="0"/>
                <a:cs typeface="Arial" charset="0"/>
              </a:defRPr>
            </a:lvl1pPr>
          </a:lstStyle>
          <a:p>
            <a:r>
              <a:rPr lang="en-US"/>
              <a:t>Big Number</a:t>
            </a:r>
          </a:p>
        </p:txBody>
      </p:sp>
      <p:sp>
        <p:nvSpPr>
          <p:cNvPr id="10" name="Rectangle 9"/>
          <p:cNvSpPr/>
          <p:nvPr userDrawn="1"/>
        </p:nvSpPr>
        <p:spPr>
          <a:xfrm>
            <a:off x="101600" y="6095999"/>
            <a:ext cx="11785600" cy="5509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3" name="Text Placeholder 12">
            <a:extLst>
              <a:ext uri="{FF2B5EF4-FFF2-40B4-BE49-F238E27FC236}">
                <a16:creationId xmlns:a16="http://schemas.microsoft.com/office/drawing/2014/main" id="{447FFDD3-4E03-2A44-A87B-70D1C23158E0}"/>
              </a:ext>
            </a:extLst>
          </p:cNvPr>
          <p:cNvSpPr>
            <a:spLocks noGrp="1"/>
          </p:cNvSpPr>
          <p:nvPr>
            <p:ph type="body" sz="quarter" idx="10" hasCustomPrompt="1"/>
          </p:nvPr>
        </p:nvSpPr>
        <p:spPr>
          <a:xfrm>
            <a:off x="455878" y="3581400"/>
            <a:ext cx="5944921" cy="550926"/>
          </a:xfrm>
        </p:spPr>
        <p:txBody>
          <a:bodyPr wrap="square" anchor="t" anchorCtr="0">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subtitle</a:t>
            </a:r>
          </a:p>
        </p:txBody>
      </p:sp>
    </p:spTree>
    <p:extLst>
      <p:ext uri="{BB962C8B-B14F-4D97-AF65-F5344CB8AC3E}">
        <p14:creationId xmlns:p14="http://schemas.microsoft.com/office/powerpoint/2010/main" val="2085463694"/>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062BF5C-3876-4161-B4FF-14CA94D326C6}"/>
              </a:ext>
            </a:extLst>
          </p:cNvPr>
          <p:cNvSpPr>
            <a:spLocks noGrp="1"/>
          </p:cNvSpPr>
          <p:nvPr>
            <p:ph type="title"/>
          </p:nvPr>
        </p:nvSpPr>
        <p:spPr>
          <a:xfrm>
            <a:off x="550864" y="549275"/>
            <a:ext cx="3566160" cy="3384550"/>
          </a:xfrm>
        </p:spPr>
        <p:txBody>
          <a:bodyPr wrap="square" anchor="b" anchorCtr="0">
            <a:noAutofit/>
          </a:bodyPr>
          <a:lstStyle>
            <a:lvl1pPr>
              <a:defRPr sz="4000"/>
            </a:lvl1pPr>
          </a:lstStyle>
          <a:p>
            <a:r>
              <a:rPr lang="en-US"/>
              <a:t>Click to edit Master title style</a:t>
            </a:r>
          </a:p>
        </p:txBody>
      </p:sp>
      <p:grpSp>
        <p:nvGrpSpPr>
          <p:cNvPr id="8" name="Group 7">
            <a:extLst>
              <a:ext uri="{FF2B5EF4-FFF2-40B4-BE49-F238E27FC236}">
                <a16:creationId xmlns:a16="http://schemas.microsoft.com/office/drawing/2014/main" id="{B17C5C60-EC4D-410B-9997-0B73289605FD}"/>
              </a:ext>
              <a:ext uri="{C183D7F6-B498-43B3-948B-1728B52AA6E4}">
                <adec:decorative xmlns:adec="http://schemas.microsoft.com/office/drawing/2017/decorative" val="1"/>
              </a:ext>
            </a:extLst>
          </p:cNvPr>
          <p:cNvGrpSpPr/>
          <p:nvPr userDrawn="1"/>
        </p:nvGrpSpPr>
        <p:grpSpPr>
          <a:xfrm>
            <a:off x="10822156" y="4143453"/>
            <a:ext cx="734257" cy="760506"/>
            <a:chOff x="5243759" y="1363788"/>
            <a:chExt cx="734257" cy="760506"/>
          </a:xfrm>
        </p:grpSpPr>
        <p:sp>
          <p:nvSpPr>
            <p:cNvPr id="9" name="Freeform 5">
              <a:extLst>
                <a:ext uri="{FF2B5EF4-FFF2-40B4-BE49-F238E27FC236}">
                  <a16:creationId xmlns:a16="http://schemas.microsoft.com/office/drawing/2014/main" id="{0573155C-3428-4F4F-AE66-A519D777EAAE}"/>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Freeform 6">
              <a:extLst>
                <a:ext uri="{FF2B5EF4-FFF2-40B4-BE49-F238E27FC236}">
                  <a16:creationId xmlns:a16="http://schemas.microsoft.com/office/drawing/2014/main" id="{1853496C-159E-4D47-94B5-0835FB6511BA}"/>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Freeform 8">
              <a:extLst>
                <a:ext uri="{FF2B5EF4-FFF2-40B4-BE49-F238E27FC236}">
                  <a16:creationId xmlns:a16="http://schemas.microsoft.com/office/drawing/2014/main" id="{CE93E330-715B-44E8-84D9-CE166D428DAB}"/>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2" name="Oval 11">
            <a:extLst>
              <a:ext uri="{FF2B5EF4-FFF2-40B4-BE49-F238E27FC236}">
                <a16:creationId xmlns:a16="http://schemas.microsoft.com/office/drawing/2014/main" id="{80A2FA6F-99B7-4984-A80C-570644889F02}"/>
              </a:ext>
              <a:ext uri="{C183D7F6-B498-43B3-948B-1728B52AA6E4}">
                <adec:decorative xmlns:adec="http://schemas.microsoft.com/office/drawing/2017/decorative" val="1"/>
              </a:ext>
            </a:extLst>
          </p:cNvPr>
          <p:cNvSpPr>
            <a:spLocks noChangeAspect="1"/>
          </p:cNvSpPr>
          <p:nvPr userDrawn="1"/>
        </p:nvSpPr>
        <p:spPr>
          <a:xfrm>
            <a:off x="5668780" y="50590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Content Placeholder 16">
            <a:extLst>
              <a:ext uri="{FF2B5EF4-FFF2-40B4-BE49-F238E27FC236}">
                <a16:creationId xmlns:a16="http://schemas.microsoft.com/office/drawing/2014/main" id="{439C8C03-81B3-4DE8-B96A-78258E4467CC}"/>
              </a:ext>
            </a:extLst>
          </p:cNvPr>
          <p:cNvSpPr>
            <a:spLocks noGrp="1"/>
          </p:cNvSpPr>
          <p:nvPr>
            <p:ph sz="quarter" idx="15"/>
          </p:nvPr>
        </p:nvSpPr>
        <p:spPr>
          <a:xfrm>
            <a:off x="550863" y="4097338"/>
            <a:ext cx="3565524" cy="2351087"/>
          </a:xfrm>
        </p:spPr>
        <p:txBody>
          <a:bodyPr>
            <a:noAutofit/>
          </a:bodyPr>
          <a:lstStyle>
            <a:lvl1pPr>
              <a:buNone/>
              <a:defRPr sz="2400"/>
            </a:lvl1pPr>
            <a:lvl2pPr>
              <a:defRPr sz="2000"/>
            </a:lvl2pPr>
            <a:lvl3pPr>
              <a:defRPr sz="2000"/>
            </a:lvl3pPr>
            <a:lvl4pPr>
              <a:defRPr sz="2000"/>
            </a:lvl4pPr>
            <a:lvl5pPr>
              <a:defRPr sz="2000"/>
            </a:lvl5pPr>
          </a:lstStyle>
          <a:p>
            <a:pPr lvl="0"/>
            <a:r>
              <a:rPr lang="en-US"/>
              <a:t>Click to edit Master text styles</a:t>
            </a:r>
          </a:p>
        </p:txBody>
      </p:sp>
      <p:sp>
        <p:nvSpPr>
          <p:cNvPr id="15" name="Picture Placeholder 14">
            <a:extLst>
              <a:ext uri="{FF2B5EF4-FFF2-40B4-BE49-F238E27FC236}">
                <a16:creationId xmlns:a16="http://schemas.microsoft.com/office/drawing/2014/main" id="{C1FBB56D-C8B1-4ED9-A5DB-72BA636DADF3}"/>
              </a:ext>
            </a:extLst>
          </p:cNvPr>
          <p:cNvSpPr>
            <a:spLocks noGrp="1"/>
          </p:cNvSpPr>
          <p:nvPr>
            <p:ph type="pic" sz="quarter" idx="13"/>
          </p:nvPr>
        </p:nvSpPr>
        <p:spPr>
          <a:xfrm>
            <a:off x="5535809" y="656633"/>
            <a:ext cx="5132388" cy="5132388"/>
          </a:xfrm>
          <a:custGeom>
            <a:avLst/>
            <a:gdLst>
              <a:gd name="connsiteX0" fmla="*/ 2566194 w 5132388"/>
              <a:gd name="connsiteY0" fmla="*/ 0 h 5132388"/>
              <a:gd name="connsiteX1" fmla="*/ 5132388 w 5132388"/>
              <a:gd name="connsiteY1" fmla="*/ 2566194 h 5132388"/>
              <a:gd name="connsiteX2" fmla="*/ 2566194 w 5132388"/>
              <a:gd name="connsiteY2" fmla="*/ 5132388 h 5132388"/>
              <a:gd name="connsiteX3" fmla="*/ 0 w 5132388"/>
              <a:gd name="connsiteY3" fmla="*/ 2566194 h 5132388"/>
              <a:gd name="connsiteX4" fmla="*/ 2566194 w 5132388"/>
              <a:gd name="connsiteY4" fmla="*/ 0 h 5132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solidFill>
            <a:schemeClr val="accent5"/>
          </a:solidFill>
        </p:spPr>
        <p:txBody>
          <a:bodyPr wrap="square">
            <a:noAutofit/>
          </a:bodyPr>
          <a:lstStyle/>
          <a:p>
            <a:r>
              <a:rPr lang="en-US"/>
              <a:t>Click icon to add picture</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358250389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_Content_Full_White">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3" name="Content Placeholder 2"/>
          <p:cNvSpPr>
            <a:spLocks noGrp="1"/>
          </p:cNvSpPr>
          <p:nvPr>
            <p:ph idx="1"/>
          </p:nvPr>
        </p:nvSpPr>
        <p:spPr>
          <a:xfrm>
            <a:off x="455084" y="1981200"/>
            <a:ext cx="11277600" cy="3779842"/>
          </a:xfrm>
        </p:spPr>
        <p:txBody>
          <a:bodyPr/>
          <a:lstStyle>
            <a:lvl1pPr>
              <a:lnSpc>
                <a:spcPct val="100000"/>
              </a:lnSpc>
              <a:buClr>
                <a:schemeClr val="tx2"/>
              </a:buClr>
              <a:defRPr>
                <a:solidFill>
                  <a:schemeClr val="accent5"/>
                </a:solidFill>
              </a:defRPr>
            </a:lvl1pPr>
            <a:lvl2pPr marL="742950" indent="-285750">
              <a:lnSpc>
                <a:spcPct val="100000"/>
              </a:lnSpc>
              <a:buClr>
                <a:schemeClr val="tx2"/>
              </a:buClr>
              <a:buFont typeface="Arial" panose="020B0604020202020204" pitchFamily="34" charset="0"/>
              <a:buChar char="•"/>
              <a:defRPr>
                <a:solidFill>
                  <a:schemeClr val="accent5"/>
                </a:solidFill>
              </a:defRPr>
            </a:lvl2pPr>
            <a:lvl3pPr marL="1143000" indent="-228600">
              <a:lnSpc>
                <a:spcPct val="100000"/>
              </a:lnSpc>
              <a:buClr>
                <a:schemeClr val="tx2"/>
              </a:buClr>
              <a:buFont typeface="Arial" panose="020B0604020202020204" pitchFamily="34" charset="0"/>
              <a:buChar char="•"/>
              <a:defRPr>
                <a:solidFill>
                  <a:schemeClr val="accent5"/>
                </a:solidFill>
              </a:defRPr>
            </a:lvl3pPr>
            <a:lvl4pPr marL="1600200" indent="-228600">
              <a:lnSpc>
                <a:spcPct val="100000"/>
              </a:lnSpc>
              <a:buClr>
                <a:schemeClr val="tx2"/>
              </a:buClr>
              <a:buFont typeface="Arial" panose="020B0604020202020204" pitchFamily="34" charset="0"/>
              <a:buChar char="•"/>
              <a:defRPr>
                <a:solidFill>
                  <a:schemeClr val="accent5"/>
                </a:solidFill>
              </a:defRPr>
            </a:lvl4pPr>
            <a:lvl5pPr marL="2057400" indent="-228600">
              <a:lnSpc>
                <a:spcPct val="100000"/>
              </a:lnSpc>
              <a:buClr>
                <a:schemeClr val="tx2"/>
              </a:buClr>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
        <p:nvSpPr>
          <p:cNvPr id="6" name="Slide Number Placeholder 5">
            <a:extLst>
              <a:ext uri="{FF2B5EF4-FFF2-40B4-BE49-F238E27FC236}">
                <a16:creationId xmlns:a16="http://schemas.microsoft.com/office/drawing/2014/main" id="{BA982502-9C38-0A42-ABB1-F41F2417D788}"/>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6500067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_Content_Full_Blu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23220"/>
          </a:xfrm>
        </p:spPr>
        <p:txBody>
          <a:bodyPr anchor="t">
            <a:spAutoFit/>
          </a:bodyPr>
          <a:lstStyle>
            <a:lvl1pPr>
              <a:lnSpc>
                <a:spcPct val="100000"/>
              </a:lnSpc>
              <a:defRPr sz="2800">
                <a:solidFill>
                  <a:schemeClr val="tx1"/>
                </a:solidFill>
                <a:latin typeface="+mj-lt"/>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mn-lt"/>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5" name="Content Placeholder 4">
            <a:extLst>
              <a:ext uri="{FF2B5EF4-FFF2-40B4-BE49-F238E27FC236}">
                <a16:creationId xmlns:a16="http://schemas.microsoft.com/office/drawing/2014/main" id="{7D6C4CA4-B038-5F43-B1FC-475914BD2387}"/>
              </a:ext>
            </a:extLst>
          </p:cNvPr>
          <p:cNvSpPr>
            <a:spLocks noGrp="1"/>
          </p:cNvSpPr>
          <p:nvPr>
            <p:ph sz="quarter" idx="13"/>
          </p:nvPr>
        </p:nvSpPr>
        <p:spPr>
          <a:xfrm>
            <a:off x="455084" y="1981200"/>
            <a:ext cx="11277600" cy="3733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9892072"/>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_Content_Split_White">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954107"/>
          </a:xfrm>
        </p:spPr>
        <p:txBody>
          <a:bodyPr wrap="square" anchor="t">
            <a:spAutoFit/>
          </a:bodyPr>
          <a:lstStyle>
            <a:lvl1pPr>
              <a:lnSpc>
                <a:spcPct val="100000"/>
              </a:lnSpc>
              <a:defRPr sz="2800">
                <a:solidFill>
                  <a:schemeClr val="tx2"/>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accent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tx2"/>
                </a:solidFill>
                <a:latin typeface="+mn-lt"/>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accent5"/>
                </a:solidFill>
              </a:defRPr>
            </a:lvl1pPr>
            <a:lvl2pPr marL="742950" indent="-285750">
              <a:spcAft>
                <a:spcPts val="200"/>
              </a:spcAft>
              <a:buFont typeface="Arial" panose="020B0604020202020204" pitchFamily="34" charset="0"/>
              <a:buChar char="•"/>
              <a:defRPr>
                <a:solidFill>
                  <a:schemeClr val="accent5"/>
                </a:solidFill>
              </a:defRPr>
            </a:lvl2pPr>
            <a:lvl3pPr marL="1143000" indent="-228600">
              <a:spcAft>
                <a:spcPts val="200"/>
              </a:spcAft>
              <a:buFont typeface="Arial" panose="020B0604020202020204" pitchFamily="34" charset="0"/>
              <a:buChar char="•"/>
              <a:defRPr>
                <a:solidFill>
                  <a:schemeClr val="accent5"/>
                </a:solidFill>
              </a:defRPr>
            </a:lvl3pPr>
            <a:lvl4pPr marL="1600200" indent="-228600">
              <a:spcAft>
                <a:spcPts val="200"/>
              </a:spcAft>
              <a:buFont typeface="Arial" panose="020B0604020202020204" pitchFamily="34" charset="0"/>
              <a:buChar char="•"/>
              <a:defRPr>
                <a:solidFill>
                  <a:schemeClr val="accent5"/>
                </a:solidFill>
              </a:defRPr>
            </a:lvl4pPr>
            <a:lvl5pPr marL="2057400" indent="-228600">
              <a:spcAft>
                <a:spcPts val="200"/>
              </a:spcAft>
              <a:buFont typeface="Arial" panose="020B0604020202020204" pitchFamily="34" charset="0"/>
              <a:buChar char="•"/>
              <a:defRPr>
                <a:solidFill>
                  <a:schemeClr val="accent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22062221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_Content_Split_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5879" y="1143000"/>
            <a:ext cx="3658921" cy="954107"/>
          </a:xfrm>
        </p:spPr>
        <p:txBody>
          <a:bodyPr wrap="square" anchor="t">
            <a:spAutoFit/>
          </a:bodyPr>
          <a:lstStyle>
            <a:lvl1pPr>
              <a:lnSpc>
                <a:spcPct val="100000"/>
              </a:lnSpc>
              <a:defRPr sz="2800">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7D803BCD-AC87-B040-B211-5ACE990A2206}"/>
              </a:ext>
            </a:extLst>
          </p:cNvPr>
          <p:cNvSpPr>
            <a:spLocks noGrp="1"/>
          </p:cNvSpPr>
          <p:nvPr>
            <p:ph type="subTitle" idx="14" hasCustomPrompt="1"/>
          </p:nvPr>
        </p:nvSpPr>
        <p:spPr>
          <a:xfrm>
            <a:off x="455879" y="2286000"/>
            <a:ext cx="3658921" cy="400110"/>
          </a:xfrm>
        </p:spPr>
        <p:txBody>
          <a:bodyPr wrap="square">
            <a:spAutoFit/>
          </a:bodyPr>
          <a:lstStyle>
            <a:lvl1pPr marL="0" indent="0" algn="l">
              <a:lnSpc>
                <a:spcPct val="100000"/>
              </a:lnSpc>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helper text style</a:t>
            </a:r>
          </a:p>
        </p:txBody>
      </p:sp>
      <p:sp>
        <p:nvSpPr>
          <p:cNvPr id="9" name="Text Placeholder 6">
            <a:extLst>
              <a:ext uri="{FF2B5EF4-FFF2-40B4-BE49-F238E27FC236}">
                <a16:creationId xmlns:a16="http://schemas.microsoft.com/office/drawing/2014/main" id="{D74CD537-6547-104D-BA1B-379B62B652AE}"/>
              </a:ext>
            </a:extLst>
          </p:cNvPr>
          <p:cNvSpPr>
            <a:spLocks noGrp="1"/>
          </p:cNvSpPr>
          <p:nvPr>
            <p:ph type="body" sz="quarter" idx="11" hasCustomPrompt="1"/>
          </p:nvPr>
        </p:nvSpPr>
        <p:spPr>
          <a:xfrm>
            <a:off x="455612" y="762000"/>
            <a:ext cx="3659188" cy="286232"/>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4" name="Content Placeholder 3">
            <a:extLst>
              <a:ext uri="{FF2B5EF4-FFF2-40B4-BE49-F238E27FC236}">
                <a16:creationId xmlns:a16="http://schemas.microsoft.com/office/drawing/2014/main" id="{901721E0-D0FE-7A4A-9D5B-C3CC114B1FB7}"/>
              </a:ext>
            </a:extLst>
          </p:cNvPr>
          <p:cNvSpPr>
            <a:spLocks noGrp="1"/>
          </p:cNvSpPr>
          <p:nvPr>
            <p:ph sz="quarter" idx="15"/>
          </p:nvPr>
        </p:nvSpPr>
        <p:spPr>
          <a:xfrm>
            <a:off x="4419600" y="1143000"/>
            <a:ext cx="7465484" cy="4648199"/>
          </a:xfrm>
        </p:spPr>
        <p:txBody>
          <a:bodyPr/>
          <a:lstStyle>
            <a:lvl1pPr marL="342900" indent="-342900">
              <a:spcAft>
                <a:spcPts val="200"/>
              </a:spcAft>
              <a:buFont typeface="Arial" panose="020B0604020202020204" pitchFamily="34" charset="0"/>
              <a:buChar char="•"/>
              <a:defRPr>
                <a:solidFill>
                  <a:schemeClr val="tx1"/>
                </a:solidFill>
              </a:defRPr>
            </a:lvl1pPr>
            <a:lvl2pPr marL="742950" indent="-285750">
              <a:spcAft>
                <a:spcPts val="200"/>
              </a:spcAft>
              <a:buFont typeface="Arial" panose="020B0604020202020204" pitchFamily="34" charset="0"/>
              <a:buChar char="•"/>
              <a:defRPr>
                <a:solidFill>
                  <a:schemeClr val="tx1"/>
                </a:solidFill>
              </a:defRPr>
            </a:lvl2pPr>
            <a:lvl3pPr marL="1143000" indent="-228600">
              <a:spcAft>
                <a:spcPts val="200"/>
              </a:spcAft>
              <a:buFont typeface="Arial" panose="020B0604020202020204" pitchFamily="34" charset="0"/>
              <a:buChar char="•"/>
              <a:defRPr>
                <a:solidFill>
                  <a:schemeClr val="tx1"/>
                </a:solidFill>
              </a:defRPr>
            </a:lvl3pPr>
            <a:lvl4pPr marL="1600200" indent="-228600">
              <a:spcAft>
                <a:spcPts val="200"/>
              </a:spcAft>
              <a:buFont typeface="Arial" panose="020B0604020202020204" pitchFamily="34" charset="0"/>
              <a:buChar char="•"/>
              <a:defRPr>
                <a:solidFill>
                  <a:schemeClr val="tx1"/>
                </a:solidFill>
              </a:defRPr>
            </a:lvl4pPr>
            <a:lvl5pPr marL="2057400" indent="-228600">
              <a:spcAft>
                <a:spcPts val="200"/>
              </a:spcAft>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18C374F-9429-3D4C-9254-A79950ECFA1E}"/>
              </a:ext>
            </a:extLst>
          </p:cNvPr>
          <p:cNvSpPr>
            <a:spLocks noGrp="1"/>
          </p:cNvSpPr>
          <p:nvPr>
            <p:ph type="sldNum" sz="quarter" idx="10"/>
          </p:nvPr>
        </p:nvSpPr>
        <p:spPr>
          <a:xfrm>
            <a:off x="9040284" y="6233213"/>
            <a:ext cx="2844800" cy="365125"/>
          </a:xfrm>
        </p:spPr>
        <p:txBody>
          <a:bodyPr/>
          <a:lstStyle>
            <a:lvl1pPr algn="r" eaLnBrk="1" hangingPunct="1">
              <a:lnSpc>
                <a:spcPct val="100000"/>
              </a:lnSpc>
              <a:spcBef>
                <a:spcPct val="0"/>
              </a:spcBef>
              <a:defRPr>
                <a:latin typeface="+mn-lt"/>
              </a:defRPr>
            </a:lvl1pPr>
          </a:lstStyle>
          <a:p>
            <a:pPr>
              <a:defRPr/>
            </a:pPr>
            <a:fld id="{A8BA57A7-37C2-4381-B651-A52D0E09B8D6}" type="slidenum">
              <a:rPr lang="en-US" smtClean="0"/>
              <a:pPr>
                <a:defRPr/>
              </a:pPr>
              <a:t>‹#›</a:t>
            </a:fld>
            <a:endParaRPr lang="en-US"/>
          </a:p>
        </p:txBody>
      </p:sp>
    </p:spTree>
    <p:extLst>
      <p:ext uri="{BB962C8B-B14F-4D97-AF65-F5344CB8AC3E}">
        <p14:creationId xmlns:p14="http://schemas.microsoft.com/office/powerpoint/2010/main" val="2745520284"/>
      </p:ext>
    </p:extLst>
  </p:cSld>
  <p:clrMapOvr>
    <a:overrideClrMapping bg1="dk1" tx1="lt1" bg2="dk2" tx2="lt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Key_Numbers_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084" y="1143000"/>
            <a:ext cx="11277600" cy="584775"/>
          </a:xfrm>
        </p:spPr>
        <p:txBody>
          <a:bodyPr anchor="t">
            <a:spAutoFit/>
          </a:bodyPr>
          <a:lstStyle>
            <a:lvl1pPr>
              <a:lnSpc>
                <a:spcPct val="100000"/>
              </a:lnSpc>
              <a:defRPr sz="3200">
                <a:solidFill>
                  <a:schemeClr val="tx1"/>
                </a:solidFill>
                <a:latin typeface="+mj-lt"/>
              </a:defRPr>
            </a:lvl1pPr>
          </a:lstStyle>
          <a:p>
            <a:r>
              <a:rPr lang="en-US"/>
              <a:t>Click to edit Master title style</a:t>
            </a:r>
          </a:p>
        </p:txBody>
      </p:sp>
      <p:sp>
        <p:nvSpPr>
          <p:cNvPr id="4" name="Slide Number Placeholder 5"/>
          <p:cNvSpPr>
            <a:spLocks noGrp="1"/>
          </p:cNvSpPr>
          <p:nvPr>
            <p:ph type="sldNum" sz="quarter" idx="10"/>
          </p:nvPr>
        </p:nvSpPr>
        <p:spPr/>
        <p:txBody>
          <a:bodyPr/>
          <a:lstStyle>
            <a:lvl1pPr algn="r" eaLnBrk="1" hangingPunct="1">
              <a:lnSpc>
                <a:spcPct val="100000"/>
              </a:lnSpc>
              <a:spcBef>
                <a:spcPct val="0"/>
              </a:spcBef>
              <a:defRPr>
                <a:solidFill>
                  <a:schemeClr val="tx1"/>
                </a:solidFill>
                <a:latin typeface="+mn-lt"/>
              </a:defRPr>
            </a:lvl1pPr>
          </a:lstStyle>
          <a:p>
            <a:pPr>
              <a:defRPr/>
            </a:pPr>
            <a:fld id="{A8BA57A7-37C2-4381-B651-A52D0E09B8D6}" type="slidenum">
              <a:rPr lang="en-US" smtClean="0"/>
              <a:pPr>
                <a:defRPr/>
              </a:pPr>
              <a:t>‹#›</a:t>
            </a:fld>
            <a:endParaRPr lang="en-US"/>
          </a:p>
        </p:txBody>
      </p:sp>
      <p:sp>
        <p:nvSpPr>
          <p:cNvPr id="7" name="Text Placeholder 6">
            <a:extLst>
              <a:ext uri="{FF2B5EF4-FFF2-40B4-BE49-F238E27FC236}">
                <a16:creationId xmlns:a16="http://schemas.microsoft.com/office/drawing/2014/main" id="{66CB3712-F370-9E46-8C2F-8CEFDA3D6740}"/>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1"/>
                </a:solidFill>
                <a:latin typeface="+mn-lt"/>
              </a:defRPr>
            </a:lvl1pPr>
          </a:lstStyle>
          <a:p>
            <a:pPr lvl="0"/>
            <a:r>
              <a:rPr lang="en-US"/>
              <a:t>CLICK TO EDIT MASTER OVERLINE</a:t>
            </a:r>
          </a:p>
        </p:txBody>
      </p:sp>
      <p:sp>
        <p:nvSpPr>
          <p:cNvPr id="8" name="Subtitle 2">
            <a:extLst>
              <a:ext uri="{FF2B5EF4-FFF2-40B4-BE49-F238E27FC236}">
                <a16:creationId xmlns:a16="http://schemas.microsoft.com/office/drawing/2014/main" id="{189C88A7-EC06-ED4C-883A-501A6F91E597}"/>
              </a:ext>
            </a:extLst>
          </p:cNvPr>
          <p:cNvSpPr>
            <a:spLocks noGrp="1"/>
          </p:cNvSpPr>
          <p:nvPr>
            <p:ph type="subTitle" idx="1" hasCustomPrompt="1"/>
          </p:nvPr>
        </p:nvSpPr>
        <p:spPr>
          <a:xfrm>
            <a:off x="459031" y="2057400"/>
            <a:ext cx="2468880" cy="987552"/>
          </a:xfrm>
        </p:spPr>
        <p:txBody>
          <a:bodyPr wrap="square" anchor="ctr" anchorCtr="0">
            <a:spAutoFit/>
          </a:bodyPr>
          <a:lstStyle>
            <a:lvl1pPr marL="0" indent="0" algn="ctr">
              <a:lnSpc>
                <a:spcPct val="90000"/>
              </a:lnSpc>
              <a:buNone/>
              <a:defRPr sz="6600" b="1"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0+</a:t>
            </a:r>
          </a:p>
        </p:txBody>
      </p:sp>
      <p:sp>
        <p:nvSpPr>
          <p:cNvPr id="9" name="Text Placeholder 5">
            <a:extLst>
              <a:ext uri="{FF2B5EF4-FFF2-40B4-BE49-F238E27FC236}">
                <a16:creationId xmlns:a16="http://schemas.microsoft.com/office/drawing/2014/main" id="{929CE896-F2AB-C44D-BB6D-3BBFC89DF148}"/>
              </a:ext>
            </a:extLst>
          </p:cNvPr>
          <p:cNvSpPr>
            <a:spLocks noGrp="1"/>
          </p:cNvSpPr>
          <p:nvPr>
            <p:ph type="body" sz="quarter" idx="12" hasCustomPrompt="1"/>
          </p:nvPr>
        </p:nvSpPr>
        <p:spPr>
          <a:xfrm>
            <a:off x="459031"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2" name="Text Placeholder 5">
            <a:extLst>
              <a:ext uri="{FF2B5EF4-FFF2-40B4-BE49-F238E27FC236}">
                <a16:creationId xmlns:a16="http://schemas.microsoft.com/office/drawing/2014/main" id="{31F35DEA-2AAD-384F-9572-77B8EB201C55}"/>
              </a:ext>
            </a:extLst>
          </p:cNvPr>
          <p:cNvSpPr>
            <a:spLocks noGrp="1"/>
          </p:cNvSpPr>
          <p:nvPr>
            <p:ph type="body" sz="quarter" idx="13" hasCustomPrompt="1"/>
          </p:nvPr>
        </p:nvSpPr>
        <p:spPr>
          <a:xfrm>
            <a:off x="3390162" y="305966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3" name="Text Placeholder 5">
            <a:extLst>
              <a:ext uri="{FF2B5EF4-FFF2-40B4-BE49-F238E27FC236}">
                <a16:creationId xmlns:a16="http://schemas.microsoft.com/office/drawing/2014/main" id="{9EDF64E8-8E59-6C46-B8F1-3F7582691CF1}"/>
              </a:ext>
            </a:extLst>
          </p:cNvPr>
          <p:cNvSpPr>
            <a:spLocks noGrp="1"/>
          </p:cNvSpPr>
          <p:nvPr>
            <p:ph type="body" sz="quarter" idx="14" hasCustomPrompt="1"/>
          </p:nvPr>
        </p:nvSpPr>
        <p:spPr>
          <a:xfrm>
            <a:off x="6325326"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4" name="Text Placeholder 5">
            <a:extLst>
              <a:ext uri="{FF2B5EF4-FFF2-40B4-BE49-F238E27FC236}">
                <a16:creationId xmlns:a16="http://schemas.microsoft.com/office/drawing/2014/main" id="{B7100381-1080-2F46-BB8C-25F88EBCE92C}"/>
              </a:ext>
            </a:extLst>
          </p:cNvPr>
          <p:cNvSpPr>
            <a:spLocks noGrp="1"/>
          </p:cNvSpPr>
          <p:nvPr>
            <p:ph type="body" sz="quarter" idx="15" hasCustomPrompt="1"/>
          </p:nvPr>
        </p:nvSpPr>
        <p:spPr>
          <a:xfrm>
            <a:off x="9267117" y="3047945"/>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17" name="Text Placeholder 16">
            <a:extLst>
              <a:ext uri="{FF2B5EF4-FFF2-40B4-BE49-F238E27FC236}">
                <a16:creationId xmlns:a16="http://schemas.microsoft.com/office/drawing/2014/main" id="{4DA92E9E-65C2-E948-AC97-C4756BA8F591}"/>
              </a:ext>
            </a:extLst>
          </p:cNvPr>
          <p:cNvSpPr>
            <a:spLocks noGrp="1"/>
          </p:cNvSpPr>
          <p:nvPr>
            <p:ph type="body" sz="quarter" idx="16" hasCustomPrompt="1"/>
          </p:nvPr>
        </p:nvSpPr>
        <p:spPr>
          <a:xfrm>
            <a:off x="3393955" y="2057400"/>
            <a:ext cx="2468880" cy="987552"/>
          </a:xfrm>
        </p:spPr>
        <p:txBody>
          <a:bodyPr/>
          <a:lstStyle>
            <a:lvl1pPr marL="0" indent="0" algn="ctr" defTabSz="457200" rtl="0" eaLnBrk="0" fontAlgn="base" hangingPunct="0">
              <a:lnSpc>
                <a:spcPct val="90000"/>
              </a:lnSpc>
              <a:spcBef>
                <a:spcPct val="20000"/>
              </a:spcBef>
              <a:spcAft>
                <a:spcPct val="0"/>
              </a:spcAft>
              <a:buClr>
                <a:srgbClr val="20558A"/>
              </a:buClr>
              <a:buFont typeface="Arial" pitchFamily="34" charset="0"/>
              <a:buNone/>
              <a:defRPr lang="en-US" sz="6600" b="1" kern="1200" baseline="0" dirty="0">
                <a:solidFill>
                  <a:schemeClr val="tx2"/>
                </a:solidFill>
                <a:latin typeface="+mj-lt"/>
                <a:ea typeface="Arial" charset="0"/>
                <a:cs typeface="Arial" charset="0"/>
              </a:defRPr>
            </a:lvl1pPr>
          </a:lstStyle>
          <a:p>
            <a:pPr lvl="0"/>
            <a:r>
              <a:rPr lang="en-US"/>
              <a:t>0+</a:t>
            </a:r>
          </a:p>
        </p:txBody>
      </p:sp>
      <p:sp>
        <p:nvSpPr>
          <p:cNvPr id="18" name="Text Placeholder 16">
            <a:extLst>
              <a:ext uri="{FF2B5EF4-FFF2-40B4-BE49-F238E27FC236}">
                <a16:creationId xmlns:a16="http://schemas.microsoft.com/office/drawing/2014/main" id="{EC4B0BA3-4B8C-0E45-8797-811B45F2F05E}"/>
              </a:ext>
            </a:extLst>
          </p:cNvPr>
          <p:cNvSpPr>
            <a:spLocks noGrp="1"/>
          </p:cNvSpPr>
          <p:nvPr>
            <p:ph type="body" sz="quarter" idx="17" hasCustomPrompt="1"/>
          </p:nvPr>
        </p:nvSpPr>
        <p:spPr>
          <a:xfrm>
            <a:off x="6328879" y="2057400"/>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19" name="Text Placeholder 16">
            <a:extLst>
              <a:ext uri="{FF2B5EF4-FFF2-40B4-BE49-F238E27FC236}">
                <a16:creationId xmlns:a16="http://schemas.microsoft.com/office/drawing/2014/main" id="{F15EDB4B-FE84-B447-BB29-8DE1E2E42BCB}"/>
              </a:ext>
            </a:extLst>
          </p:cNvPr>
          <p:cNvSpPr>
            <a:spLocks noGrp="1"/>
          </p:cNvSpPr>
          <p:nvPr>
            <p:ph type="body" sz="quarter" idx="18" hasCustomPrompt="1"/>
          </p:nvPr>
        </p:nvSpPr>
        <p:spPr>
          <a:xfrm>
            <a:off x="9263804" y="2057400"/>
            <a:ext cx="2468880" cy="987552"/>
          </a:xfrm>
        </p:spPr>
        <p:txBody>
          <a:bodyPr/>
          <a:lstStyle>
            <a:lvl1pPr marL="0" indent="0" algn="ctr">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0" name="Text Placeholder 5">
            <a:extLst>
              <a:ext uri="{FF2B5EF4-FFF2-40B4-BE49-F238E27FC236}">
                <a16:creationId xmlns:a16="http://schemas.microsoft.com/office/drawing/2014/main" id="{A4539B89-1DAF-AB46-8340-DF471387C22F}"/>
              </a:ext>
            </a:extLst>
          </p:cNvPr>
          <p:cNvSpPr>
            <a:spLocks noGrp="1"/>
          </p:cNvSpPr>
          <p:nvPr>
            <p:ph type="body" sz="quarter" idx="19" hasCustomPrompt="1"/>
          </p:nvPr>
        </p:nvSpPr>
        <p:spPr>
          <a:xfrm>
            <a:off x="9263804"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1" name="Text Placeholder 16">
            <a:extLst>
              <a:ext uri="{FF2B5EF4-FFF2-40B4-BE49-F238E27FC236}">
                <a16:creationId xmlns:a16="http://schemas.microsoft.com/office/drawing/2014/main" id="{D2B43381-D200-6046-800B-A264A550C973}"/>
              </a:ext>
            </a:extLst>
          </p:cNvPr>
          <p:cNvSpPr>
            <a:spLocks noGrp="1"/>
          </p:cNvSpPr>
          <p:nvPr>
            <p:ph type="body" sz="quarter" idx="20" hasCustomPrompt="1"/>
          </p:nvPr>
        </p:nvSpPr>
        <p:spPr>
          <a:xfrm>
            <a:off x="9260491"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2" name="Text Placeholder 5">
            <a:extLst>
              <a:ext uri="{FF2B5EF4-FFF2-40B4-BE49-F238E27FC236}">
                <a16:creationId xmlns:a16="http://schemas.microsoft.com/office/drawing/2014/main" id="{DCB05646-82E6-7F46-B003-88F419CC0E33}"/>
              </a:ext>
            </a:extLst>
          </p:cNvPr>
          <p:cNvSpPr>
            <a:spLocks noGrp="1"/>
          </p:cNvSpPr>
          <p:nvPr>
            <p:ph type="body" sz="quarter" idx="21" hasCustomPrompt="1"/>
          </p:nvPr>
        </p:nvSpPr>
        <p:spPr>
          <a:xfrm>
            <a:off x="6322013"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3" name="Text Placeholder 16">
            <a:extLst>
              <a:ext uri="{FF2B5EF4-FFF2-40B4-BE49-F238E27FC236}">
                <a16:creationId xmlns:a16="http://schemas.microsoft.com/office/drawing/2014/main" id="{B8259AA5-5898-5545-B6FB-4F74771FE1EE}"/>
              </a:ext>
            </a:extLst>
          </p:cNvPr>
          <p:cNvSpPr>
            <a:spLocks noGrp="1"/>
          </p:cNvSpPr>
          <p:nvPr>
            <p:ph type="body" sz="quarter" idx="22" hasCustomPrompt="1"/>
          </p:nvPr>
        </p:nvSpPr>
        <p:spPr>
          <a:xfrm>
            <a:off x="6325326"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4" name="Text Placeholder 5">
            <a:extLst>
              <a:ext uri="{FF2B5EF4-FFF2-40B4-BE49-F238E27FC236}">
                <a16:creationId xmlns:a16="http://schemas.microsoft.com/office/drawing/2014/main" id="{BA34B3EE-B0F7-6344-851D-F4CE02C04C16}"/>
              </a:ext>
            </a:extLst>
          </p:cNvPr>
          <p:cNvSpPr>
            <a:spLocks noGrp="1"/>
          </p:cNvSpPr>
          <p:nvPr>
            <p:ph type="body" sz="quarter" idx="23" hasCustomPrompt="1"/>
          </p:nvPr>
        </p:nvSpPr>
        <p:spPr>
          <a:xfrm>
            <a:off x="3390162" y="5272526"/>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5" name="Text Placeholder 16">
            <a:extLst>
              <a:ext uri="{FF2B5EF4-FFF2-40B4-BE49-F238E27FC236}">
                <a16:creationId xmlns:a16="http://schemas.microsoft.com/office/drawing/2014/main" id="{8B956551-2183-6741-9D82-BBD3CEDE64F2}"/>
              </a:ext>
            </a:extLst>
          </p:cNvPr>
          <p:cNvSpPr>
            <a:spLocks noGrp="1"/>
          </p:cNvSpPr>
          <p:nvPr>
            <p:ph type="body" sz="quarter" idx="24" hasCustomPrompt="1"/>
          </p:nvPr>
        </p:nvSpPr>
        <p:spPr>
          <a:xfrm>
            <a:off x="3390162"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
        <p:nvSpPr>
          <p:cNvPr id="26" name="Text Placeholder 5">
            <a:extLst>
              <a:ext uri="{FF2B5EF4-FFF2-40B4-BE49-F238E27FC236}">
                <a16:creationId xmlns:a16="http://schemas.microsoft.com/office/drawing/2014/main" id="{4C2BD344-C253-904D-A90E-7D874B604502}"/>
              </a:ext>
            </a:extLst>
          </p:cNvPr>
          <p:cNvSpPr>
            <a:spLocks noGrp="1"/>
          </p:cNvSpPr>
          <p:nvPr>
            <p:ph type="body" sz="quarter" idx="25" hasCustomPrompt="1"/>
          </p:nvPr>
        </p:nvSpPr>
        <p:spPr>
          <a:xfrm>
            <a:off x="458311" y="5261058"/>
            <a:ext cx="2468880" cy="369332"/>
          </a:xfrm>
        </p:spPr>
        <p:txBody>
          <a:bodyPr wrap="square" anchor="t">
            <a:spAutoFit/>
          </a:bodyPr>
          <a:lstStyle>
            <a:lvl1pPr marL="0" indent="0" algn="ctr">
              <a:buNone/>
              <a:defRPr sz="1800">
                <a:solidFill>
                  <a:schemeClr val="tx1"/>
                </a:solidFill>
              </a:defRPr>
            </a:lvl1pPr>
          </a:lstStyle>
          <a:p>
            <a:pPr lvl="0"/>
            <a:r>
              <a:rPr lang="en-US"/>
              <a:t>Subline</a:t>
            </a:r>
          </a:p>
        </p:txBody>
      </p:sp>
      <p:sp>
        <p:nvSpPr>
          <p:cNvPr id="27" name="Text Placeholder 16">
            <a:extLst>
              <a:ext uri="{FF2B5EF4-FFF2-40B4-BE49-F238E27FC236}">
                <a16:creationId xmlns:a16="http://schemas.microsoft.com/office/drawing/2014/main" id="{7CC9B06F-1F92-7D48-A843-AEEA592214A0}"/>
              </a:ext>
            </a:extLst>
          </p:cNvPr>
          <p:cNvSpPr>
            <a:spLocks noGrp="1"/>
          </p:cNvSpPr>
          <p:nvPr>
            <p:ph type="body" sz="quarter" idx="26" hasCustomPrompt="1"/>
          </p:nvPr>
        </p:nvSpPr>
        <p:spPr>
          <a:xfrm>
            <a:off x="454998" y="4270513"/>
            <a:ext cx="2468880" cy="987552"/>
          </a:xfrm>
        </p:spPr>
        <p:txBody>
          <a:bodyPr/>
          <a:lstStyle>
            <a:lvl1pPr marL="0" indent="0">
              <a:buNone/>
              <a:defRPr lang="en-US" sz="6600" b="1" kern="1200" baseline="0" dirty="0">
                <a:solidFill>
                  <a:schemeClr val="tx2"/>
                </a:solidFill>
                <a:latin typeface="+mj-lt"/>
                <a:ea typeface="Arial" charset="0"/>
                <a:cs typeface="Arial" charset="0"/>
              </a:defRPr>
            </a:lvl1pPr>
          </a:lstStyle>
          <a:p>
            <a:pPr marL="0" lvl="0" indent="0" algn="ctr" defTabSz="457200" rtl="0" eaLnBrk="0" fontAlgn="base" hangingPunct="0">
              <a:lnSpc>
                <a:spcPct val="90000"/>
              </a:lnSpc>
              <a:spcBef>
                <a:spcPct val="20000"/>
              </a:spcBef>
              <a:spcAft>
                <a:spcPct val="0"/>
              </a:spcAft>
              <a:buClr>
                <a:srgbClr val="20558A"/>
              </a:buClr>
              <a:buFont typeface="Arial" pitchFamily="34" charset="0"/>
              <a:buNone/>
            </a:pPr>
            <a:r>
              <a:rPr lang="en-US"/>
              <a:t>0+</a:t>
            </a:r>
          </a:p>
        </p:txBody>
      </p:sp>
    </p:spTree>
    <p:extLst>
      <p:ext uri="{BB962C8B-B14F-4D97-AF65-F5344CB8AC3E}">
        <p14:creationId xmlns:p14="http://schemas.microsoft.com/office/powerpoint/2010/main" val="1658197174"/>
      </p:ext>
    </p:extLst>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Feature_Imag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331820-6113-2049-9FC1-25264A7B1F32}"/>
              </a:ext>
            </a:extLst>
          </p:cNvPr>
          <p:cNvSpPr/>
          <p:nvPr userDrawn="1"/>
        </p:nvSpPr>
        <p:spPr>
          <a:xfrm>
            <a:off x="1" y="0"/>
            <a:ext cx="12192000" cy="6858000"/>
          </a:xfrm>
          <a:prstGeom prst="rect">
            <a:avLst/>
          </a:prstGeom>
          <a:gradFill>
            <a:gsLst>
              <a:gs pos="32000">
                <a:schemeClr val="tx2"/>
              </a:gs>
              <a:gs pos="95000">
                <a:schemeClr val="tx2">
                  <a:lumMod val="92000"/>
                  <a:lumOff val="8000"/>
                  <a:alpha val="28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55084" y="1217929"/>
            <a:ext cx="7699248" cy="1175706"/>
          </a:xfrm>
        </p:spPr>
        <p:txBody>
          <a:bodyPr>
            <a:spAutoFit/>
          </a:bodyPr>
          <a:lstStyle>
            <a:lvl1pPr>
              <a:defRPr sz="4400">
                <a:solidFill>
                  <a:schemeClr val="bg1"/>
                </a:solidFill>
              </a:defRPr>
            </a:lvl1pPr>
          </a:lstStyle>
          <a:p>
            <a:r>
              <a:rPr lang="en-US"/>
              <a:t>Click to edit feature text style</a:t>
            </a:r>
          </a:p>
        </p:txBody>
      </p:sp>
      <p:sp>
        <p:nvSpPr>
          <p:cNvPr id="3" name="Slide Number Placeholder 2"/>
          <p:cNvSpPr>
            <a:spLocks noGrp="1"/>
          </p:cNvSpPr>
          <p:nvPr>
            <p:ph type="sldNum" sz="quarter" idx="10"/>
          </p:nvPr>
        </p:nvSpPr>
        <p:spPr>
          <a:xfrm>
            <a:off x="9067800" y="6278560"/>
            <a:ext cx="2844800" cy="365125"/>
          </a:xfrm>
        </p:spPr>
        <p:txBody>
          <a:bodyPr/>
          <a:lstStyle/>
          <a:p>
            <a:pPr>
              <a:defRPr/>
            </a:pPr>
            <a:r>
              <a:rPr lang="en-US"/>
              <a:t>          </a:t>
            </a:r>
            <a:fld id="{0DA216C3-D661-4614-8E98-242A362C0AC8}" type="slidenum">
              <a:rPr lang="en-US" smtClean="0">
                <a:solidFill>
                  <a:schemeClr val="bg1"/>
                </a:solidFill>
              </a:rPr>
              <a:pPr>
                <a:defRPr/>
              </a:pPr>
              <a:t>‹#›</a:t>
            </a:fld>
            <a:endParaRPr lang="en-US">
              <a:solidFill>
                <a:schemeClr val="bg1"/>
              </a:solidFill>
            </a:endParaRPr>
          </a:p>
        </p:txBody>
      </p:sp>
      <p:sp>
        <p:nvSpPr>
          <p:cNvPr id="8" name="Content Placeholder 2">
            <a:extLst>
              <a:ext uri="{FF2B5EF4-FFF2-40B4-BE49-F238E27FC236}">
                <a16:creationId xmlns:a16="http://schemas.microsoft.com/office/drawing/2014/main" id="{F7267476-2B2F-C944-BBDE-9C4BAD2E8FF1}"/>
              </a:ext>
            </a:extLst>
          </p:cNvPr>
          <p:cNvSpPr>
            <a:spLocks noGrp="1"/>
          </p:cNvSpPr>
          <p:nvPr>
            <p:ph sz="half" idx="1" hasCustomPrompt="1"/>
          </p:nvPr>
        </p:nvSpPr>
        <p:spPr>
          <a:xfrm>
            <a:off x="455877" y="2620960"/>
            <a:ext cx="7699248" cy="3657600"/>
          </a:xfrm>
        </p:spPr>
        <p:txBody>
          <a:bodyPr/>
          <a:lstStyle>
            <a:lvl1pPr marL="0" indent="0">
              <a:lnSpc>
                <a:spcPct val="100000"/>
              </a:lnSpc>
              <a:buClr>
                <a:schemeClr val="bg1"/>
              </a:buClr>
              <a:buNone/>
              <a:defRPr sz="2000">
                <a:solidFill>
                  <a:schemeClr val="bg1"/>
                </a:solidFill>
              </a:defRPr>
            </a:lvl1pPr>
            <a:lvl2pPr>
              <a:lnSpc>
                <a:spcPct val="100000"/>
              </a:lnSpc>
              <a:buClr>
                <a:schemeClr val="bg1"/>
              </a:buClr>
              <a:defRPr sz="2000">
                <a:solidFill>
                  <a:schemeClr val="bg1"/>
                </a:solidFill>
              </a:defRPr>
            </a:lvl2pPr>
            <a:lvl3pPr>
              <a:lnSpc>
                <a:spcPct val="100000"/>
              </a:lnSpc>
              <a:buClr>
                <a:schemeClr val="bg1"/>
              </a:buClr>
              <a:defRPr sz="1800">
                <a:solidFill>
                  <a:schemeClr val="bg1"/>
                </a:solidFill>
              </a:defRPr>
            </a:lvl3pPr>
            <a:lvl4pPr>
              <a:lnSpc>
                <a:spcPct val="100000"/>
              </a:lnSpc>
              <a:buClr>
                <a:schemeClr val="bg1"/>
              </a:buClr>
              <a:defRPr sz="1600">
                <a:solidFill>
                  <a:schemeClr val="bg1"/>
                </a:solidFill>
              </a:defRPr>
            </a:lvl4pPr>
            <a:lvl5pPr>
              <a:lnSpc>
                <a:spcPct val="100000"/>
              </a:lnSpc>
              <a:buClr>
                <a:schemeClr val="bg1"/>
              </a:buClr>
              <a:defRPr sz="1400">
                <a:solidFill>
                  <a:schemeClr val="bg1"/>
                </a:solidFill>
              </a:defRPr>
            </a:lvl5pPr>
            <a:lvl6pPr>
              <a:defRPr sz="1800"/>
            </a:lvl6pPr>
            <a:lvl7pPr>
              <a:defRPr sz="1800"/>
            </a:lvl7pPr>
            <a:lvl8pPr>
              <a:defRPr sz="1800"/>
            </a:lvl8pPr>
            <a:lvl9pPr>
              <a:defRPr sz="1800"/>
            </a:lvl9pPr>
          </a:lstStyle>
          <a:p>
            <a:pPr lvl="0"/>
            <a:r>
              <a:rPr lang="en-US"/>
              <a:t>Content</a:t>
            </a:r>
          </a:p>
        </p:txBody>
      </p:sp>
    </p:spTree>
    <p:extLst>
      <p:ext uri="{BB962C8B-B14F-4D97-AF65-F5344CB8AC3E}">
        <p14:creationId xmlns:p14="http://schemas.microsoft.com/office/powerpoint/2010/main" val="13462124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wo_Content_Whit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5877" y="1905003"/>
            <a:ext cx="5538523" cy="3856037"/>
          </a:xfrm>
        </p:spPr>
        <p:txBody>
          <a:bodyPr/>
          <a:lstStyle>
            <a:lvl1pPr marL="342900" indent="-342900">
              <a:lnSpc>
                <a:spcPct val="100000"/>
              </a:lnSpc>
              <a:buClr>
                <a:schemeClr val="tx2"/>
              </a:buClr>
              <a:buFont typeface="Arial" panose="020B0604020202020204" pitchFamily="34" charset="0"/>
              <a:buChar char="•"/>
              <a:defRPr sz="2400"/>
            </a:lvl1pPr>
            <a:lvl2pPr marL="742950" indent="-285750">
              <a:lnSpc>
                <a:spcPct val="100000"/>
              </a:lnSpc>
              <a:buClr>
                <a:schemeClr val="tx2"/>
              </a:buClr>
              <a:buFont typeface="Arial" panose="020B0604020202020204" pitchFamily="34" charset="0"/>
              <a:buChar char="•"/>
              <a:defRPr sz="2000"/>
            </a:lvl2pPr>
            <a:lvl3pPr marL="1143000" indent="-228600">
              <a:lnSpc>
                <a:spcPct val="100000"/>
              </a:lnSpc>
              <a:buClr>
                <a:schemeClr val="tx2"/>
              </a:buClr>
              <a:buFont typeface="Arial" panose="020B0604020202020204" pitchFamily="34" charset="0"/>
              <a:buChar char="•"/>
              <a:defRPr sz="1800"/>
            </a:lvl3pPr>
            <a:lvl4pPr marL="1600200" indent="-228600">
              <a:lnSpc>
                <a:spcPct val="100000"/>
              </a:lnSpc>
              <a:buClr>
                <a:schemeClr val="tx2"/>
              </a:buClr>
              <a:buFont typeface="Arial" panose="020B0604020202020204" pitchFamily="34" charset="0"/>
              <a:buChar char="•"/>
              <a:defRPr sz="1600"/>
            </a:lvl4pPr>
            <a:lvl5pPr marL="2057400" indent="-228600">
              <a:lnSpc>
                <a:spcPct val="100000"/>
              </a:lnSpc>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2" y="1905001"/>
            <a:ext cx="5535809" cy="3856036"/>
          </a:xfrm>
        </p:spPr>
        <p:txBody>
          <a:bodyPr/>
          <a:lstStyle>
            <a:lvl1pPr marL="342900" indent="-342900">
              <a:buClr>
                <a:schemeClr val="tx2"/>
              </a:buClr>
              <a:buFont typeface="Arial" panose="020B0604020202020204" pitchFamily="34" charset="0"/>
              <a:buChar char="•"/>
              <a:defRPr sz="2400"/>
            </a:lvl1pPr>
            <a:lvl2pPr marL="742950" indent="-285750">
              <a:buClr>
                <a:schemeClr val="tx2"/>
              </a:buClr>
              <a:buFont typeface="Arial" panose="020B0604020202020204" pitchFamily="34" charset="0"/>
              <a:buChar char="•"/>
              <a:defRPr sz="2000"/>
            </a:lvl2pPr>
            <a:lvl3pPr marL="1143000" indent="-228600">
              <a:buClr>
                <a:schemeClr val="tx2"/>
              </a:buClr>
              <a:buFont typeface="Arial" panose="020B0604020202020204" pitchFamily="34" charset="0"/>
              <a:buChar char="•"/>
              <a:defRPr sz="1800"/>
            </a:lvl3pPr>
            <a:lvl4pPr marL="1600200" indent="-228600">
              <a:buClr>
                <a:schemeClr val="tx2"/>
              </a:buClr>
              <a:buFont typeface="Arial" panose="020B0604020202020204" pitchFamily="34" charset="0"/>
              <a:buChar char="•"/>
              <a:defRPr sz="1600"/>
            </a:lvl4pPr>
            <a:lvl5pPr marL="2057400" indent="-228600">
              <a:buClr>
                <a:schemeClr val="tx2"/>
              </a:buClr>
              <a:buFont typeface="Arial" panose="020B0604020202020204" pitchFamily="34"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eaLnBrk="1" hangingPunct="1">
              <a:lnSpc>
                <a:spcPct val="100000"/>
              </a:lnSpc>
              <a:spcBef>
                <a:spcPct val="0"/>
              </a:spcBef>
              <a:defRPr>
                <a:latin typeface="+mn-lt"/>
              </a:defRPr>
            </a:lvl1pPr>
          </a:lstStyle>
          <a:p>
            <a:pPr>
              <a:defRPr/>
            </a:pPr>
            <a:fld id="{39195889-7BF9-4B02-A91C-3DE3CE628928}" type="slidenum">
              <a:rPr lang="en-US" smtClean="0"/>
              <a:pPr>
                <a:defRPr/>
              </a:pPr>
              <a:t>‹#›</a:t>
            </a:fld>
            <a:endParaRPr lang="en-US"/>
          </a:p>
        </p:txBody>
      </p:sp>
      <p:sp>
        <p:nvSpPr>
          <p:cNvPr id="6" name="Title 1">
            <a:extLst>
              <a:ext uri="{FF2B5EF4-FFF2-40B4-BE49-F238E27FC236}">
                <a16:creationId xmlns:a16="http://schemas.microsoft.com/office/drawing/2014/main" id="{4C1945CD-F086-FB4C-94A9-3C06F7109643}"/>
              </a:ext>
            </a:extLst>
          </p:cNvPr>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7" name="Text Placeholder 6">
            <a:extLst>
              <a:ext uri="{FF2B5EF4-FFF2-40B4-BE49-F238E27FC236}">
                <a16:creationId xmlns:a16="http://schemas.microsoft.com/office/drawing/2014/main" id="{68D8D745-9CEA-4A41-B535-E220F614FDC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Tree>
    <p:extLst>
      <p:ext uri="{BB962C8B-B14F-4D97-AF65-F5344CB8AC3E}">
        <p14:creationId xmlns:p14="http://schemas.microsoft.com/office/powerpoint/2010/main" val="16198631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_Only_White">
    <p:spTree>
      <p:nvGrpSpPr>
        <p:cNvPr id="1" name=""/>
        <p:cNvGrpSpPr/>
        <p:nvPr/>
      </p:nvGrpSpPr>
      <p:grpSpPr>
        <a:xfrm>
          <a:off x="0" y="0"/>
          <a:ext cx="0" cy="0"/>
          <a:chOff x="0" y="0"/>
          <a:chExt cx="0" cy="0"/>
        </a:xfrm>
      </p:grpSpPr>
      <p:sp>
        <p:nvSpPr>
          <p:cNvPr id="3" name="Slide Number Placeholder 4"/>
          <p:cNvSpPr>
            <a:spLocks noGrp="1"/>
          </p:cNvSpPr>
          <p:nvPr>
            <p:ph type="sldNum" sz="quarter" idx="10"/>
          </p:nvPr>
        </p:nvSpPr>
        <p:spPr/>
        <p:txBody>
          <a:bodyPr/>
          <a:lstStyle>
            <a:lvl1pPr eaLnBrk="1" hangingPunct="1">
              <a:lnSpc>
                <a:spcPct val="100000"/>
              </a:lnSpc>
              <a:spcBef>
                <a:spcPct val="0"/>
              </a:spcBef>
              <a:defRPr>
                <a:latin typeface="+mn-lt"/>
              </a:defRPr>
            </a:lvl1pPr>
          </a:lstStyle>
          <a:p>
            <a:pPr>
              <a:defRPr/>
            </a:pPr>
            <a:fld id="{4FA4327D-BD8F-46D6-94E3-460AD0C71C24}" type="slidenum">
              <a:rPr lang="en-US" smtClean="0"/>
              <a:pPr>
                <a:defRPr/>
              </a:pPr>
              <a:t>‹#›</a:t>
            </a:fld>
            <a:endParaRPr lang="en-US"/>
          </a:p>
        </p:txBody>
      </p:sp>
      <p:sp>
        <p:nvSpPr>
          <p:cNvPr id="4" name="Title 1">
            <a:extLst>
              <a:ext uri="{FF2B5EF4-FFF2-40B4-BE49-F238E27FC236}">
                <a16:creationId xmlns:a16="http://schemas.microsoft.com/office/drawing/2014/main" id="{BE8B0340-49EB-7F48-A498-B529712BF333}"/>
              </a:ext>
            </a:extLst>
          </p:cNvPr>
          <p:cNvSpPr>
            <a:spLocks noGrp="1"/>
          </p:cNvSpPr>
          <p:nvPr>
            <p:ph type="title"/>
          </p:nvPr>
        </p:nvSpPr>
        <p:spPr>
          <a:xfrm>
            <a:off x="455084" y="1143000"/>
            <a:ext cx="11277600" cy="523220"/>
          </a:xfrm>
        </p:spPr>
        <p:txBody>
          <a:bodyPr anchor="t">
            <a:spAutoFit/>
          </a:bodyPr>
          <a:lstStyle>
            <a:lvl1pPr>
              <a:lnSpc>
                <a:spcPct val="100000"/>
              </a:lnSpc>
              <a:defRPr sz="2800">
                <a:latin typeface="+mj-lt"/>
              </a:defRPr>
            </a:lvl1pPr>
          </a:lstStyle>
          <a:p>
            <a:r>
              <a:rPr lang="en-US"/>
              <a:t>Click to edit Master title style</a:t>
            </a:r>
          </a:p>
        </p:txBody>
      </p:sp>
      <p:sp>
        <p:nvSpPr>
          <p:cNvPr id="5" name="Text Placeholder 6">
            <a:extLst>
              <a:ext uri="{FF2B5EF4-FFF2-40B4-BE49-F238E27FC236}">
                <a16:creationId xmlns:a16="http://schemas.microsoft.com/office/drawing/2014/main" id="{540D5B48-F511-D84A-BBEA-12099EBFF12B}"/>
              </a:ext>
            </a:extLst>
          </p:cNvPr>
          <p:cNvSpPr>
            <a:spLocks noGrp="1"/>
          </p:cNvSpPr>
          <p:nvPr>
            <p:ph type="body" sz="quarter" idx="11" hasCustomPrompt="1"/>
          </p:nvPr>
        </p:nvSpPr>
        <p:spPr>
          <a:xfrm>
            <a:off x="455612" y="762000"/>
            <a:ext cx="5183188" cy="274637"/>
          </a:xfrm>
        </p:spPr>
        <p:txBody>
          <a:bodyPr/>
          <a:lstStyle>
            <a:lvl1pPr marL="0" indent="0">
              <a:buNone/>
              <a:defRPr sz="1000" b="0" spc="300">
                <a:solidFill>
                  <a:schemeClr val="tx2"/>
                </a:solidFill>
                <a:latin typeface="+mn-lt"/>
              </a:defRPr>
            </a:lvl1pPr>
          </a:lstStyle>
          <a:p>
            <a:pPr lvl="0"/>
            <a:r>
              <a:rPr lang="en-US"/>
              <a:t>CLICK TO EDIT MASTER OVERLINE</a:t>
            </a:r>
          </a:p>
        </p:txBody>
      </p:sp>
    </p:spTree>
    <p:extLst>
      <p:ext uri="{BB962C8B-B14F-4D97-AF65-F5344CB8AC3E}">
        <p14:creationId xmlns:p14="http://schemas.microsoft.com/office/powerpoint/2010/main" val="162364176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_White">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eaLnBrk="1" hangingPunct="1">
              <a:lnSpc>
                <a:spcPct val="100000"/>
              </a:lnSpc>
              <a:spcBef>
                <a:spcPct val="0"/>
              </a:spcBef>
              <a:defRPr>
                <a:latin typeface="Arial" charset="0"/>
                <a:ea typeface="Arial" charset="0"/>
                <a:cs typeface="Arial" charset="0"/>
              </a:defRPr>
            </a:lvl1pPr>
          </a:lstStyle>
          <a:p>
            <a:pPr>
              <a:defRPr/>
            </a:pPr>
            <a:fld id="{025CFB4E-8436-402E-94C0-406D5B27B31B}" type="slidenum">
              <a:rPr lang="en-US" smtClean="0"/>
              <a:pPr>
                <a:defRPr/>
              </a:pPr>
              <a:t>‹#›</a:t>
            </a:fld>
            <a:endParaRPr lang="en-US"/>
          </a:p>
        </p:txBody>
      </p:sp>
    </p:spTree>
    <p:extLst>
      <p:ext uri="{BB962C8B-B14F-4D97-AF65-F5344CB8AC3E}">
        <p14:creationId xmlns:p14="http://schemas.microsoft.com/office/powerpoint/2010/main" val="392571798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455084" y="323853"/>
            <a:ext cx="11277600" cy="1020763"/>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SzPts val="1400"/>
              <a:buNone/>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455084" y="1463678"/>
            <a:ext cx="11277600" cy="42973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SzPts val="1800"/>
              <a:buChar char="•"/>
              <a:defRPr/>
            </a:lvl1pPr>
            <a:lvl2pPr marL="914400" lvl="1" indent="-342900" algn="l">
              <a:lnSpc>
                <a:spcPct val="100000"/>
              </a:lnSpc>
              <a:spcBef>
                <a:spcPts val="360"/>
              </a:spcBef>
              <a:spcAft>
                <a:spcPts val="0"/>
              </a:spcAft>
              <a:buSzPts val="1800"/>
              <a:buChar char="•"/>
              <a:defRPr/>
            </a:lvl2pPr>
            <a:lvl3pPr marL="1371600" lvl="2" indent="-342900" algn="l">
              <a:lnSpc>
                <a:spcPct val="100000"/>
              </a:lnSpc>
              <a:spcBef>
                <a:spcPts val="360"/>
              </a:spcBef>
              <a:spcAft>
                <a:spcPts val="0"/>
              </a:spcAft>
              <a:buSzPts val="1800"/>
              <a:buChar char="•"/>
              <a:defRPr/>
            </a:lvl3pPr>
            <a:lvl4pPr marL="1828800" lvl="3" indent="-342900" algn="l">
              <a:lnSpc>
                <a:spcPct val="100000"/>
              </a:lnSpc>
              <a:spcBef>
                <a:spcPts val="360"/>
              </a:spcBef>
              <a:spcAft>
                <a:spcPts val="0"/>
              </a:spcAft>
              <a:buSzPts val="1800"/>
              <a:buChar char="•"/>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9" name="Google Shape;39;p29"/>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0" name="Google Shape;40;p29"/>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1" name="Google Shape;41;p29"/>
          <p:cNvSpPr txBox="1">
            <a:spLocks noGrp="1"/>
          </p:cNvSpPr>
          <p:nvPr>
            <p:ph type="sldNum" idx="12"/>
          </p:nvPr>
        </p:nvSpPr>
        <p:spPr>
          <a:xfrm>
            <a:off x="9040284" y="6233213"/>
            <a:ext cx="2844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1pPr>
            <a:lvl2pPr marL="0" marR="0" lvl="1"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2pPr>
            <a:lvl3pPr marL="0" marR="0" lvl="2"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3pPr>
            <a:lvl4pPr marL="0" marR="0" lvl="3"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4pPr>
            <a:lvl5pPr marL="0" marR="0" lvl="4"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5pPr>
            <a:lvl6pPr marL="0" marR="0" lvl="5"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6pPr>
            <a:lvl7pPr marL="0" marR="0" lvl="6"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7pPr>
            <a:lvl8pPr marL="0" marR="0" lvl="7"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8pPr>
            <a:lvl9pPr marL="0" marR="0" lvl="8" indent="0" algn="r">
              <a:lnSpc>
                <a:spcPct val="101000"/>
              </a:lnSpc>
              <a:spcBef>
                <a:spcPts val="0"/>
              </a:spcBef>
              <a:spcAft>
                <a:spcPts val="0"/>
              </a:spcAft>
              <a:buClr>
                <a:srgbClr val="000000"/>
              </a:buClr>
              <a:buSzPts val="1200"/>
              <a:buFont typeface="Arial"/>
              <a:buNone/>
              <a:defRPr sz="12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44572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ea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38C6F9E-A74F-4F54-9409-B6B93DF8CE78}"/>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100000">
                <a:schemeClr val="bg2">
                  <a:alpha val="60000"/>
                </a:schemeClr>
              </a:gs>
              <a:gs pos="40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4" name="Oval 33">
            <a:extLst>
              <a:ext uri="{FF2B5EF4-FFF2-40B4-BE49-F238E27FC236}">
                <a16:creationId xmlns:a16="http://schemas.microsoft.com/office/drawing/2014/main" id="{6F0F71C5-78A4-4793-9BD4-3DF0EE3E3EB7}"/>
              </a:ext>
              <a:ext uri="{C183D7F6-B498-43B3-948B-1728B52AA6E4}">
                <adec:decorative xmlns:adec="http://schemas.microsoft.com/office/drawing/2017/decorative" val="1"/>
              </a:ext>
            </a:extLst>
          </p:cNvPr>
          <p:cNvSpPr>
            <a:spLocks noChangeAspect="1"/>
          </p:cNvSpPr>
          <p:nvPr userDrawn="1"/>
        </p:nvSpPr>
        <p:spPr>
          <a:xfrm>
            <a:off x="10288775" y="7626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 name="Title 5">
            <a:extLst>
              <a:ext uri="{FF2B5EF4-FFF2-40B4-BE49-F238E27FC236}">
                <a16:creationId xmlns:a16="http://schemas.microsoft.com/office/drawing/2014/main" id="{36F60F77-4CC9-4F86-B70A-85012C6588A0}"/>
              </a:ext>
            </a:extLst>
          </p:cNvPr>
          <p:cNvSpPr>
            <a:spLocks noGrp="1"/>
          </p:cNvSpPr>
          <p:nvPr>
            <p:ph type="ctrTitle" hasCustomPrompt="1"/>
          </p:nvPr>
        </p:nvSpPr>
        <p:spPr>
          <a:xfrm>
            <a:off x="548640" y="548640"/>
            <a:ext cx="8281987" cy="1253041"/>
          </a:xfrm>
        </p:spPr>
        <p:txBody>
          <a:bodyPr>
            <a:noAutofit/>
          </a:bodyPr>
          <a:lstStyle/>
          <a:p>
            <a:r>
              <a:rPr lang="en-US"/>
              <a:t>Team</a:t>
            </a:r>
          </a:p>
        </p:txBody>
      </p:sp>
      <p:grpSp>
        <p:nvGrpSpPr>
          <p:cNvPr id="51" name="Group 50">
            <a:extLst>
              <a:ext uri="{FF2B5EF4-FFF2-40B4-BE49-F238E27FC236}">
                <a16:creationId xmlns:a16="http://schemas.microsoft.com/office/drawing/2014/main" id="{E6093F87-C1F6-4FAB-B891-6F7D7FC20751}"/>
              </a:ext>
              <a:ext uri="{C183D7F6-B498-43B3-948B-1728B52AA6E4}">
                <adec:decorative xmlns:adec="http://schemas.microsoft.com/office/drawing/2017/decorative" val="1"/>
              </a:ext>
            </a:extLst>
          </p:cNvPr>
          <p:cNvGrpSpPr/>
          <p:nvPr userDrawn="1"/>
        </p:nvGrpSpPr>
        <p:grpSpPr>
          <a:xfrm>
            <a:off x="1800565" y="4518946"/>
            <a:ext cx="1980001" cy="1363916"/>
            <a:chOff x="4879602" y="3781429"/>
            <a:chExt cx="1980001" cy="1363916"/>
          </a:xfrm>
        </p:grpSpPr>
        <p:sp>
          <p:nvSpPr>
            <p:cNvPr id="52" name="Freeform: Shape 51">
              <a:extLst>
                <a:ext uri="{FF2B5EF4-FFF2-40B4-BE49-F238E27FC236}">
                  <a16:creationId xmlns:a16="http://schemas.microsoft.com/office/drawing/2014/main" id="{E1A4FD5C-1E5B-46D1-BA9D-99928D19AF04}"/>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53" name="Freeform: Shape 52">
              <a:extLst>
                <a:ext uri="{FF2B5EF4-FFF2-40B4-BE49-F238E27FC236}">
                  <a16:creationId xmlns:a16="http://schemas.microsoft.com/office/drawing/2014/main" id="{B7DF0ED5-A971-408F-A055-C7E5D7A623CD}"/>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tx1"/>
                </a:solidFill>
              </a:endParaRPr>
            </a:p>
          </p:txBody>
        </p:sp>
        <p:sp>
          <p:nvSpPr>
            <p:cNvPr id="54" name="Oval 53">
              <a:extLst>
                <a:ext uri="{FF2B5EF4-FFF2-40B4-BE49-F238E27FC236}">
                  <a16:creationId xmlns:a16="http://schemas.microsoft.com/office/drawing/2014/main" id="{AA81F353-4C5B-4A37-9846-2C1E2D0FC25F}"/>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5" name="Oval 54">
              <a:extLst>
                <a:ext uri="{FF2B5EF4-FFF2-40B4-BE49-F238E27FC236}">
                  <a16:creationId xmlns:a16="http://schemas.microsoft.com/office/drawing/2014/main" id="{42B74EA3-11CE-4D3F-99AD-162563447653}"/>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6" name="Picture Placeholder 55">
            <a:extLst>
              <a:ext uri="{FF2B5EF4-FFF2-40B4-BE49-F238E27FC236}">
                <a16:creationId xmlns:a16="http://schemas.microsoft.com/office/drawing/2014/main" id="{8F41896B-6DDA-4F82-9F74-3EBF93A3CD58}"/>
              </a:ext>
            </a:extLst>
          </p:cNvPr>
          <p:cNvSpPr>
            <a:spLocks noGrp="1"/>
          </p:cNvSpPr>
          <p:nvPr>
            <p:ph type="pic" sz="quarter" idx="13"/>
          </p:nvPr>
        </p:nvSpPr>
        <p:spPr>
          <a:xfrm>
            <a:off x="1078992" y="1990724"/>
            <a:ext cx="1691640" cy="1435608"/>
          </a:xfrm>
          <a:solidFill>
            <a:schemeClr val="accent5"/>
          </a:solidFill>
        </p:spPr>
        <p:txBody>
          <a:bodyPr>
            <a:noAutofit/>
          </a:bodyPr>
          <a:lstStyle/>
          <a:p>
            <a:r>
              <a:rPr lang="en-US"/>
              <a:t>Click icon to add picture</a:t>
            </a:r>
          </a:p>
        </p:txBody>
      </p:sp>
      <p:sp>
        <p:nvSpPr>
          <p:cNvPr id="57" name="Picture Placeholder 55">
            <a:extLst>
              <a:ext uri="{FF2B5EF4-FFF2-40B4-BE49-F238E27FC236}">
                <a16:creationId xmlns:a16="http://schemas.microsoft.com/office/drawing/2014/main" id="{EF85499B-C29A-4C8B-922C-7CE4771E352C}"/>
              </a:ext>
            </a:extLst>
          </p:cNvPr>
          <p:cNvSpPr>
            <a:spLocks noGrp="1"/>
          </p:cNvSpPr>
          <p:nvPr>
            <p:ph type="pic" sz="quarter" idx="14"/>
          </p:nvPr>
        </p:nvSpPr>
        <p:spPr>
          <a:xfrm>
            <a:off x="3838384" y="1990724"/>
            <a:ext cx="1691640" cy="1435608"/>
          </a:xfrm>
          <a:solidFill>
            <a:schemeClr val="accent5"/>
          </a:solidFill>
        </p:spPr>
        <p:txBody>
          <a:bodyPr>
            <a:noAutofit/>
          </a:bodyPr>
          <a:lstStyle/>
          <a:p>
            <a:r>
              <a:rPr lang="en-US"/>
              <a:t>Click icon to add picture</a:t>
            </a:r>
          </a:p>
        </p:txBody>
      </p:sp>
      <p:sp>
        <p:nvSpPr>
          <p:cNvPr id="58" name="Picture Placeholder 55">
            <a:extLst>
              <a:ext uri="{FF2B5EF4-FFF2-40B4-BE49-F238E27FC236}">
                <a16:creationId xmlns:a16="http://schemas.microsoft.com/office/drawing/2014/main" id="{F82A1DB8-0AE7-4E17-B07B-FCF45B85EE17}"/>
              </a:ext>
            </a:extLst>
          </p:cNvPr>
          <p:cNvSpPr>
            <a:spLocks noGrp="1"/>
          </p:cNvSpPr>
          <p:nvPr>
            <p:ph type="pic" sz="quarter" idx="15"/>
          </p:nvPr>
        </p:nvSpPr>
        <p:spPr>
          <a:xfrm>
            <a:off x="6661976" y="1993392"/>
            <a:ext cx="1691640" cy="1435608"/>
          </a:xfrm>
          <a:solidFill>
            <a:schemeClr val="accent5"/>
          </a:solidFill>
        </p:spPr>
        <p:txBody>
          <a:bodyPr>
            <a:noAutofit/>
          </a:bodyPr>
          <a:lstStyle/>
          <a:p>
            <a:r>
              <a:rPr lang="en-US"/>
              <a:t>Click icon to add picture</a:t>
            </a:r>
          </a:p>
        </p:txBody>
      </p:sp>
      <p:sp>
        <p:nvSpPr>
          <p:cNvPr id="59" name="Picture Placeholder 55">
            <a:extLst>
              <a:ext uri="{FF2B5EF4-FFF2-40B4-BE49-F238E27FC236}">
                <a16:creationId xmlns:a16="http://schemas.microsoft.com/office/drawing/2014/main" id="{A83EEB6C-83B7-471D-B5A4-4071534048D2}"/>
              </a:ext>
            </a:extLst>
          </p:cNvPr>
          <p:cNvSpPr>
            <a:spLocks noGrp="1"/>
          </p:cNvSpPr>
          <p:nvPr>
            <p:ph type="pic" sz="quarter" idx="16"/>
          </p:nvPr>
        </p:nvSpPr>
        <p:spPr>
          <a:xfrm>
            <a:off x="9485568" y="1990724"/>
            <a:ext cx="1691640" cy="1435608"/>
          </a:xfrm>
          <a:solidFill>
            <a:schemeClr val="accent5"/>
          </a:solidFill>
        </p:spPr>
        <p:txBody>
          <a:bodyPr>
            <a:noAutofit/>
          </a:bodyPr>
          <a:lstStyle/>
          <a:p>
            <a:r>
              <a:rPr lang="en-US"/>
              <a:t>Click icon to add picture</a:t>
            </a:r>
          </a:p>
        </p:txBody>
      </p:sp>
      <p:sp>
        <p:nvSpPr>
          <p:cNvPr id="63" name="Text Placeholder 62">
            <a:extLst>
              <a:ext uri="{FF2B5EF4-FFF2-40B4-BE49-F238E27FC236}">
                <a16:creationId xmlns:a16="http://schemas.microsoft.com/office/drawing/2014/main" id="{17A96A8C-F792-485A-9BB9-4DEDCA0CE6B8}"/>
              </a:ext>
            </a:extLst>
          </p:cNvPr>
          <p:cNvSpPr>
            <a:spLocks noGrp="1"/>
          </p:cNvSpPr>
          <p:nvPr>
            <p:ph type="body" sz="quarter" idx="18" hasCustomPrompt="1"/>
          </p:nvPr>
        </p:nvSpPr>
        <p:spPr>
          <a:xfrm>
            <a:off x="1079500" y="3781425"/>
            <a:ext cx="1711325" cy="365760"/>
          </a:xfrm>
        </p:spPr>
        <p:txBody>
          <a:bodyPr>
            <a:noAutofit/>
          </a:bodyPr>
          <a:lstStyle>
            <a:lvl1pPr>
              <a:buNone/>
              <a:defRPr sz="2000" b="1"/>
            </a:lvl1pPr>
          </a:lstStyle>
          <a:p>
            <a:pPr lvl="0"/>
            <a:r>
              <a:rPr lang="en-US"/>
              <a:t>Name</a:t>
            </a:r>
          </a:p>
        </p:txBody>
      </p:sp>
      <p:sp>
        <p:nvSpPr>
          <p:cNvPr id="61" name="Text Placeholder 60">
            <a:extLst>
              <a:ext uri="{FF2B5EF4-FFF2-40B4-BE49-F238E27FC236}">
                <a16:creationId xmlns:a16="http://schemas.microsoft.com/office/drawing/2014/main" id="{6C65AE07-519E-4E3B-8521-621C8343914D}"/>
              </a:ext>
            </a:extLst>
          </p:cNvPr>
          <p:cNvSpPr>
            <a:spLocks noGrp="1"/>
          </p:cNvSpPr>
          <p:nvPr>
            <p:ph type="body" sz="quarter" idx="17" hasCustomPrompt="1"/>
          </p:nvPr>
        </p:nvSpPr>
        <p:spPr>
          <a:xfrm>
            <a:off x="1078733" y="4232949"/>
            <a:ext cx="1711572" cy="638175"/>
          </a:xfrm>
        </p:spPr>
        <p:txBody>
          <a:bodyPr>
            <a:noAutofit/>
          </a:bodyPr>
          <a:lstStyle>
            <a:lvl1pPr>
              <a:buNone/>
              <a:defRPr sz="1800"/>
            </a:lvl1pPr>
          </a:lstStyle>
          <a:p>
            <a:pPr lvl="0"/>
            <a:r>
              <a:rPr lang="en-US"/>
              <a:t>Title</a:t>
            </a:r>
          </a:p>
        </p:txBody>
      </p:sp>
      <p:sp>
        <p:nvSpPr>
          <p:cNvPr id="65" name="Text Placeholder 62">
            <a:extLst>
              <a:ext uri="{FF2B5EF4-FFF2-40B4-BE49-F238E27FC236}">
                <a16:creationId xmlns:a16="http://schemas.microsoft.com/office/drawing/2014/main" id="{FB878318-C287-428B-8105-429BC4B03F55}"/>
              </a:ext>
            </a:extLst>
          </p:cNvPr>
          <p:cNvSpPr>
            <a:spLocks noGrp="1"/>
          </p:cNvSpPr>
          <p:nvPr>
            <p:ph type="body" sz="quarter" idx="20" hasCustomPrompt="1"/>
          </p:nvPr>
        </p:nvSpPr>
        <p:spPr>
          <a:xfrm>
            <a:off x="3839151" y="3781425"/>
            <a:ext cx="1711325" cy="365760"/>
          </a:xfrm>
        </p:spPr>
        <p:txBody>
          <a:bodyPr>
            <a:noAutofit/>
          </a:bodyPr>
          <a:lstStyle>
            <a:lvl1pPr>
              <a:buNone/>
              <a:defRPr sz="2000" b="1"/>
            </a:lvl1pPr>
          </a:lstStyle>
          <a:p>
            <a:pPr lvl="0"/>
            <a:r>
              <a:rPr lang="en-US"/>
              <a:t>Name</a:t>
            </a:r>
          </a:p>
        </p:txBody>
      </p:sp>
      <p:sp>
        <p:nvSpPr>
          <p:cNvPr id="64" name="Text Placeholder 60">
            <a:extLst>
              <a:ext uri="{FF2B5EF4-FFF2-40B4-BE49-F238E27FC236}">
                <a16:creationId xmlns:a16="http://schemas.microsoft.com/office/drawing/2014/main" id="{1465E516-2CEF-4F9E-9375-7D41DCFCBB41}"/>
              </a:ext>
            </a:extLst>
          </p:cNvPr>
          <p:cNvSpPr>
            <a:spLocks noGrp="1"/>
          </p:cNvSpPr>
          <p:nvPr>
            <p:ph type="body" sz="quarter" idx="19" hasCustomPrompt="1"/>
          </p:nvPr>
        </p:nvSpPr>
        <p:spPr>
          <a:xfrm>
            <a:off x="3838384" y="4232949"/>
            <a:ext cx="1711572" cy="638175"/>
          </a:xfrm>
        </p:spPr>
        <p:txBody>
          <a:bodyPr>
            <a:noAutofit/>
          </a:bodyPr>
          <a:lstStyle>
            <a:lvl1pPr>
              <a:buNone/>
              <a:defRPr sz="1800"/>
            </a:lvl1pPr>
          </a:lstStyle>
          <a:p>
            <a:pPr lvl="0"/>
            <a:r>
              <a:rPr lang="en-US"/>
              <a:t>Title</a:t>
            </a:r>
          </a:p>
        </p:txBody>
      </p:sp>
      <p:sp>
        <p:nvSpPr>
          <p:cNvPr id="67" name="Text Placeholder 62">
            <a:extLst>
              <a:ext uri="{FF2B5EF4-FFF2-40B4-BE49-F238E27FC236}">
                <a16:creationId xmlns:a16="http://schemas.microsoft.com/office/drawing/2014/main" id="{FE012CE3-36AA-4016-A88E-27BCFFEFD69F}"/>
              </a:ext>
            </a:extLst>
          </p:cNvPr>
          <p:cNvSpPr>
            <a:spLocks noGrp="1"/>
          </p:cNvSpPr>
          <p:nvPr>
            <p:ph type="body" sz="quarter" idx="22" hasCustomPrompt="1"/>
          </p:nvPr>
        </p:nvSpPr>
        <p:spPr>
          <a:xfrm>
            <a:off x="6662743" y="3781425"/>
            <a:ext cx="1711325" cy="365760"/>
          </a:xfrm>
        </p:spPr>
        <p:txBody>
          <a:bodyPr>
            <a:noAutofit/>
          </a:bodyPr>
          <a:lstStyle>
            <a:lvl1pPr>
              <a:buNone/>
              <a:defRPr sz="2000" b="1"/>
            </a:lvl1pPr>
          </a:lstStyle>
          <a:p>
            <a:pPr lvl="0"/>
            <a:r>
              <a:rPr lang="en-US"/>
              <a:t>Name</a:t>
            </a:r>
          </a:p>
        </p:txBody>
      </p:sp>
      <p:sp>
        <p:nvSpPr>
          <p:cNvPr id="66" name="Text Placeholder 60">
            <a:extLst>
              <a:ext uri="{FF2B5EF4-FFF2-40B4-BE49-F238E27FC236}">
                <a16:creationId xmlns:a16="http://schemas.microsoft.com/office/drawing/2014/main" id="{8D5671AF-0137-4226-8A84-2784817E519C}"/>
              </a:ext>
            </a:extLst>
          </p:cNvPr>
          <p:cNvSpPr>
            <a:spLocks noGrp="1"/>
          </p:cNvSpPr>
          <p:nvPr>
            <p:ph type="body" sz="quarter" idx="21" hasCustomPrompt="1"/>
          </p:nvPr>
        </p:nvSpPr>
        <p:spPr>
          <a:xfrm>
            <a:off x="6661976" y="4232949"/>
            <a:ext cx="1711572" cy="638175"/>
          </a:xfrm>
        </p:spPr>
        <p:txBody>
          <a:bodyPr>
            <a:noAutofit/>
          </a:bodyPr>
          <a:lstStyle>
            <a:lvl1pPr>
              <a:buNone/>
              <a:defRPr sz="1800"/>
            </a:lvl1pPr>
          </a:lstStyle>
          <a:p>
            <a:pPr lvl="0"/>
            <a:r>
              <a:rPr lang="en-US"/>
              <a:t>Title</a:t>
            </a:r>
          </a:p>
        </p:txBody>
      </p:sp>
      <p:sp>
        <p:nvSpPr>
          <p:cNvPr id="69" name="Text Placeholder 62">
            <a:extLst>
              <a:ext uri="{FF2B5EF4-FFF2-40B4-BE49-F238E27FC236}">
                <a16:creationId xmlns:a16="http://schemas.microsoft.com/office/drawing/2014/main" id="{DA1587F0-23BF-4FB8-B06C-2B0AA928E931}"/>
              </a:ext>
            </a:extLst>
          </p:cNvPr>
          <p:cNvSpPr>
            <a:spLocks noGrp="1"/>
          </p:cNvSpPr>
          <p:nvPr>
            <p:ph type="body" sz="quarter" idx="24" hasCustomPrompt="1"/>
          </p:nvPr>
        </p:nvSpPr>
        <p:spPr>
          <a:xfrm>
            <a:off x="9433112" y="3787288"/>
            <a:ext cx="1711325" cy="365760"/>
          </a:xfrm>
        </p:spPr>
        <p:txBody>
          <a:bodyPr>
            <a:noAutofit/>
          </a:bodyPr>
          <a:lstStyle>
            <a:lvl1pPr>
              <a:buNone/>
              <a:defRPr sz="2000" b="1"/>
            </a:lvl1pPr>
          </a:lstStyle>
          <a:p>
            <a:pPr lvl="0"/>
            <a:r>
              <a:rPr lang="en-US"/>
              <a:t>Name</a:t>
            </a:r>
          </a:p>
        </p:txBody>
      </p:sp>
      <p:sp>
        <p:nvSpPr>
          <p:cNvPr id="68" name="Text Placeholder 60">
            <a:extLst>
              <a:ext uri="{FF2B5EF4-FFF2-40B4-BE49-F238E27FC236}">
                <a16:creationId xmlns:a16="http://schemas.microsoft.com/office/drawing/2014/main" id="{565C0B22-B5E7-44BB-A17C-7FB5BB5D82BB}"/>
              </a:ext>
            </a:extLst>
          </p:cNvPr>
          <p:cNvSpPr>
            <a:spLocks noGrp="1"/>
          </p:cNvSpPr>
          <p:nvPr>
            <p:ph type="body" sz="quarter" idx="23" hasCustomPrompt="1"/>
          </p:nvPr>
        </p:nvSpPr>
        <p:spPr>
          <a:xfrm>
            <a:off x="9432345" y="4238812"/>
            <a:ext cx="1711572" cy="638175"/>
          </a:xfrm>
        </p:spPr>
        <p:txBody>
          <a:bodyPr>
            <a:noAutofit/>
          </a:bodyPr>
          <a:lstStyle>
            <a:lvl1pPr>
              <a:buNone/>
              <a:defRPr sz="1800"/>
            </a:lvl1pPr>
          </a:lstStyle>
          <a:p>
            <a:pPr lvl="0"/>
            <a:r>
              <a:rPr lang="en-US"/>
              <a:t>Title</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42497979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Written Conten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8E2C20-9004-1F4F-B8C8-2DD90E111D8D}"/>
              </a:ext>
            </a:extLst>
          </p:cNvPr>
          <p:cNvSpPr>
            <a:spLocks noGrp="1"/>
          </p:cNvSpPr>
          <p:nvPr>
            <p:ph type="body" sz="quarter" idx="10"/>
          </p:nvPr>
        </p:nvSpPr>
        <p:spPr>
          <a:xfrm>
            <a:off x="506942" y="1736652"/>
            <a:ext cx="11253258" cy="4432500"/>
          </a:xfrm>
        </p:spPr>
        <p:txBody>
          <a:bodyPr/>
          <a:lstStyle>
            <a:lvl1pPr marL="0" indent="0">
              <a:buNone/>
              <a:defRPr/>
            </a:lvl1pPr>
          </a:lstStyle>
          <a:p>
            <a:pPr lvl="0"/>
            <a:endParaRPr lang="en-US"/>
          </a:p>
        </p:txBody>
      </p:sp>
      <p:sp>
        <p:nvSpPr>
          <p:cNvPr id="22" name="Title 21">
            <a:extLst>
              <a:ext uri="{FF2B5EF4-FFF2-40B4-BE49-F238E27FC236}">
                <a16:creationId xmlns:a16="http://schemas.microsoft.com/office/drawing/2014/main" id="{AD417484-ED65-1745-A9D2-92945A2E6C62}"/>
              </a:ext>
            </a:extLst>
          </p:cNvPr>
          <p:cNvSpPr>
            <a:spLocks noGrp="1"/>
          </p:cNvSpPr>
          <p:nvPr>
            <p:ph type="title" hasCustomPrompt="1"/>
          </p:nvPr>
        </p:nvSpPr>
        <p:spPr>
          <a:xfrm>
            <a:off x="506559" y="819624"/>
            <a:ext cx="5486400" cy="762000"/>
          </a:xfrm>
        </p:spPr>
        <p:txBody>
          <a:bodyPr>
            <a:normAutofit/>
          </a:bodyPr>
          <a:lstStyle>
            <a:lvl1pPr>
              <a:defRPr sz="3200">
                <a:latin typeface="Calibri" panose="020F0502020204030204" pitchFamily="34" charset="0"/>
                <a:cs typeface="Calibri" panose="020F0502020204030204" pitchFamily="34" charset="0"/>
              </a:defRPr>
            </a:lvl1pPr>
          </a:lstStyle>
          <a:p>
            <a:r>
              <a:rPr lang="en-US"/>
              <a:t>Title</a:t>
            </a:r>
          </a:p>
        </p:txBody>
      </p:sp>
      <p:pic>
        <p:nvPicPr>
          <p:cNvPr id="19" name="Picture 18">
            <a:extLst>
              <a:ext uri="{FF2B5EF4-FFF2-40B4-BE49-F238E27FC236}">
                <a16:creationId xmlns:a16="http://schemas.microsoft.com/office/drawing/2014/main" id="{1889492B-085B-0740-9ED8-F53C5A94A9E3}"/>
              </a:ext>
            </a:extLst>
          </p:cNvPr>
          <p:cNvPicPr>
            <a:picLocks noChangeAspect="1"/>
          </p:cNvPicPr>
          <p:nvPr userDrawn="1"/>
        </p:nvPicPr>
        <p:blipFill>
          <a:blip r:embed="rId2" cstate="email">
            <a:biLevel thresh="25000"/>
            <a:extLst>
              <a:ext uri="{28A0092B-C50C-407E-A947-70E740481C1C}">
                <a14:useLocalDpi xmlns:a14="http://schemas.microsoft.com/office/drawing/2010/main"/>
              </a:ext>
            </a:extLst>
          </a:blip>
          <a:srcRect/>
          <a:stretch/>
        </p:blipFill>
        <p:spPr>
          <a:xfrm>
            <a:off x="9805261" y="6437320"/>
            <a:ext cx="2264059" cy="350674"/>
          </a:xfrm>
          <a:prstGeom prst="rect">
            <a:avLst/>
          </a:prstGeom>
          <a:ln>
            <a:noFill/>
          </a:ln>
        </p:spPr>
      </p:pic>
    </p:spTree>
    <p:extLst>
      <p:ext uri="{BB962C8B-B14F-4D97-AF65-F5344CB8AC3E}">
        <p14:creationId xmlns:p14="http://schemas.microsoft.com/office/powerpoint/2010/main" val="732080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6A75A4F-3AD3-46C3-BD83-4D39F48ED3DC}" type="datetime1">
              <a:rPr lang="en-US" smtClean="0">
                <a:solidFill>
                  <a:prstClr val="black">
                    <a:tint val="75000"/>
                  </a:prstClr>
                </a:solidFill>
              </a:rPr>
              <a:pPr/>
              <a:t>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755366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lvl1pPr>
          </a:lstStyle>
          <a:p>
            <a:r>
              <a:rPr lang="en-US"/>
              <a:t>Click to edit Master title style</a:t>
            </a:r>
          </a:p>
        </p:txBody>
      </p:sp>
      <p:sp>
        <p:nvSpPr>
          <p:cNvPr id="3" name="Content Placeholder 2"/>
          <p:cNvSpPr>
            <a:spLocks noGrp="1"/>
          </p:cNvSpPr>
          <p:nvPr>
            <p:ph idx="1"/>
          </p:nvPr>
        </p:nvSpPr>
        <p:spPr/>
        <p:txBody>
          <a:bodyPr/>
          <a:lstStyle>
            <a:lvl1pPr marL="342891" indent="-342891">
              <a:buFont typeface="Arial" panose="020B0604020202020204" pitchFamily="34" charset="0"/>
              <a:buChar char="•"/>
              <a:defRPr sz="2800"/>
            </a:lvl1pPr>
            <a:lvl2pPr marL="800080" indent="-342891">
              <a:buFont typeface="Courier New" panose="02070309020205020404" pitchFamily="49" charset="0"/>
              <a:buChar char="o"/>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F79685-4897-46C5-A8D7-1B4058E40D5B}" type="datetime1">
              <a:rPr lang="en-US" smtClean="0">
                <a:solidFill>
                  <a:prstClr val="black">
                    <a:tint val="75000"/>
                  </a:prstClr>
                </a:solidFill>
              </a:rPr>
              <a:pPr/>
              <a:t>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5737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5B0B46-4E4A-490B-A916-DB58ED746863}" type="datetime1">
              <a:rPr lang="en-US" smtClean="0">
                <a:solidFill>
                  <a:prstClr val="black">
                    <a:tint val="75000"/>
                  </a:prstClr>
                </a:solidFill>
              </a:rPr>
              <a:pPr/>
              <a:t>1/2/2025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19614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232891E-B252-4587-BED3-3387F0ADD0E1}" type="datetime1">
              <a:rPr lang="en-US" smtClean="0">
                <a:solidFill>
                  <a:prstClr val="black">
                    <a:tint val="75000"/>
                  </a:prstClr>
                </a:solidFill>
              </a:rPr>
              <a:pPr/>
              <a:t>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377906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9B7D04-82C7-4370-9955-1891CA7F3B5F}" type="datetime1">
              <a:rPr lang="en-US" smtClean="0">
                <a:solidFill>
                  <a:prstClr val="black">
                    <a:tint val="75000"/>
                  </a:prstClr>
                </a:solidFill>
              </a:rPr>
              <a:pPr/>
              <a:t>1/2/2025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987924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351DFC0-BE4E-4B95-A31C-163302226D0F}" type="datetime1">
              <a:rPr lang="en-US" smtClean="0">
                <a:solidFill>
                  <a:prstClr val="black">
                    <a:tint val="75000"/>
                  </a:prstClr>
                </a:solidFill>
              </a:rPr>
              <a:pPr/>
              <a:t>1/2/2025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94871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A03612-8BC6-466D-8124-65585C840904}" type="datetime1">
              <a:rPr lang="en-US" smtClean="0">
                <a:solidFill>
                  <a:prstClr val="black">
                    <a:tint val="75000"/>
                  </a:prstClr>
                </a:solidFill>
              </a:rPr>
              <a:pPr/>
              <a:t>1/2/2025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497121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1CA034-5FCA-47BD-9202-80C2A78B0EAA}" type="datetime1">
              <a:rPr lang="en-US" smtClean="0">
                <a:solidFill>
                  <a:prstClr val="black">
                    <a:tint val="75000"/>
                  </a:prstClr>
                </a:solidFill>
              </a:rPr>
              <a:pPr/>
              <a:t>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38000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0D4387-B0C2-4FD2-A4CE-DB45BCECBAEA}" type="datetime1">
              <a:rPr lang="en-US" smtClean="0">
                <a:solidFill>
                  <a:prstClr val="black">
                    <a:tint val="75000"/>
                  </a:prstClr>
                </a:solidFill>
              </a:rPr>
              <a:pPr/>
              <a:t>1/2/2025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E01C4F7-86BD-4846-8AFB-BA3D3A2A3D5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4966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10_Content 2 column (comparison slide)">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Autofit/>
          </a:bodyPr>
          <a:lstStyle>
            <a:lvl1pPr>
              <a:defRPr lang="en-US" sz="4800" dirty="0"/>
            </a:lvl1pPr>
          </a:lstStyle>
          <a:p>
            <a:pPr lvl="0">
              <a:lnSpc>
                <a:spcPct val="100000"/>
              </a:lnSpc>
            </a:pPr>
            <a:r>
              <a:rPr lang="en-US"/>
              <a:t>Click to edit Master title style</a:t>
            </a:r>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731375"/>
            <a:ext cx="5437186" cy="535354"/>
          </a:xfrm>
        </p:spPr>
        <p:txBody>
          <a:bodyPr anchor="b">
            <a:no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427370"/>
            <a:ext cx="5429114" cy="3515555"/>
          </a:xfrm>
        </p:spPr>
        <p:txBody>
          <a:bodyPr>
            <a:noAutofit/>
          </a:bodyPr>
          <a:lstStyle>
            <a:lvl1pPr>
              <a:defRPr sz="24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731375"/>
            <a:ext cx="5436392" cy="535354"/>
          </a:xfrm>
        </p:spPr>
        <p:txBody>
          <a:bodyPr vert="horz" wrap="square" lIns="0" tIns="0" rIns="0" bIns="0" rtlCol="0" anchor="b">
            <a:noAutofit/>
          </a:bodyPr>
          <a:lstStyle>
            <a:lvl1pPr>
              <a:buNone/>
              <a:defRPr lang="en-US" sz="1400" b="0" cap="all" spc="200" baseline="0" dirty="0">
                <a:solidFill>
                  <a:schemeClr val="tx1"/>
                </a:solidFill>
              </a:defRPr>
            </a:lvl1pPr>
          </a:lstStyle>
          <a:p>
            <a:pPr marL="228600" lvl="0" indent="-228600"/>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427370"/>
            <a:ext cx="5436391" cy="3515555"/>
          </a:xfrm>
        </p:spPr>
        <p:txBody>
          <a:bodyPr>
            <a:noAutofit/>
          </a:bodyPr>
          <a:lstStyle>
            <a:lvl1pPr>
              <a:defRPr sz="24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a:xfrm>
            <a:off x="550863" y="6507212"/>
            <a:ext cx="2628900" cy="153888"/>
          </a:xfrm>
          <a:prstGeom prst="rect">
            <a:avLst/>
          </a:prstGeom>
        </p:spPr>
        <p:txBody>
          <a:bodyPr>
            <a:noAutofit/>
          </a:bodyPr>
          <a:lstStyle/>
          <a:p>
            <a:r>
              <a:rPr lang="en-US"/>
              <a:t>Tuesday, February 2, 20XX</a:t>
            </a:r>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a:xfrm>
            <a:off x="3359150" y="6507212"/>
            <a:ext cx="6379210" cy="153888"/>
          </a:xfrm>
          <a:prstGeom prst="rect">
            <a:avLst/>
          </a:prstGeom>
        </p:spPr>
        <p:txBody>
          <a:bodyPr>
            <a:noAutofit/>
          </a:bodyPr>
          <a:lstStyle/>
          <a:p>
            <a:r>
              <a:rPr lang="en-US"/>
              <a:t>Sample Footer Text</a:t>
            </a:r>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a:xfrm>
            <a:off x="9948863" y="6507212"/>
            <a:ext cx="1692274" cy="153888"/>
          </a:xfrm>
          <a:prstGeom prst="rect">
            <a:avLst/>
          </a:prstGeom>
        </p:spPr>
        <p:txBody>
          <a:bodyPr>
            <a:noAutofit/>
          </a:bodyPr>
          <a:lstStyle/>
          <a:p>
            <a:fld id="{DBA1B0FB-D917-4C8C-928F-313BD683BF39}" type="slidenum">
              <a:rPr lang="en-US" smtClean="0"/>
              <a:t>‹#›</a:t>
            </a:fld>
            <a:endParaRPr lang="en-US"/>
          </a:p>
        </p:txBody>
      </p:sp>
    </p:spTree>
    <p:extLst>
      <p:ext uri="{BB962C8B-B14F-4D97-AF65-F5344CB8AC3E}">
        <p14:creationId xmlns:p14="http://schemas.microsoft.com/office/powerpoint/2010/main" val="212087699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12192000" cy="838200"/>
          </a:xfrm>
        </p:spPr>
        <p:txBody>
          <a:bodyPr>
            <a:normAutofit/>
          </a:bodyPr>
          <a:lstStyle>
            <a:lvl1pPr>
              <a:defRPr sz="3600"/>
            </a:lvl1pPr>
          </a:lstStyle>
          <a:p>
            <a:r>
              <a:rPr lang="en-US"/>
              <a:t>Click to edit Master title style</a:t>
            </a:r>
          </a:p>
        </p:txBody>
      </p:sp>
      <p:sp>
        <p:nvSpPr>
          <p:cNvPr id="3" name="Date Placeholder 13"/>
          <p:cNvSpPr>
            <a:spLocks noGrp="1"/>
          </p:cNvSpPr>
          <p:nvPr>
            <p:ph type="dt" sz="half" idx="10"/>
          </p:nvPr>
        </p:nvSpPr>
        <p:spPr>
          <a:xfrm>
            <a:off x="8782052" y="612775"/>
            <a:ext cx="1276349" cy="457200"/>
          </a:xfrm>
          <a:prstGeom prst="rect">
            <a:avLst/>
          </a:prstGeom>
        </p:spPr>
        <p:txBody>
          <a:bodyPr/>
          <a:lstStyle>
            <a:lvl1pPr>
              <a:defRPr>
                <a:latin typeface="Arial" pitchFamily="34" charset="0"/>
                <a:cs typeface="Arial" pitchFamily="34" charset="0"/>
              </a:defRPr>
            </a:lvl1pPr>
          </a:lstStyle>
          <a:p>
            <a:pPr fontAlgn="base">
              <a:spcBef>
                <a:spcPct val="0"/>
              </a:spcBef>
              <a:spcAft>
                <a:spcPct val="0"/>
              </a:spcAft>
              <a:defRPr/>
            </a:pPr>
            <a:endParaRPr lang="en-US" i="1">
              <a:solidFill>
                <a:prstClr val="black"/>
              </a:solidFill>
            </a:endParaRPr>
          </a:p>
        </p:txBody>
      </p:sp>
      <p:sp>
        <p:nvSpPr>
          <p:cNvPr id="4" name="Footer Placeholder 2"/>
          <p:cNvSpPr>
            <a:spLocks noGrp="1"/>
          </p:cNvSpPr>
          <p:nvPr>
            <p:ph type="ftr" sz="quarter" idx="11"/>
          </p:nvPr>
        </p:nvSpPr>
        <p:spPr/>
        <p:txBody>
          <a:bodyPr/>
          <a:lstStyle>
            <a:lvl1pPr>
              <a:defRPr/>
            </a:lvl1pPr>
          </a:lstStyle>
          <a:p>
            <a:pPr>
              <a:defRPr/>
            </a:pPr>
            <a:r>
              <a:rPr lang="en-US">
                <a:solidFill>
                  <a:prstClr val="black">
                    <a:tint val="75000"/>
                  </a:prstClr>
                </a:solidFill>
              </a:rPr>
              <a:t>DESIGN SAMPLE DEC 1</a:t>
            </a:r>
          </a:p>
        </p:txBody>
      </p:sp>
      <p:sp>
        <p:nvSpPr>
          <p:cNvPr id="5" name="Slide Number Placeholder 22"/>
          <p:cNvSpPr>
            <a:spLocks noGrp="1"/>
          </p:cNvSpPr>
          <p:nvPr>
            <p:ph type="sldNum" sz="quarter" idx="12"/>
          </p:nvPr>
        </p:nvSpPr>
        <p:spPr/>
        <p:txBody>
          <a:bodyPr/>
          <a:lstStyle>
            <a:lvl1pPr>
              <a:defRPr>
                <a:solidFill>
                  <a:prstClr val="black"/>
                </a:solidFill>
              </a:defRPr>
            </a:lvl1pPr>
          </a:lstStyle>
          <a:p>
            <a:pPr>
              <a:defRPr/>
            </a:pPr>
            <a:fld id="{F7E83D1A-B2B8-405A-B9FD-D7B100E16F6B}" type="slidenum">
              <a:rPr lang="en-US"/>
              <a:pPr>
                <a:defRPr/>
              </a:pPr>
              <a:t>‹#›</a:t>
            </a:fld>
            <a:endParaRPr lang="en-US"/>
          </a:p>
        </p:txBody>
      </p:sp>
    </p:spTree>
    <p:extLst>
      <p:ext uri="{BB962C8B-B14F-4D97-AF65-F5344CB8AC3E}">
        <p14:creationId xmlns:p14="http://schemas.microsoft.com/office/powerpoint/2010/main" val="265643277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10744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sldNum" sz="quarter" idx="10"/>
          </p:nvPr>
        </p:nvSpPr>
        <p:spPr/>
        <p:txBody>
          <a:bodyPr/>
          <a:lstStyle>
            <a:lvl1pPr>
              <a:defRPr/>
            </a:lvl1pPr>
          </a:lstStyle>
          <a:p>
            <a:pPr>
              <a:defRPr/>
            </a:pPr>
            <a:fld id="{3C6556F2-637F-4778-BD58-13DBF158C01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6375005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1CE1087-9AD8-41F1-A203-EA5A297CDB55}"/>
              </a:ext>
            </a:extLst>
          </p:cNvPr>
          <p:cNvSpPr>
            <a:spLocks noGrp="1"/>
          </p:cNvSpPr>
          <p:nvPr>
            <p:ph type="ctrTitle" hasCustomPrompt="1"/>
          </p:nvPr>
        </p:nvSpPr>
        <p:spPr>
          <a:xfrm>
            <a:off x="455878" y="1791905"/>
            <a:ext cx="11277532" cy="1408496"/>
          </a:xfrm>
        </p:spPr>
        <p:txBody>
          <a:bodyPr anchor="b">
            <a:normAutofit/>
          </a:bodyPr>
          <a:lstStyle>
            <a:lvl1pPr algn="ctr">
              <a:lnSpc>
                <a:spcPct val="90000"/>
              </a:lnSpc>
              <a:defRPr sz="3800" b="1" i="0" baseline="0">
                <a:solidFill>
                  <a:srgbClr val="20558A"/>
                </a:solidFill>
                <a:latin typeface="Arial" charset="0"/>
                <a:ea typeface="Arial" charset="0"/>
                <a:cs typeface="Arial" charset="0"/>
              </a:defRPr>
            </a:lvl1pPr>
          </a:lstStyle>
          <a:p>
            <a:r>
              <a:rPr lang="en-US"/>
              <a:t>Presentation Title</a:t>
            </a:r>
          </a:p>
        </p:txBody>
      </p:sp>
      <p:sp>
        <p:nvSpPr>
          <p:cNvPr id="11" name="Subtitle 2">
            <a:extLst>
              <a:ext uri="{FF2B5EF4-FFF2-40B4-BE49-F238E27FC236}">
                <a16:creationId xmlns:a16="http://schemas.microsoft.com/office/drawing/2014/main" id="{A71E2B59-3EA0-4BC0-81A6-8DFF6452016B}"/>
              </a:ext>
            </a:extLst>
          </p:cNvPr>
          <p:cNvSpPr>
            <a:spLocks noGrp="1"/>
          </p:cNvSpPr>
          <p:nvPr>
            <p:ph type="subTitle" idx="1" hasCustomPrompt="1"/>
          </p:nvPr>
        </p:nvSpPr>
        <p:spPr>
          <a:xfrm>
            <a:off x="455878" y="3657600"/>
            <a:ext cx="11277532" cy="2057400"/>
          </a:xfrm>
        </p:spPr>
        <p:txBody>
          <a:bodyPr>
            <a:normAutofit/>
          </a:bodyPr>
          <a:lstStyle>
            <a:lvl1pPr marL="0" indent="0" algn="ctr">
              <a:lnSpc>
                <a:spcPct val="90000"/>
              </a:lnSpc>
              <a:buNone/>
              <a:defRPr sz="2800" baseline="0">
                <a:solidFill>
                  <a:srgbClr val="616265"/>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Subtitle</a:t>
            </a:r>
          </a:p>
        </p:txBody>
      </p:sp>
      <p:sp>
        <p:nvSpPr>
          <p:cNvPr id="12" name="Text Placeholder 8">
            <a:extLst>
              <a:ext uri="{FF2B5EF4-FFF2-40B4-BE49-F238E27FC236}">
                <a16:creationId xmlns:a16="http://schemas.microsoft.com/office/drawing/2014/main" id="{60C3CFD7-3B14-411A-A8C2-E67AF1D97F2C}"/>
              </a:ext>
            </a:extLst>
          </p:cNvPr>
          <p:cNvSpPr>
            <a:spLocks noGrp="1"/>
          </p:cNvSpPr>
          <p:nvPr>
            <p:ph type="body" sz="quarter" idx="11" hasCustomPrompt="1"/>
          </p:nvPr>
        </p:nvSpPr>
        <p:spPr>
          <a:xfrm>
            <a:off x="8888609" y="6172202"/>
            <a:ext cx="2844800" cy="365125"/>
          </a:xfrm>
        </p:spPr>
        <p:txBody>
          <a:bodyPr/>
          <a:lstStyle>
            <a:lvl1pPr marL="0" indent="0" algn="r">
              <a:buFontTx/>
              <a:buNone/>
              <a:defRPr sz="1800" baseline="0">
                <a:solidFill>
                  <a:srgbClr val="616265"/>
                </a:solidFill>
              </a:defRPr>
            </a:lvl1pPr>
          </a:lstStyle>
          <a:p>
            <a:pPr lvl="0"/>
            <a:r>
              <a:rPr lang="en-US"/>
              <a:t>Month, Year</a:t>
            </a:r>
          </a:p>
        </p:txBody>
      </p:sp>
    </p:spTree>
    <p:extLst>
      <p:ext uri="{BB962C8B-B14F-4D97-AF65-F5344CB8AC3E}">
        <p14:creationId xmlns:p14="http://schemas.microsoft.com/office/powerpoint/2010/main" val="25880639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C1626E9-E194-4EF0-83CD-DA1CE8F1E3C6}"/>
              </a:ext>
            </a:extLst>
          </p:cNvPr>
          <p:cNvSpPr>
            <a:spLocks noGrp="1"/>
          </p:cNvSpPr>
          <p:nvPr>
            <p:ph type="title" hasCustomPrompt="1"/>
          </p:nvPr>
        </p:nvSpPr>
        <p:spPr>
          <a:xfrm>
            <a:off x="450984" y="1925256"/>
            <a:ext cx="10515600" cy="505266"/>
          </a:xfrm>
          <a:prstGeom prst="rect">
            <a:avLst/>
          </a:prstGeom>
        </p:spPr>
        <p:txBody>
          <a:bodyPr anchor="ctr"/>
          <a:lstStyle>
            <a:lvl1pPr>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Agenda</a:t>
            </a:r>
          </a:p>
        </p:txBody>
      </p:sp>
      <p:sp>
        <p:nvSpPr>
          <p:cNvPr id="13" name="Text Placeholder 12">
            <a:extLst>
              <a:ext uri="{FF2B5EF4-FFF2-40B4-BE49-F238E27FC236}">
                <a16:creationId xmlns:a16="http://schemas.microsoft.com/office/drawing/2014/main" id="{3C8A3CA2-E55A-41C2-BFAD-45B3CDBE0067}"/>
              </a:ext>
            </a:extLst>
          </p:cNvPr>
          <p:cNvSpPr>
            <a:spLocks noGrp="1"/>
          </p:cNvSpPr>
          <p:nvPr>
            <p:ph type="body" sz="quarter" idx="10" hasCustomPrompt="1"/>
          </p:nvPr>
        </p:nvSpPr>
        <p:spPr>
          <a:xfrm>
            <a:off x="519444" y="2606642"/>
            <a:ext cx="10834356" cy="3432311"/>
          </a:xfrm>
          <a:prstGeom prst="rect">
            <a:avLst/>
          </a:prstGeom>
        </p:spPr>
        <p:txBody>
          <a:bodyPr/>
          <a:lstStyle>
            <a:lvl1pPr marL="457223" indent="-457223" algn="l" defTabSz="457223" rtl="0" eaLnBrk="0" fontAlgn="base" latinLnBrk="0" hangingPunct="0">
              <a:lnSpc>
                <a:spcPct val="150000"/>
              </a:lnSpc>
              <a:spcBef>
                <a:spcPct val="20000"/>
              </a:spcBef>
              <a:spcAft>
                <a:spcPct val="0"/>
              </a:spcAft>
              <a:buClr>
                <a:schemeClr val="accent3"/>
              </a:buClr>
              <a:buFont typeface="+mj-lt"/>
              <a:buAutoNum type="arabicPeriod"/>
              <a:defRPr lang="en-US" sz="2000" b="1" kern="1200" dirty="0" smtClean="0">
                <a:solidFill>
                  <a:srgbClr val="616265"/>
                </a:solidFill>
                <a:latin typeface="+mn-lt"/>
                <a:ea typeface="Arial" charset="0"/>
                <a:cs typeface="Calibri" panose="020F0502020204030204" pitchFamily="34" charset="0"/>
              </a:defRPr>
            </a:lvl1pPr>
            <a:lvl2pPr marL="457223" indent="0">
              <a:buNone/>
              <a:defRPr/>
            </a:lvl2pPr>
          </a:lstStyle>
          <a:p>
            <a:pPr lvl="0"/>
            <a:r>
              <a:rPr lang="en-US"/>
              <a:t>Title of Section 1</a:t>
            </a:r>
          </a:p>
          <a:p>
            <a:pPr lvl="0"/>
            <a:endParaRPr lang="en-US"/>
          </a:p>
        </p:txBody>
      </p:sp>
      <p:sp>
        <p:nvSpPr>
          <p:cNvPr id="4" name="Slide Number Placeholder 3">
            <a:extLst>
              <a:ext uri="{FF2B5EF4-FFF2-40B4-BE49-F238E27FC236}">
                <a16:creationId xmlns:a16="http://schemas.microsoft.com/office/drawing/2014/main" id="{2D63E412-C8C2-4803-A644-0245E2433D32}"/>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5" name="Text Placeholder 4">
            <a:extLst>
              <a:ext uri="{FF2B5EF4-FFF2-40B4-BE49-F238E27FC236}">
                <a16:creationId xmlns:a16="http://schemas.microsoft.com/office/drawing/2014/main" id="{CE200A55-16AF-44AB-B768-D3460BFBF6B5}"/>
              </a:ext>
            </a:extLst>
          </p:cNvPr>
          <p:cNvSpPr>
            <a:spLocks noGrp="1"/>
          </p:cNvSpPr>
          <p:nvPr>
            <p:ph type="body" sz="quarter" idx="11" hasCustomPrompt="1"/>
          </p:nvPr>
        </p:nvSpPr>
        <p:spPr>
          <a:xfrm>
            <a:off x="450850" y="1703186"/>
            <a:ext cx="4236653" cy="222070"/>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43987968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878" y="1791905"/>
            <a:ext cx="11277532" cy="1408496"/>
          </a:xfrm>
        </p:spPr>
        <p:txBody>
          <a:bodyPr anchor="b">
            <a:normAutofit/>
          </a:bodyPr>
          <a:lstStyle>
            <a:lvl1pPr algn="l">
              <a:lnSpc>
                <a:spcPct val="90000"/>
              </a:lnSpc>
              <a:defRPr sz="3800" b="1" i="0" baseline="0">
                <a:solidFill>
                  <a:schemeClr val="bg1"/>
                </a:solidFill>
                <a:latin typeface="Arial" charset="0"/>
                <a:ea typeface="Arial" charset="0"/>
                <a:cs typeface="Arial" charset="0"/>
              </a:defRPr>
            </a:lvl1pPr>
          </a:lstStyle>
          <a:p>
            <a:r>
              <a:rPr lang="en-US"/>
              <a:t>Section Title</a:t>
            </a:r>
          </a:p>
        </p:txBody>
      </p:sp>
      <p:sp>
        <p:nvSpPr>
          <p:cNvPr id="3" name="Subtitle 2"/>
          <p:cNvSpPr>
            <a:spLocks noGrp="1"/>
          </p:cNvSpPr>
          <p:nvPr>
            <p:ph type="subTitle" idx="1" hasCustomPrompt="1"/>
          </p:nvPr>
        </p:nvSpPr>
        <p:spPr>
          <a:xfrm>
            <a:off x="455878" y="3657600"/>
            <a:ext cx="11277532" cy="2057400"/>
          </a:xfrm>
        </p:spPr>
        <p:txBody>
          <a:bodyPr>
            <a:normAutofit/>
          </a:bodyPr>
          <a:lstStyle>
            <a:lvl1pPr marL="0" indent="0" algn="l">
              <a:lnSpc>
                <a:spcPct val="90000"/>
              </a:lnSpc>
              <a:buNone/>
              <a:defRPr sz="2800" baseline="0">
                <a:solidFill>
                  <a:schemeClr val="bg1"/>
                </a:solidFill>
              </a:defRPr>
            </a:lvl1pPr>
            <a:lvl2pPr marL="457223" indent="0" algn="ctr">
              <a:buNone/>
              <a:defRPr>
                <a:solidFill>
                  <a:schemeClr val="tx1">
                    <a:tint val="75000"/>
                  </a:schemeClr>
                </a:solidFill>
              </a:defRPr>
            </a:lvl2pPr>
            <a:lvl3pPr marL="914446" indent="0" algn="ctr">
              <a:buNone/>
              <a:defRPr>
                <a:solidFill>
                  <a:schemeClr val="tx1">
                    <a:tint val="75000"/>
                  </a:schemeClr>
                </a:solidFill>
              </a:defRPr>
            </a:lvl3pPr>
            <a:lvl4pPr marL="1371669" indent="0" algn="ctr">
              <a:buNone/>
              <a:defRPr>
                <a:solidFill>
                  <a:schemeClr val="tx1">
                    <a:tint val="75000"/>
                  </a:schemeClr>
                </a:solidFill>
              </a:defRPr>
            </a:lvl4pPr>
            <a:lvl5pPr marL="1828891"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0"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Subtitle</a:t>
            </a:r>
          </a:p>
        </p:txBody>
      </p:sp>
      <p:cxnSp>
        <p:nvCxnSpPr>
          <p:cNvPr id="4" name="Straight Connector 3"/>
          <p:cNvCxnSpPr/>
          <p:nvPr userDrawn="1"/>
        </p:nvCxnSpPr>
        <p:spPr>
          <a:xfrm>
            <a:off x="455878" y="3429000"/>
            <a:ext cx="1127753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userDrawn="1"/>
        </p:nvSpPr>
        <p:spPr>
          <a:xfrm>
            <a:off x="1" y="1"/>
            <a:ext cx="12190643" cy="931925"/>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Picture 11" descr="A picture containing shape&#10;&#10;Description automatically generated">
            <a:extLst>
              <a:ext uri="{FF2B5EF4-FFF2-40B4-BE49-F238E27FC236}">
                <a16:creationId xmlns:a16="http://schemas.microsoft.com/office/drawing/2014/main" id="{6F0553D6-B6F5-4F07-AC12-9265B78578F1}"/>
              </a:ext>
            </a:extLst>
          </p:cNvPr>
          <p:cNvPicPr>
            <a:picLocks noChangeAspect="1"/>
          </p:cNvPicPr>
          <p:nvPr userDrawn="1"/>
        </p:nvPicPr>
        <p:blipFill>
          <a:blip r:embed="rId2" cstate="email">
            <a:biLevel thresh="25000"/>
            <a:extLst>
              <a:ext uri="{28A0092B-C50C-407E-A947-70E740481C1C}">
                <a14:useLocalDpi xmlns:a14="http://schemas.microsoft.com/office/drawing/2010/main"/>
              </a:ext>
            </a:extLst>
          </a:blip>
          <a:stretch>
            <a:fillRect/>
          </a:stretch>
        </p:blipFill>
        <p:spPr>
          <a:xfrm>
            <a:off x="10377428" y="483376"/>
            <a:ext cx="1392265" cy="445694"/>
          </a:xfrm>
          <a:prstGeom prst="rect">
            <a:avLst/>
          </a:prstGeom>
        </p:spPr>
      </p:pic>
      <p:sp>
        <p:nvSpPr>
          <p:cNvPr id="13" name="Slide Number Placeholder 3">
            <a:extLst>
              <a:ext uri="{FF2B5EF4-FFF2-40B4-BE49-F238E27FC236}">
                <a16:creationId xmlns:a16="http://schemas.microsoft.com/office/drawing/2014/main" id="{71CB9674-4F5E-4B86-98EE-26326F4470F7}"/>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4" name="Text Placeholder 4">
            <a:extLst>
              <a:ext uri="{FF2B5EF4-FFF2-40B4-BE49-F238E27FC236}">
                <a16:creationId xmlns:a16="http://schemas.microsoft.com/office/drawing/2014/main" id="{61A0323D-0169-442C-9B3C-C9C76326651F}"/>
              </a:ext>
            </a:extLst>
          </p:cNvPr>
          <p:cNvSpPr>
            <a:spLocks noGrp="1"/>
          </p:cNvSpPr>
          <p:nvPr>
            <p:ph type="body" sz="quarter" idx="11" hasCustomPrompt="1"/>
          </p:nvPr>
        </p:nvSpPr>
        <p:spPr>
          <a:xfrm>
            <a:off x="450850" y="2227764"/>
            <a:ext cx="4236653" cy="222070"/>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7125103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35" name="Text Placeholder 34">
            <a:extLst>
              <a:ext uri="{FF2B5EF4-FFF2-40B4-BE49-F238E27FC236}">
                <a16:creationId xmlns:a16="http://schemas.microsoft.com/office/drawing/2014/main" id="{BD989B20-9375-48EE-AC64-5FAC425F20AB}"/>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7" name="Title 16">
            <a:extLst>
              <a:ext uri="{FF2B5EF4-FFF2-40B4-BE49-F238E27FC236}">
                <a16:creationId xmlns:a16="http://schemas.microsoft.com/office/drawing/2014/main" id="{106CCE00-51CD-4946-AA44-F8A7380E748F}"/>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2" name="Text Placeholder 45">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47612" y="1970605"/>
            <a:ext cx="11323109" cy="4415007"/>
          </a:xfrm>
          <a:prstGeom prst="rect">
            <a:avLst/>
          </a:prstGeom>
        </p:spPr>
        <p:txBody>
          <a:bodyPr/>
          <a:lstStyle>
            <a:lvl1pPr marL="285764" indent="-285764">
              <a:lnSpc>
                <a:spcPct val="100000"/>
              </a:lnSpc>
              <a:spcBef>
                <a:spcPts val="0"/>
              </a:spcBef>
              <a:spcAft>
                <a:spcPts val="600"/>
              </a:spcAft>
              <a:buFont typeface="Arial" panose="020B0604020202020204" pitchFamily="34" charset="0"/>
              <a:buChar char="•"/>
              <a:defRPr sz="1800" b="1">
                <a:solidFill>
                  <a:srgbClr val="000000"/>
                </a:solidFill>
              </a:defRPr>
            </a:lvl1pPr>
            <a:lvl2pPr marL="800140" indent="-342917">
              <a:lnSpc>
                <a:spcPct val="100000"/>
              </a:lnSpc>
              <a:spcBef>
                <a:spcPts val="0"/>
              </a:spcBef>
              <a:spcAft>
                <a:spcPts val="1200"/>
              </a:spcAft>
              <a:buFont typeface="Courier New" panose="02070309020205020404" pitchFamily="49" charset="0"/>
              <a:buChar char="o"/>
              <a:defRPr sz="1400"/>
            </a:lvl2pPr>
          </a:lstStyle>
          <a:p>
            <a:pPr lvl="0"/>
            <a:r>
              <a:rPr lang="en-US"/>
              <a:t>Bulleted list</a:t>
            </a:r>
          </a:p>
          <a:p>
            <a:pPr lvl="1"/>
            <a:r>
              <a:rPr lang="en-US"/>
              <a:t>Bulleted list</a:t>
            </a:r>
          </a:p>
        </p:txBody>
      </p:sp>
      <p:sp>
        <p:nvSpPr>
          <p:cNvPr id="13" name="Slide Number Placeholder 3">
            <a:extLst>
              <a:ext uri="{FF2B5EF4-FFF2-40B4-BE49-F238E27FC236}">
                <a16:creationId xmlns:a16="http://schemas.microsoft.com/office/drawing/2014/main" id="{D36B9703-E8CD-4820-92D1-3A3A1F04835B}"/>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6" name="Text Placeholder 4">
            <a:extLst>
              <a:ext uri="{FF2B5EF4-FFF2-40B4-BE49-F238E27FC236}">
                <a16:creationId xmlns:a16="http://schemas.microsoft.com/office/drawing/2014/main" id="{F81BBA38-F575-4110-91FC-AA1141E7E037}"/>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76320714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wo Bulleted Lists">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AE092BC-1D7E-403B-B3EC-FFA497B33819}"/>
              </a:ext>
            </a:extLst>
          </p:cNvPr>
          <p:cNvSpPr/>
          <p:nvPr userDrawn="1"/>
        </p:nvSpPr>
        <p:spPr>
          <a:xfrm>
            <a:off x="452277" y="1857768"/>
            <a:ext cx="3657600" cy="4606532"/>
          </a:xfrm>
          <a:prstGeom prst="rect">
            <a:avLst/>
          </a:prstGeom>
          <a:solidFill>
            <a:srgbClr val="FFFFFF">
              <a:lumMod val="95000"/>
            </a:srgbClr>
          </a:solidFill>
          <a:ln w="9525" cap="flat" cmpd="sng" algn="ctr">
            <a:noFill/>
            <a:prstDash val="solid"/>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6" name="Text Placeholder 34">
            <a:extLst>
              <a:ext uri="{FF2B5EF4-FFF2-40B4-BE49-F238E27FC236}">
                <a16:creationId xmlns:a16="http://schemas.microsoft.com/office/drawing/2014/main" id="{AB3A5235-C18D-4A51-968D-22BB77BD47C9}"/>
              </a:ext>
            </a:extLst>
          </p:cNvPr>
          <p:cNvSpPr>
            <a:spLocks noGrp="1"/>
          </p:cNvSpPr>
          <p:nvPr>
            <p:ph type="body" sz="quarter" idx="36" hasCustomPrompt="1"/>
          </p:nvPr>
        </p:nvSpPr>
        <p:spPr>
          <a:xfrm>
            <a:off x="527865" y="1969111"/>
            <a:ext cx="3426555"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sp>
        <p:nvSpPr>
          <p:cNvPr id="37" name="Text Placeholder 45">
            <a:extLst>
              <a:ext uri="{FF2B5EF4-FFF2-40B4-BE49-F238E27FC236}">
                <a16:creationId xmlns:a16="http://schemas.microsoft.com/office/drawing/2014/main" id="{01ECAAD3-36D4-4CD8-8BAC-A1762CE5EE7B}"/>
              </a:ext>
            </a:extLst>
          </p:cNvPr>
          <p:cNvSpPr>
            <a:spLocks noGrp="1"/>
          </p:cNvSpPr>
          <p:nvPr>
            <p:ph type="body" sz="quarter" idx="29" hasCustomPrompt="1"/>
          </p:nvPr>
        </p:nvSpPr>
        <p:spPr>
          <a:xfrm>
            <a:off x="527865" y="2284841"/>
            <a:ext cx="3421771" cy="530352"/>
          </a:xfrm>
          <a:prstGeom prst="rect">
            <a:avLst/>
          </a:prstGeom>
        </p:spPr>
        <p:txBody>
          <a:bodyPr/>
          <a:lstStyle>
            <a:lvl1pPr marL="0" indent="0">
              <a:lnSpc>
                <a:spcPct val="100000"/>
              </a:lnSpc>
              <a:buNone/>
              <a:defRPr sz="1400">
                <a:solidFill>
                  <a:srgbClr val="000000"/>
                </a:solidFill>
              </a:defRPr>
            </a:lvl1pPr>
            <a:lvl2pPr marL="457223" indent="0">
              <a:buNone/>
              <a:defRPr/>
            </a:lvl2pPr>
          </a:lstStyle>
          <a:p>
            <a:pPr lvl="0"/>
            <a:r>
              <a:rPr lang="en-US"/>
              <a:t>Introduction to this section, which can be one to two lines</a:t>
            </a:r>
          </a:p>
        </p:txBody>
      </p:sp>
      <p:sp>
        <p:nvSpPr>
          <p:cNvPr id="38" name="Text Placeholder 45">
            <a:extLst>
              <a:ext uri="{FF2B5EF4-FFF2-40B4-BE49-F238E27FC236}">
                <a16:creationId xmlns:a16="http://schemas.microsoft.com/office/drawing/2014/main" id="{53A8B516-ABBB-4895-9D29-2C0C280749B8}"/>
              </a:ext>
            </a:extLst>
          </p:cNvPr>
          <p:cNvSpPr>
            <a:spLocks noGrp="1"/>
          </p:cNvSpPr>
          <p:nvPr>
            <p:ph type="body" sz="quarter" idx="50" hasCustomPrompt="1"/>
          </p:nvPr>
        </p:nvSpPr>
        <p:spPr>
          <a:xfrm>
            <a:off x="821494" y="2945944"/>
            <a:ext cx="3134490" cy="3359606"/>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a:t>
            </a:r>
          </a:p>
        </p:txBody>
      </p:sp>
      <p:sp>
        <p:nvSpPr>
          <p:cNvPr id="9" name="Text Placeholder 8">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4479093" y="2327636"/>
            <a:ext cx="7124200" cy="487555"/>
          </a:xfrm>
          <a:prstGeom prst="rect">
            <a:avLst/>
          </a:prstGeom>
        </p:spPr>
        <p:txBody>
          <a:bodyPr/>
          <a:lstStyle>
            <a:lvl1pPr marL="0" indent="0">
              <a:lnSpc>
                <a:spcPct val="100000"/>
              </a:lnSpc>
              <a:spcBef>
                <a:spcPts val="0"/>
              </a:spcBef>
              <a:spcAft>
                <a:spcPts val="1200"/>
              </a:spcAft>
              <a:buNone/>
              <a:defRPr sz="1400">
                <a:solidFill>
                  <a:srgbClr val="000000"/>
                </a:solidFill>
              </a:defRPr>
            </a:lvl1pPr>
            <a:lvl2pPr>
              <a:lnSpc>
                <a:spcPct val="100000"/>
              </a:lnSpc>
              <a:spcBef>
                <a:spcPts val="0"/>
              </a:spcBef>
              <a:spcAft>
                <a:spcPts val="600"/>
              </a:spcAft>
              <a:defRPr sz="1400">
                <a:solidFill>
                  <a:srgbClr val="000000"/>
                </a:solidFill>
              </a:defRPr>
            </a:lvl2pPr>
            <a:lvl3pPr marL="1143057" indent="-228611">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Introduction to this section, which can be one to two lines</a:t>
            </a:r>
          </a:p>
        </p:txBody>
      </p:sp>
      <p:sp>
        <p:nvSpPr>
          <p:cNvPr id="39" name="Text Placeholder 34">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4479094" y="1968570"/>
            <a:ext cx="1251799" cy="316271"/>
          </a:xfrm>
          <a:prstGeom prst="rect">
            <a:avLst/>
          </a:prstGeom>
          <a:solidFill>
            <a:schemeClr val="bg1"/>
          </a:solidFill>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Section Title</a:t>
            </a:r>
          </a:p>
        </p:txBody>
      </p:sp>
      <p:cxnSp>
        <p:nvCxnSpPr>
          <p:cNvPr id="15" name="Straight Connector 14">
            <a:extLst>
              <a:ext uri="{FF2B5EF4-FFF2-40B4-BE49-F238E27FC236}">
                <a16:creationId xmlns:a16="http://schemas.microsoft.com/office/drawing/2014/main" id="{A8D4178E-DF7E-4C9A-BCC9-00B222F9E6F1}"/>
              </a:ext>
            </a:extLst>
          </p:cNvPr>
          <p:cNvCxnSpPr>
            <a:cxnSpLocks/>
            <a:stCxn id="39" idx="3"/>
          </p:cNvCxnSpPr>
          <p:nvPr userDrawn="1"/>
        </p:nvCxnSpPr>
        <p:spPr>
          <a:xfrm flipV="1">
            <a:off x="5730893" y="2098899"/>
            <a:ext cx="5872401" cy="2780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45">
            <a:extLst>
              <a:ext uri="{FF2B5EF4-FFF2-40B4-BE49-F238E27FC236}">
                <a16:creationId xmlns:a16="http://schemas.microsoft.com/office/drawing/2014/main" id="{35AEA76E-BF4A-4AB7-9700-7FB2389640C2}"/>
              </a:ext>
            </a:extLst>
          </p:cNvPr>
          <p:cNvSpPr>
            <a:spLocks noGrp="1"/>
          </p:cNvSpPr>
          <p:nvPr>
            <p:ph type="body" sz="quarter" idx="53" hasCustomPrompt="1"/>
          </p:nvPr>
        </p:nvSpPr>
        <p:spPr>
          <a:xfrm>
            <a:off x="4792043" y="2945944"/>
            <a:ext cx="6811248" cy="3518356"/>
          </a:xfrm>
          <a:prstGeom prst="rect">
            <a:avLst/>
          </a:prstGeom>
        </p:spPr>
        <p:txBody>
          <a:bodyPr/>
          <a:lstStyle>
            <a:lvl1pPr marL="285764" indent="-285764">
              <a:lnSpc>
                <a:spcPct val="100000"/>
              </a:lnSpc>
              <a:spcBef>
                <a:spcPts val="0"/>
              </a:spcBef>
              <a:spcAft>
                <a:spcPts val="1200"/>
              </a:spcAft>
              <a:buFont typeface="Arial" panose="020B0604020202020204" pitchFamily="34" charset="0"/>
              <a:buChar char="•"/>
              <a:defRPr sz="1400">
                <a:solidFill>
                  <a:srgbClr val="000000"/>
                </a:solidFill>
              </a:defRPr>
            </a:lvl1pPr>
            <a:lvl2pPr marL="457223" indent="0">
              <a:buNone/>
              <a:defRPr/>
            </a:lvl2pPr>
          </a:lstStyle>
          <a:p>
            <a:pPr lvl="0"/>
            <a:r>
              <a:rPr lang="en-US"/>
              <a:t>Bulleted list</a:t>
            </a:r>
          </a:p>
        </p:txBody>
      </p:sp>
      <p:sp>
        <p:nvSpPr>
          <p:cNvPr id="13" name="Text Placeholder 34">
            <a:extLst>
              <a:ext uri="{FF2B5EF4-FFF2-40B4-BE49-F238E27FC236}">
                <a16:creationId xmlns:a16="http://schemas.microsoft.com/office/drawing/2014/main" id="{A61FE931-556B-4711-A7D9-B87B9C4EDC0F}"/>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4" name="Title 16">
            <a:extLst>
              <a:ext uri="{FF2B5EF4-FFF2-40B4-BE49-F238E27FC236}">
                <a16:creationId xmlns:a16="http://schemas.microsoft.com/office/drawing/2014/main" id="{7ADBD36E-EE4A-4A36-9A26-561F9B6932BE}"/>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6" name="Slide Number Placeholder 3">
            <a:extLst>
              <a:ext uri="{FF2B5EF4-FFF2-40B4-BE49-F238E27FC236}">
                <a16:creationId xmlns:a16="http://schemas.microsoft.com/office/drawing/2014/main" id="{B482DAE9-1BCD-4CE6-B874-1D2C33C639DC}"/>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8" name="Text Placeholder 4">
            <a:extLst>
              <a:ext uri="{FF2B5EF4-FFF2-40B4-BE49-F238E27FC236}">
                <a16:creationId xmlns:a16="http://schemas.microsoft.com/office/drawing/2014/main" id="{7A4357C8-6386-4B36-A2EC-426BDD121873}"/>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321583333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creenshot or Image with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3A73D80-A587-4562-9A98-F86452171A9E}"/>
              </a:ext>
            </a:extLst>
          </p:cNvPr>
          <p:cNvSpPr>
            <a:spLocks noGrp="1"/>
          </p:cNvSpPr>
          <p:nvPr>
            <p:ph type="body" sz="quarter" idx="51" hasCustomPrompt="1"/>
          </p:nvPr>
        </p:nvSpPr>
        <p:spPr>
          <a:xfrm>
            <a:off x="6554804" y="2166269"/>
            <a:ext cx="5048489" cy="4399569"/>
          </a:xfrm>
          <a:prstGeom prst="rect">
            <a:avLst/>
          </a:prstGeom>
        </p:spPr>
        <p:txBody>
          <a:bodyPr/>
          <a:lstStyle>
            <a:lvl1pPr marL="0" indent="0">
              <a:lnSpc>
                <a:spcPct val="100000"/>
              </a:lnSpc>
              <a:spcBef>
                <a:spcPts val="0"/>
              </a:spcBef>
              <a:spcAft>
                <a:spcPts val="1200"/>
              </a:spcAft>
              <a:buNone/>
              <a:defRPr sz="1400">
                <a:solidFill>
                  <a:srgbClr val="000000"/>
                </a:solidFill>
              </a:defRPr>
            </a:lvl1pPr>
            <a:lvl2pPr>
              <a:lnSpc>
                <a:spcPct val="100000"/>
              </a:lnSpc>
              <a:spcBef>
                <a:spcPts val="0"/>
              </a:spcBef>
              <a:spcAft>
                <a:spcPts val="600"/>
              </a:spcAft>
              <a:defRPr sz="1400">
                <a:solidFill>
                  <a:srgbClr val="000000"/>
                </a:solidFill>
              </a:defRPr>
            </a:lvl2pPr>
            <a:lvl3pPr marL="1143057" indent="-228611">
              <a:lnSpc>
                <a:spcPct val="100000"/>
              </a:lnSpc>
              <a:spcBef>
                <a:spcPts val="0"/>
              </a:spcBef>
              <a:spcAft>
                <a:spcPts val="600"/>
              </a:spcAft>
              <a:buFont typeface="Courier New" panose="02070309020205020404" pitchFamily="49" charset="0"/>
              <a:buChar char="o"/>
              <a:defRPr sz="1400">
                <a:solidFill>
                  <a:srgbClr val="000000"/>
                </a:solidFill>
              </a:defRPr>
            </a:lvl3pPr>
          </a:lstStyle>
          <a:p>
            <a:pPr lvl="0"/>
            <a:r>
              <a:rPr lang="en-US"/>
              <a:t>Description of image</a:t>
            </a:r>
          </a:p>
          <a:p>
            <a:pPr lvl="1"/>
            <a:r>
              <a:rPr lang="en-US"/>
              <a:t>Bullet level one</a:t>
            </a:r>
          </a:p>
          <a:p>
            <a:pPr lvl="2"/>
            <a:r>
              <a:rPr lang="en-US"/>
              <a:t>Bullet level two</a:t>
            </a:r>
          </a:p>
        </p:txBody>
      </p:sp>
      <p:sp>
        <p:nvSpPr>
          <p:cNvPr id="39" name="Text Placeholder 34">
            <a:extLst>
              <a:ext uri="{FF2B5EF4-FFF2-40B4-BE49-F238E27FC236}">
                <a16:creationId xmlns:a16="http://schemas.microsoft.com/office/drawing/2014/main" id="{82EC4FA8-A6A1-4ADB-9B95-B32FBAA04FC8}"/>
              </a:ext>
            </a:extLst>
          </p:cNvPr>
          <p:cNvSpPr>
            <a:spLocks noGrp="1"/>
          </p:cNvSpPr>
          <p:nvPr>
            <p:ph type="body" sz="quarter" idx="52" hasCustomPrompt="1"/>
          </p:nvPr>
        </p:nvSpPr>
        <p:spPr>
          <a:xfrm>
            <a:off x="6442649" y="1807203"/>
            <a:ext cx="1494987" cy="260659"/>
          </a:xfrm>
          <a:prstGeom prst="rect">
            <a:avLst/>
          </a:prstGeom>
        </p:spPr>
        <p:txBody>
          <a:bodyPr/>
          <a:lstStyle>
            <a:lvl1pPr marL="0" indent="0" algn="l" defTabSz="914446" rtl="0" eaLnBrk="1" latinLnBrk="0" hangingPunct="1">
              <a:buNone/>
              <a:defRPr lang="en-US" sz="1600" b="1" kern="1200" dirty="0">
                <a:solidFill>
                  <a:srgbClr val="20558A"/>
                </a:solidFill>
                <a:latin typeface="+mn-lt"/>
                <a:ea typeface="+mn-ea"/>
                <a:cs typeface="Calibri" panose="020F0502020204030204" pitchFamily="34" charset="0"/>
              </a:defRPr>
            </a:lvl1pPr>
          </a:lstStyle>
          <a:p>
            <a:r>
              <a:rPr lang="en-US" b="1">
                <a:solidFill>
                  <a:srgbClr val="20558A"/>
                </a:solidFill>
                <a:cs typeface="Calibri" panose="020F0502020204030204" pitchFamily="34" charset="0"/>
              </a:rPr>
              <a:t>Image Title</a:t>
            </a:r>
          </a:p>
        </p:txBody>
      </p:sp>
      <p:cxnSp>
        <p:nvCxnSpPr>
          <p:cNvPr id="15" name="Straight Connector 14">
            <a:extLst>
              <a:ext uri="{FF2B5EF4-FFF2-40B4-BE49-F238E27FC236}">
                <a16:creationId xmlns:a16="http://schemas.microsoft.com/office/drawing/2014/main" id="{A8D4178E-DF7E-4C9A-BCC9-00B222F9E6F1}"/>
              </a:ext>
            </a:extLst>
          </p:cNvPr>
          <p:cNvCxnSpPr>
            <a:cxnSpLocks/>
            <a:stCxn id="39" idx="3"/>
          </p:cNvCxnSpPr>
          <p:nvPr userDrawn="1"/>
        </p:nvCxnSpPr>
        <p:spPr>
          <a:xfrm>
            <a:off x="7937636" y="1937532"/>
            <a:ext cx="366565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C3098E84-38C6-4C6E-AFCA-906B1EC1329B}"/>
              </a:ext>
            </a:extLst>
          </p:cNvPr>
          <p:cNvSpPr>
            <a:spLocks noGrp="1"/>
          </p:cNvSpPr>
          <p:nvPr>
            <p:ph type="pic" sz="quarter" idx="53" hasCustomPrompt="1"/>
          </p:nvPr>
        </p:nvSpPr>
        <p:spPr>
          <a:xfrm>
            <a:off x="452438" y="1807201"/>
            <a:ext cx="5765800" cy="4758641"/>
          </a:xfrm>
          <a:prstGeom prst="rect">
            <a:avLst/>
          </a:prstGeom>
          <a:effectLst>
            <a:outerShdw blurRad="76200" dir="13500000" sy="23000" kx="1200000" algn="br" rotWithShape="0">
              <a:prstClr val="black">
                <a:alpha val="20000"/>
              </a:prstClr>
            </a:outerShdw>
          </a:effectLst>
        </p:spPr>
        <p:txBody>
          <a:bodyPr/>
          <a:lstStyle>
            <a:lvl1pPr marL="0" indent="0" algn="ctr">
              <a:buNone/>
              <a:defRPr sz="1400" b="1"/>
            </a:lvl1pPr>
          </a:lstStyle>
          <a:p>
            <a:r>
              <a:rPr lang="en-US"/>
              <a:t>SCREENSHOT OR IMAGE</a:t>
            </a:r>
          </a:p>
        </p:txBody>
      </p:sp>
      <p:sp>
        <p:nvSpPr>
          <p:cNvPr id="11" name="Text Placeholder 34">
            <a:extLst>
              <a:ext uri="{FF2B5EF4-FFF2-40B4-BE49-F238E27FC236}">
                <a16:creationId xmlns:a16="http://schemas.microsoft.com/office/drawing/2014/main" id="{E9773F35-3CEB-4F94-8035-9AA1E44D09E9}"/>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12" name="Title 16">
            <a:extLst>
              <a:ext uri="{FF2B5EF4-FFF2-40B4-BE49-F238E27FC236}">
                <a16:creationId xmlns:a16="http://schemas.microsoft.com/office/drawing/2014/main" id="{F8D1FD08-A2E9-468C-934D-695BDEBAD882}"/>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13" name="Slide Number Placeholder 3">
            <a:extLst>
              <a:ext uri="{FF2B5EF4-FFF2-40B4-BE49-F238E27FC236}">
                <a16:creationId xmlns:a16="http://schemas.microsoft.com/office/drawing/2014/main" id="{2A08A184-117B-4561-889E-53980734232A}"/>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14" name="Text Placeholder 4">
            <a:extLst>
              <a:ext uri="{FF2B5EF4-FFF2-40B4-BE49-F238E27FC236}">
                <a16:creationId xmlns:a16="http://schemas.microsoft.com/office/drawing/2014/main" id="{2C777CAC-D197-434F-B733-647A796AAA41}"/>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89397284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hree Phases">
    <p:spTree>
      <p:nvGrpSpPr>
        <p:cNvPr id="1" name=""/>
        <p:cNvGrpSpPr/>
        <p:nvPr/>
      </p:nvGrpSpPr>
      <p:grpSpPr>
        <a:xfrm>
          <a:off x="0" y="0"/>
          <a:ext cx="0" cy="0"/>
          <a:chOff x="0" y="0"/>
          <a:chExt cx="0" cy="0"/>
        </a:xfrm>
      </p:grpSpPr>
      <p:sp>
        <p:nvSpPr>
          <p:cNvPr id="25" name="Pentagon 71">
            <a:extLst>
              <a:ext uri="{FF2B5EF4-FFF2-40B4-BE49-F238E27FC236}">
                <a16:creationId xmlns:a16="http://schemas.microsoft.com/office/drawing/2014/main" id="{0519B961-5F90-4839-8D83-4A70F5103D1B}"/>
              </a:ext>
            </a:extLst>
          </p:cNvPr>
          <p:cNvSpPr/>
          <p:nvPr/>
        </p:nvSpPr>
        <p:spPr bwMode="gray">
          <a:xfrm rot="5400000">
            <a:off x="-175513" y="2927041"/>
            <a:ext cx="4749608" cy="2533649"/>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200" b="1" kern="0">
              <a:solidFill>
                <a:prstClr val="white"/>
              </a:solidFill>
            </a:endParaRPr>
          </a:p>
        </p:txBody>
      </p:sp>
      <p:grpSp>
        <p:nvGrpSpPr>
          <p:cNvPr id="27" name="Group 26">
            <a:extLst>
              <a:ext uri="{FF2B5EF4-FFF2-40B4-BE49-F238E27FC236}">
                <a16:creationId xmlns:a16="http://schemas.microsoft.com/office/drawing/2014/main" id="{A34D04AD-8320-4E7C-9751-4F5E7120511B}"/>
              </a:ext>
            </a:extLst>
          </p:cNvPr>
          <p:cNvGrpSpPr/>
          <p:nvPr userDrawn="1"/>
        </p:nvGrpSpPr>
        <p:grpSpPr>
          <a:xfrm>
            <a:off x="743179" y="1683164"/>
            <a:ext cx="2874353" cy="1068832"/>
            <a:chOff x="228600" y="1575587"/>
            <a:chExt cx="2874353" cy="1068832"/>
          </a:xfrm>
        </p:grpSpPr>
        <p:sp>
          <p:nvSpPr>
            <p:cNvPr id="29" name="Rectangle 28">
              <a:extLst>
                <a:ext uri="{FF2B5EF4-FFF2-40B4-BE49-F238E27FC236}">
                  <a16:creationId xmlns:a16="http://schemas.microsoft.com/office/drawing/2014/main" id="{148ADE09-FE51-426C-9811-0A1EE799CE43}"/>
                </a:ext>
              </a:extLst>
            </p:cNvPr>
            <p:cNvSpPr/>
            <p:nvPr/>
          </p:nvSpPr>
          <p:spPr bwMode="gray">
            <a:xfrm>
              <a:off x="232419" y="1575587"/>
              <a:ext cx="2870534" cy="859134"/>
            </a:xfrm>
            <a:prstGeom prst="rect">
              <a:avLst/>
            </a:prstGeom>
            <a:solidFill>
              <a:srgbClr val="178481"/>
            </a:solidFill>
            <a:ln w="19050" algn="ctr">
              <a:noFill/>
              <a:miter lim="800000"/>
              <a:headEnd/>
              <a:tailEnd/>
            </a:ln>
          </p:spPr>
          <p:txBody>
            <a:bodyPr wrap="square" lIns="88900" tIns="88900" rIns="88900" bIns="88900" rtlCol="0" anchor="t"/>
            <a:lstStyle/>
            <a:p>
              <a:pPr defTabSz="1219231">
                <a:lnSpc>
                  <a:spcPct val="106000"/>
                </a:lnSpc>
              </a:pPr>
              <a:endParaRPr lang="en-GB" sz="1600" b="1">
                <a:solidFill>
                  <a:prstClr val="white"/>
                </a:solidFill>
              </a:endParaRPr>
            </a:p>
          </p:txBody>
        </p:sp>
        <p:sp>
          <p:nvSpPr>
            <p:cNvPr id="30" name="Right Triangle 29">
              <a:extLst>
                <a:ext uri="{FF2B5EF4-FFF2-40B4-BE49-F238E27FC236}">
                  <a16:creationId xmlns:a16="http://schemas.microsoft.com/office/drawing/2014/main" id="{37C67775-FEB8-4497-875F-B3698D79354E}"/>
                </a:ext>
              </a:extLst>
            </p:cNvPr>
            <p:cNvSpPr/>
            <p:nvPr/>
          </p:nvSpPr>
          <p:spPr bwMode="gray">
            <a:xfrm flipV="1">
              <a:off x="2953906" y="2434107"/>
              <a:ext cx="149047" cy="210312"/>
            </a:xfrm>
            <a:prstGeom prst="rtTriangle">
              <a:avLst/>
            </a:prstGeom>
            <a:solidFill>
              <a:schemeClr val="accent1">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sp>
          <p:nvSpPr>
            <p:cNvPr id="31" name="Right Triangle 30">
              <a:extLst>
                <a:ext uri="{FF2B5EF4-FFF2-40B4-BE49-F238E27FC236}">
                  <a16:creationId xmlns:a16="http://schemas.microsoft.com/office/drawing/2014/main" id="{DBF0AB72-8FCA-4B44-8EC5-DF5B29D117D2}"/>
                </a:ext>
              </a:extLst>
            </p:cNvPr>
            <p:cNvSpPr/>
            <p:nvPr/>
          </p:nvSpPr>
          <p:spPr bwMode="gray">
            <a:xfrm flipH="1" flipV="1">
              <a:off x="228600" y="2434107"/>
              <a:ext cx="166428" cy="210312"/>
            </a:xfrm>
            <a:prstGeom prst="rtTriangle">
              <a:avLst/>
            </a:prstGeom>
            <a:solidFill>
              <a:schemeClr val="accent1">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grpSp>
      <p:sp>
        <p:nvSpPr>
          <p:cNvPr id="34" name="Pentagon 71">
            <a:extLst>
              <a:ext uri="{FF2B5EF4-FFF2-40B4-BE49-F238E27FC236}">
                <a16:creationId xmlns:a16="http://schemas.microsoft.com/office/drawing/2014/main" id="{EA9EC692-A116-411A-A598-B9749B554B2F}"/>
              </a:ext>
            </a:extLst>
          </p:cNvPr>
          <p:cNvSpPr/>
          <p:nvPr/>
        </p:nvSpPr>
        <p:spPr bwMode="gray">
          <a:xfrm rot="5400000">
            <a:off x="3744279" y="2930224"/>
            <a:ext cx="4741319" cy="2533648"/>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200" b="1" kern="0">
              <a:solidFill>
                <a:prstClr val="white"/>
              </a:solidFill>
            </a:endParaRPr>
          </a:p>
        </p:txBody>
      </p:sp>
      <p:grpSp>
        <p:nvGrpSpPr>
          <p:cNvPr id="37" name="Group 36">
            <a:extLst>
              <a:ext uri="{FF2B5EF4-FFF2-40B4-BE49-F238E27FC236}">
                <a16:creationId xmlns:a16="http://schemas.microsoft.com/office/drawing/2014/main" id="{A6954D6A-C6C7-4952-82F4-04E015FB20F3}"/>
              </a:ext>
            </a:extLst>
          </p:cNvPr>
          <p:cNvGrpSpPr/>
          <p:nvPr userDrawn="1"/>
        </p:nvGrpSpPr>
        <p:grpSpPr>
          <a:xfrm>
            <a:off x="4658825" y="1686844"/>
            <a:ext cx="2874353" cy="1069446"/>
            <a:chOff x="3181101" y="1579266"/>
            <a:chExt cx="2874353" cy="1069446"/>
          </a:xfrm>
        </p:grpSpPr>
        <p:sp>
          <p:nvSpPr>
            <p:cNvPr id="50" name="Rectangle 49">
              <a:extLst>
                <a:ext uri="{FF2B5EF4-FFF2-40B4-BE49-F238E27FC236}">
                  <a16:creationId xmlns:a16="http://schemas.microsoft.com/office/drawing/2014/main" id="{C6F304C1-439D-4C77-AD32-E2B96FFB7603}"/>
                </a:ext>
              </a:extLst>
            </p:cNvPr>
            <p:cNvSpPr/>
            <p:nvPr/>
          </p:nvSpPr>
          <p:spPr bwMode="gray">
            <a:xfrm>
              <a:off x="3184920" y="1579266"/>
              <a:ext cx="2870534" cy="859134"/>
            </a:xfrm>
            <a:prstGeom prst="rect">
              <a:avLst/>
            </a:prstGeom>
            <a:solidFill>
              <a:srgbClr val="20558A"/>
            </a:solidFill>
            <a:ln w="19050" algn="ctr">
              <a:noFill/>
              <a:miter lim="800000"/>
              <a:headEnd/>
              <a:tailEnd/>
            </a:ln>
          </p:spPr>
          <p:txBody>
            <a:bodyPr wrap="square" lIns="88900" tIns="88900" rIns="88900" bIns="88900" rtlCol="0" anchor="t"/>
            <a:lstStyle/>
            <a:p>
              <a:pPr defTabSz="1219231">
                <a:lnSpc>
                  <a:spcPct val="106000"/>
                </a:lnSpc>
              </a:pPr>
              <a:endParaRPr lang="en-GB" sz="1600" b="1">
                <a:solidFill>
                  <a:prstClr val="white"/>
                </a:solidFill>
              </a:endParaRPr>
            </a:p>
          </p:txBody>
        </p:sp>
        <p:sp>
          <p:nvSpPr>
            <p:cNvPr id="51" name="Right Triangle 50">
              <a:extLst>
                <a:ext uri="{FF2B5EF4-FFF2-40B4-BE49-F238E27FC236}">
                  <a16:creationId xmlns:a16="http://schemas.microsoft.com/office/drawing/2014/main" id="{66E6518B-4991-41C5-833F-BA49AF0F7286}"/>
                </a:ext>
              </a:extLst>
            </p:cNvPr>
            <p:cNvSpPr/>
            <p:nvPr/>
          </p:nvSpPr>
          <p:spPr bwMode="gray">
            <a:xfrm flipV="1">
              <a:off x="5906407" y="2438400"/>
              <a:ext cx="149047" cy="210312"/>
            </a:xfrm>
            <a:prstGeom prst="rtTriangle">
              <a:avLst/>
            </a:prstGeom>
            <a:solidFill>
              <a:schemeClr val="tx2">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sp>
          <p:nvSpPr>
            <p:cNvPr id="52" name="Right Triangle 51">
              <a:extLst>
                <a:ext uri="{FF2B5EF4-FFF2-40B4-BE49-F238E27FC236}">
                  <a16:creationId xmlns:a16="http://schemas.microsoft.com/office/drawing/2014/main" id="{878121D8-F5F5-4B1A-B728-53018E811883}"/>
                </a:ext>
              </a:extLst>
            </p:cNvPr>
            <p:cNvSpPr/>
            <p:nvPr/>
          </p:nvSpPr>
          <p:spPr bwMode="gray">
            <a:xfrm flipH="1" flipV="1">
              <a:off x="3181101" y="2438400"/>
              <a:ext cx="166428" cy="210312"/>
            </a:xfrm>
            <a:prstGeom prst="rtTriangle">
              <a:avLst/>
            </a:prstGeom>
            <a:solidFill>
              <a:schemeClr val="tx2">
                <a:lumMod val="50000"/>
              </a:schemeClr>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grpSp>
      <p:sp>
        <p:nvSpPr>
          <p:cNvPr id="54" name="Pentagon 71">
            <a:extLst>
              <a:ext uri="{FF2B5EF4-FFF2-40B4-BE49-F238E27FC236}">
                <a16:creationId xmlns:a16="http://schemas.microsoft.com/office/drawing/2014/main" id="{C1C9B2C6-49AA-4551-9406-A7026AD38EBF}"/>
              </a:ext>
            </a:extLst>
          </p:cNvPr>
          <p:cNvSpPr/>
          <p:nvPr/>
        </p:nvSpPr>
        <p:spPr bwMode="gray">
          <a:xfrm rot="5400000">
            <a:off x="7650623" y="2936147"/>
            <a:ext cx="4725865" cy="2533648"/>
          </a:xfrm>
          <a:custGeom>
            <a:avLst/>
            <a:gdLst>
              <a:gd name="connsiteX0" fmla="*/ 0 w 4333557"/>
              <a:gd name="connsiteY0" fmla="*/ 0 h 3201722"/>
              <a:gd name="connsiteX1" fmla="*/ 3896714 w 4333557"/>
              <a:gd name="connsiteY1" fmla="*/ 0 h 3201722"/>
              <a:gd name="connsiteX2" fmla="*/ 4333557 w 4333557"/>
              <a:gd name="connsiteY2" fmla="*/ 1600861 h 3201722"/>
              <a:gd name="connsiteX3" fmla="*/ 3896714 w 4333557"/>
              <a:gd name="connsiteY3" fmla="*/ 3201722 h 3201722"/>
              <a:gd name="connsiteX4" fmla="*/ 0 w 4333557"/>
              <a:gd name="connsiteY4" fmla="*/ 3201722 h 3201722"/>
              <a:gd name="connsiteX5" fmla="*/ 0 w 4333557"/>
              <a:gd name="connsiteY5" fmla="*/ 0 h 3201722"/>
              <a:gd name="connsiteX0" fmla="*/ 0 w 3910479"/>
              <a:gd name="connsiteY0" fmla="*/ 0 h 3201722"/>
              <a:gd name="connsiteX1" fmla="*/ 3896714 w 3910479"/>
              <a:gd name="connsiteY1" fmla="*/ 0 h 3201722"/>
              <a:gd name="connsiteX2" fmla="*/ 3910479 w 3910479"/>
              <a:gd name="connsiteY2" fmla="*/ 1546270 h 3201722"/>
              <a:gd name="connsiteX3" fmla="*/ 3896714 w 3910479"/>
              <a:gd name="connsiteY3" fmla="*/ 3201722 h 3201722"/>
              <a:gd name="connsiteX4" fmla="*/ 0 w 3910479"/>
              <a:gd name="connsiteY4" fmla="*/ 3201722 h 3201722"/>
              <a:gd name="connsiteX5" fmla="*/ 0 w 3910479"/>
              <a:gd name="connsiteY5" fmla="*/ 0 h 320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479" h="3201722">
                <a:moveTo>
                  <a:pt x="0" y="0"/>
                </a:moveTo>
                <a:lnTo>
                  <a:pt x="3896714" y="0"/>
                </a:lnTo>
                <a:lnTo>
                  <a:pt x="3910479" y="1546270"/>
                </a:lnTo>
                <a:lnTo>
                  <a:pt x="3896714" y="3201722"/>
                </a:lnTo>
                <a:lnTo>
                  <a:pt x="0" y="3201722"/>
                </a:lnTo>
                <a:lnTo>
                  <a:pt x="0" y="0"/>
                </a:lnTo>
                <a:close/>
              </a:path>
            </a:pathLst>
          </a:custGeom>
          <a:solidFill>
            <a:srgbClr val="F2F2F2"/>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200" b="1" kern="0">
              <a:solidFill>
                <a:prstClr val="white"/>
              </a:solidFill>
            </a:endParaRPr>
          </a:p>
        </p:txBody>
      </p:sp>
      <p:grpSp>
        <p:nvGrpSpPr>
          <p:cNvPr id="56" name="Group 55">
            <a:extLst>
              <a:ext uri="{FF2B5EF4-FFF2-40B4-BE49-F238E27FC236}">
                <a16:creationId xmlns:a16="http://schemas.microsoft.com/office/drawing/2014/main" id="{AD0754BE-D644-4BC6-B35A-B47A1B9FB1E8}"/>
              </a:ext>
            </a:extLst>
          </p:cNvPr>
          <p:cNvGrpSpPr/>
          <p:nvPr userDrawn="1"/>
        </p:nvGrpSpPr>
        <p:grpSpPr>
          <a:xfrm>
            <a:off x="8574470" y="1690581"/>
            <a:ext cx="2874353" cy="1065709"/>
            <a:chOff x="6152868" y="1583003"/>
            <a:chExt cx="2874353" cy="1065709"/>
          </a:xfrm>
        </p:grpSpPr>
        <p:sp>
          <p:nvSpPr>
            <p:cNvPr id="57" name="Rectangle 56">
              <a:extLst>
                <a:ext uri="{FF2B5EF4-FFF2-40B4-BE49-F238E27FC236}">
                  <a16:creationId xmlns:a16="http://schemas.microsoft.com/office/drawing/2014/main" id="{F35E3CDA-EECD-4D39-A7E1-2EE2275AD094}"/>
                </a:ext>
              </a:extLst>
            </p:cNvPr>
            <p:cNvSpPr/>
            <p:nvPr userDrawn="1"/>
          </p:nvSpPr>
          <p:spPr bwMode="gray">
            <a:xfrm>
              <a:off x="6156687" y="1583003"/>
              <a:ext cx="2870534" cy="859134"/>
            </a:xfrm>
            <a:prstGeom prst="rect">
              <a:avLst/>
            </a:prstGeom>
            <a:solidFill>
              <a:schemeClr val="accent3"/>
            </a:solidFill>
            <a:ln w="19050" algn="ctr">
              <a:noFill/>
              <a:miter lim="800000"/>
              <a:headEnd/>
              <a:tailEnd/>
            </a:ln>
          </p:spPr>
          <p:txBody>
            <a:bodyPr wrap="square" lIns="88900" tIns="88900" rIns="88900" bIns="88900" rtlCol="0" anchor="ctr"/>
            <a:lstStyle/>
            <a:p>
              <a:pPr defTabSz="1219231">
                <a:lnSpc>
                  <a:spcPct val="106000"/>
                </a:lnSpc>
              </a:pPr>
              <a:endParaRPr lang="en-GB" sz="1600" b="1">
                <a:solidFill>
                  <a:prstClr val="white"/>
                </a:solidFill>
              </a:endParaRPr>
            </a:p>
          </p:txBody>
        </p:sp>
        <p:sp>
          <p:nvSpPr>
            <p:cNvPr id="58" name="Right Triangle 57">
              <a:extLst>
                <a:ext uri="{FF2B5EF4-FFF2-40B4-BE49-F238E27FC236}">
                  <a16:creationId xmlns:a16="http://schemas.microsoft.com/office/drawing/2014/main" id="{BF1FDD28-1B2E-4A6D-B6D3-EBF08A3180D6}"/>
                </a:ext>
              </a:extLst>
            </p:cNvPr>
            <p:cNvSpPr/>
            <p:nvPr/>
          </p:nvSpPr>
          <p:spPr bwMode="gray">
            <a:xfrm flipV="1">
              <a:off x="8878174" y="2438400"/>
              <a:ext cx="149047" cy="210312"/>
            </a:xfrm>
            <a:prstGeom prst="rtTriangle">
              <a:avLst/>
            </a:prstGeom>
            <a:solidFill>
              <a:srgbClr val="353537"/>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sp>
          <p:nvSpPr>
            <p:cNvPr id="59" name="Right Triangle 58">
              <a:extLst>
                <a:ext uri="{FF2B5EF4-FFF2-40B4-BE49-F238E27FC236}">
                  <a16:creationId xmlns:a16="http://schemas.microsoft.com/office/drawing/2014/main" id="{E1DC30F6-A40B-480D-AF3B-543E38AAF55B}"/>
                </a:ext>
              </a:extLst>
            </p:cNvPr>
            <p:cNvSpPr/>
            <p:nvPr/>
          </p:nvSpPr>
          <p:spPr bwMode="gray">
            <a:xfrm flipH="1" flipV="1">
              <a:off x="6152868" y="2438400"/>
              <a:ext cx="166428" cy="210312"/>
            </a:xfrm>
            <a:prstGeom prst="rtTriangle">
              <a:avLst/>
            </a:prstGeom>
            <a:solidFill>
              <a:srgbClr val="353537"/>
            </a:solidFill>
            <a:ln w="19050" algn="ctr">
              <a:noFill/>
              <a:miter lim="800000"/>
              <a:headEnd/>
              <a:tailEnd/>
            </a:ln>
          </p:spPr>
          <p:txBody>
            <a:bodyPr wrap="square" lIns="88900" tIns="88900" rIns="88900" bIns="88900" rtlCol="0" anchor="ctr"/>
            <a:lstStyle/>
            <a:p>
              <a:pPr algn="ctr" defTabSz="1219231">
                <a:lnSpc>
                  <a:spcPct val="106000"/>
                </a:lnSpc>
                <a:defRPr/>
              </a:pPr>
              <a:endParaRPr lang="en-GB" sz="1600" b="1" kern="0">
                <a:solidFill>
                  <a:prstClr val="white"/>
                </a:solidFill>
              </a:endParaRPr>
            </a:p>
          </p:txBody>
        </p:sp>
      </p:grpSp>
      <p:sp>
        <p:nvSpPr>
          <p:cNvPr id="11" name="Text Placeholder 10">
            <a:extLst>
              <a:ext uri="{FF2B5EF4-FFF2-40B4-BE49-F238E27FC236}">
                <a16:creationId xmlns:a16="http://schemas.microsoft.com/office/drawing/2014/main" id="{B474801C-BDB5-46DE-9DF1-70809F007EE1}"/>
              </a:ext>
            </a:extLst>
          </p:cNvPr>
          <p:cNvSpPr>
            <a:spLocks noGrp="1"/>
          </p:cNvSpPr>
          <p:nvPr userDrawn="1">
            <p:ph type="body" sz="quarter" idx="20" hasCustomPrompt="1"/>
          </p:nvPr>
        </p:nvSpPr>
        <p:spPr>
          <a:xfrm>
            <a:off x="865188" y="1782110"/>
            <a:ext cx="2600325" cy="297722"/>
          </a:xfrm>
          <a:prstGeom prst="rect">
            <a:avLst/>
          </a:prstGeom>
        </p:spPr>
        <p:txBody>
          <a:bodyPr/>
          <a:lstStyle>
            <a:lvl1pPr marL="0" indent="0">
              <a:buNone/>
              <a:defRPr sz="1400" b="1" spc="300">
                <a:solidFill>
                  <a:schemeClr val="bg1"/>
                </a:solidFill>
                <a:latin typeface="+mj-lt"/>
              </a:defRPr>
            </a:lvl1pPr>
          </a:lstStyle>
          <a:p>
            <a:pPr lvl="0"/>
            <a:r>
              <a:rPr lang="en-US"/>
              <a:t>PHASE #</a:t>
            </a:r>
          </a:p>
        </p:txBody>
      </p:sp>
      <p:sp>
        <p:nvSpPr>
          <p:cNvPr id="60" name="Text Placeholder 10">
            <a:extLst>
              <a:ext uri="{FF2B5EF4-FFF2-40B4-BE49-F238E27FC236}">
                <a16:creationId xmlns:a16="http://schemas.microsoft.com/office/drawing/2014/main" id="{DAE17325-F404-4903-8B7B-7B2769E2093D}"/>
              </a:ext>
            </a:extLst>
          </p:cNvPr>
          <p:cNvSpPr>
            <a:spLocks noGrp="1"/>
          </p:cNvSpPr>
          <p:nvPr userDrawn="1">
            <p:ph type="body" sz="quarter" idx="21" hasCustomPrompt="1"/>
          </p:nvPr>
        </p:nvSpPr>
        <p:spPr>
          <a:xfrm>
            <a:off x="863406" y="2104166"/>
            <a:ext cx="2600325"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13" name="Text Placeholder 12">
            <a:extLst>
              <a:ext uri="{FF2B5EF4-FFF2-40B4-BE49-F238E27FC236}">
                <a16:creationId xmlns:a16="http://schemas.microsoft.com/office/drawing/2014/main" id="{49156C3B-E1C1-43E3-9529-B6475E12456C}"/>
              </a:ext>
            </a:extLst>
          </p:cNvPr>
          <p:cNvSpPr>
            <a:spLocks noGrp="1"/>
          </p:cNvSpPr>
          <p:nvPr>
            <p:ph type="body" sz="quarter" idx="26" hasCustomPrompt="1"/>
          </p:nvPr>
        </p:nvSpPr>
        <p:spPr>
          <a:xfrm>
            <a:off x="1136462" y="2649539"/>
            <a:ext cx="2125662" cy="299035"/>
          </a:xfrm>
          <a:prstGeom prst="rect">
            <a:avLst/>
          </a:prstGeom>
        </p:spPr>
        <p:txBody>
          <a:bodyPr/>
          <a:lstStyle>
            <a:lvl1pPr marL="0" indent="0" algn="ctr">
              <a:buNone/>
              <a:defRPr sz="1200" b="1"/>
            </a:lvl1pPr>
          </a:lstStyle>
          <a:p>
            <a:pPr lvl="0"/>
            <a:r>
              <a:rPr lang="en-US"/>
              <a:t>TIMEFRAME – ONE LINE ONLY</a:t>
            </a:r>
          </a:p>
        </p:txBody>
      </p:sp>
      <p:sp>
        <p:nvSpPr>
          <p:cNvPr id="15" name="Text Placeholder 14">
            <a:extLst>
              <a:ext uri="{FF2B5EF4-FFF2-40B4-BE49-F238E27FC236}">
                <a16:creationId xmlns:a16="http://schemas.microsoft.com/office/drawing/2014/main" id="{AA3D024D-644D-4806-B348-799A4022488A}"/>
              </a:ext>
            </a:extLst>
          </p:cNvPr>
          <p:cNvSpPr>
            <a:spLocks noGrp="1"/>
          </p:cNvSpPr>
          <p:nvPr>
            <p:ph type="body" sz="quarter" idx="27" hasCustomPrompt="1"/>
          </p:nvPr>
        </p:nvSpPr>
        <p:spPr>
          <a:xfrm>
            <a:off x="1078150" y="3090864"/>
            <a:ext cx="2242289" cy="3341686"/>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86" name="Text Placeholder 12">
            <a:extLst>
              <a:ext uri="{FF2B5EF4-FFF2-40B4-BE49-F238E27FC236}">
                <a16:creationId xmlns:a16="http://schemas.microsoft.com/office/drawing/2014/main" id="{3F9D1B7E-9D1D-4D05-8133-5546DD7DBC6C}"/>
              </a:ext>
            </a:extLst>
          </p:cNvPr>
          <p:cNvSpPr>
            <a:spLocks noGrp="1"/>
          </p:cNvSpPr>
          <p:nvPr>
            <p:ph type="body" sz="quarter" idx="28" hasCustomPrompt="1"/>
          </p:nvPr>
        </p:nvSpPr>
        <p:spPr>
          <a:xfrm>
            <a:off x="5039800" y="2649539"/>
            <a:ext cx="2125662" cy="299035"/>
          </a:xfrm>
          <a:prstGeom prst="rect">
            <a:avLst/>
          </a:prstGeom>
        </p:spPr>
        <p:txBody>
          <a:bodyPr/>
          <a:lstStyle>
            <a:lvl1pPr marL="0" indent="0" algn="ctr">
              <a:buNone/>
              <a:defRPr sz="1200" b="1"/>
            </a:lvl1pPr>
          </a:lstStyle>
          <a:p>
            <a:pPr lvl="0"/>
            <a:r>
              <a:rPr lang="en-US"/>
              <a:t>TIMEFRAME – ONE LINE ONLY</a:t>
            </a:r>
          </a:p>
        </p:txBody>
      </p:sp>
      <p:sp>
        <p:nvSpPr>
          <p:cNvPr id="87" name="Text Placeholder 14">
            <a:extLst>
              <a:ext uri="{FF2B5EF4-FFF2-40B4-BE49-F238E27FC236}">
                <a16:creationId xmlns:a16="http://schemas.microsoft.com/office/drawing/2014/main" id="{426CEBAB-06B9-45D4-BEC5-37528949DC1B}"/>
              </a:ext>
            </a:extLst>
          </p:cNvPr>
          <p:cNvSpPr>
            <a:spLocks noGrp="1"/>
          </p:cNvSpPr>
          <p:nvPr>
            <p:ph type="body" sz="quarter" idx="29" hasCustomPrompt="1"/>
          </p:nvPr>
        </p:nvSpPr>
        <p:spPr>
          <a:xfrm>
            <a:off x="4981488" y="3090864"/>
            <a:ext cx="2242289" cy="3341687"/>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88" name="Text Placeholder 12">
            <a:extLst>
              <a:ext uri="{FF2B5EF4-FFF2-40B4-BE49-F238E27FC236}">
                <a16:creationId xmlns:a16="http://schemas.microsoft.com/office/drawing/2014/main" id="{CA515810-E213-4E76-B120-326257B82FBE}"/>
              </a:ext>
            </a:extLst>
          </p:cNvPr>
          <p:cNvSpPr>
            <a:spLocks noGrp="1"/>
          </p:cNvSpPr>
          <p:nvPr>
            <p:ph type="body" sz="quarter" idx="30" hasCustomPrompt="1"/>
          </p:nvPr>
        </p:nvSpPr>
        <p:spPr>
          <a:xfrm>
            <a:off x="8929876" y="2649539"/>
            <a:ext cx="2125662" cy="299035"/>
          </a:xfrm>
          <a:prstGeom prst="rect">
            <a:avLst/>
          </a:prstGeom>
        </p:spPr>
        <p:txBody>
          <a:bodyPr/>
          <a:lstStyle>
            <a:lvl1pPr marL="0" indent="0" algn="ctr">
              <a:buNone/>
              <a:defRPr sz="1200" b="1"/>
            </a:lvl1pPr>
          </a:lstStyle>
          <a:p>
            <a:pPr lvl="0"/>
            <a:r>
              <a:rPr lang="en-US"/>
              <a:t>TIMEFRAME – ONE LINE ONLY</a:t>
            </a:r>
          </a:p>
        </p:txBody>
      </p:sp>
      <p:sp>
        <p:nvSpPr>
          <p:cNvPr id="89" name="Text Placeholder 14">
            <a:extLst>
              <a:ext uri="{FF2B5EF4-FFF2-40B4-BE49-F238E27FC236}">
                <a16:creationId xmlns:a16="http://schemas.microsoft.com/office/drawing/2014/main" id="{7D09A239-82FE-44EC-B173-E82CD4C773F2}"/>
              </a:ext>
            </a:extLst>
          </p:cNvPr>
          <p:cNvSpPr>
            <a:spLocks noGrp="1"/>
          </p:cNvSpPr>
          <p:nvPr>
            <p:ph type="body" sz="quarter" idx="31" hasCustomPrompt="1"/>
          </p:nvPr>
        </p:nvSpPr>
        <p:spPr>
          <a:xfrm>
            <a:off x="8871563" y="3090864"/>
            <a:ext cx="2242289" cy="3341687"/>
          </a:xfrm>
          <a:prstGeom prst="rect">
            <a:avLst/>
          </a:prstGeom>
        </p:spPr>
        <p:txBody>
          <a:bodyPr/>
          <a:lstStyle>
            <a:lvl1pPr>
              <a:defRPr sz="1400"/>
            </a:lvl1pPr>
            <a:lvl2pPr>
              <a:defRPr sz="1400"/>
            </a:lvl2pPr>
            <a:lvl3pPr>
              <a:defRPr sz="1400"/>
            </a:lvl3pPr>
            <a:lvl4pPr>
              <a:defRPr sz="1400"/>
            </a:lvl4pPr>
            <a:lvl5pPr>
              <a:defRPr sz="1400"/>
            </a:lvl5pPr>
          </a:lstStyle>
          <a:p>
            <a:pPr lvl="0"/>
            <a:r>
              <a:rPr lang="en-US"/>
              <a:t>Bulleted list of activities</a:t>
            </a:r>
          </a:p>
        </p:txBody>
      </p:sp>
      <p:sp>
        <p:nvSpPr>
          <p:cNvPr id="92" name="Text Placeholder 10">
            <a:extLst>
              <a:ext uri="{FF2B5EF4-FFF2-40B4-BE49-F238E27FC236}">
                <a16:creationId xmlns:a16="http://schemas.microsoft.com/office/drawing/2014/main" id="{C0EE5748-EA4B-4CDE-8BC8-A31626184474}"/>
              </a:ext>
            </a:extLst>
          </p:cNvPr>
          <p:cNvSpPr>
            <a:spLocks noGrp="1"/>
          </p:cNvSpPr>
          <p:nvPr>
            <p:ph type="body" sz="quarter" idx="32" hasCustomPrompt="1"/>
          </p:nvPr>
        </p:nvSpPr>
        <p:spPr>
          <a:xfrm>
            <a:off x="4797621" y="1782110"/>
            <a:ext cx="2600325" cy="297722"/>
          </a:xfrm>
          <a:prstGeom prst="rect">
            <a:avLst/>
          </a:prstGeom>
        </p:spPr>
        <p:txBody>
          <a:bodyPr/>
          <a:lstStyle>
            <a:lvl1pPr marL="0" indent="0">
              <a:buNone/>
              <a:defRPr sz="1400" b="1" spc="300">
                <a:solidFill>
                  <a:schemeClr val="bg1"/>
                </a:solidFill>
                <a:latin typeface="+mj-lt"/>
              </a:defRPr>
            </a:lvl1pPr>
          </a:lstStyle>
          <a:p>
            <a:pPr lvl="0"/>
            <a:r>
              <a:rPr lang="en-US"/>
              <a:t>PHASE #</a:t>
            </a:r>
          </a:p>
        </p:txBody>
      </p:sp>
      <p:sp>
        <p:nvSpPr>
          <p:cNvPr id="93" name="Text Placeholder 10">
            <a:extLst>
              <a:ext uri="{FF2B5EF4-FFF2-40B4-BE49-F238E27FC236}">
                <a16:creationId xmlns:a16="http://schemas.microsoft.com/office/drawing/2014/main" id="{CB8CE32F-2B5E-4920-B3D7-3990F91CD102}"/>
              </a:ext>
            </a:extLst>
          </p:cNvPr>
          <p:cNvSpPr>
            <a:spLocks noGrp="1"/>
          </p:cNvSpPr>
          <p:nvPr>
            <p:ph type="body" sz="quarter" idx="33" hasCustomPrompt="1"/>
          </p:nvPr>
        </p:nvSpPr>
        <p:spPr>
          <a:xfrm>
            <a:off x="4795838" y="2104166"/>
            <a:ext cx="2600325"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94" name="Text Placeholder 10">
            <a:extLst>
              <a:ext uri="{FF2B5EF4-FFF2-40B4-BE49-F238E27FC236}">
                <a16:creationId xmlns:a16="http://schemas.microsoft.com/office/drawing/2014/main" id="{0AC2958F-B210-46F2-A6AB-96BD4BFD4F2B}"/>
              </a:ext>
            </a:extLst>
          </p:cNvPr>
          <p:cNvSpPr>
            <a:spLocks noGrp="1"/>
          </p:cNvSpPr>
          <p:nvPr>
            <p:ph type="body" sz="quarter" idx="34" hasCustomPrompt="1"/>
          </p:nvPr>
        </p:nvSpPr>
        <p:spPr>
          <a:xfrm>
            <a:off x="8706928" y="1782110"/>
            <a:ext cx="2600325" cy="297722"/>
          </a:xfrm>
          <a:prstGeom prst="rect">
            <a:avLst/>
          </a:prstGeom>
        </p:spPr>
        <p:txBody>
          <a:bodyPr/>
          <a:lstStyle>
            <a:lvl1pPr marL="0" indent="0">
              <a:buNone/>
              <a:defRPr sz="1400" b="1" spc="300">
                <a:solidFill>
                  <a:schemeClr val="bg1"/>
                </a:solidFill>
                <a:latin typeface="+mj-lt"/>
              </a:defRPr>
            </a:lvl1pPr>
          </a:lstStyle>
          <a:p>
            <a:pPr lvl="0"/>
            <a:r>
              <a:rPr lang="en-US"/>
              <a:t>PHASE #</a:t>
            </a:r>
          </a:p>
        </p:txBody>
      </p:sp>
      <p:sp>
        <p:nvSpPr>
          <p:cNvPr id="95" name="Text Placeholder 10">
            <a:extLst>
              <a:ext uri="{FF2B5EF4-FFF2-40B4-BE49-F238E27FC236}">
                <a16:creationId xmlns:a16="http://schemas.microsoft.com/office/drawing/2014/main" id="{DB5805E1-3B72-4229-80D8-D0831446C440}"/>
              </a:ext>
            </a:extLst>
          </p:cNvPr>
          <p:cNvSpPr>
            <a:spLocks noGrp="1"/>
          </p:cNvSpPr>
          <p:nvPr>
            <p:ph type="body" sz="quarter" idx="35" hasCustomPrompt="1"/>
          </p:nvPr>
        </p:nvSpPr>
        <p:spPr>
          <a:xfrm>
            <a:off x="8705145" y="2104166"/>
            <a:ext cx="2600325" cy="337339"/>
          </a:xfrm>
          <a:prstGeom prst="rect">
            <a:avLst/>
          </a:prstGeom>
        </p:spPr>
        <p:txBody>
          <a:bodyPr/>
          <a:lstStyle>
            <a:lvl1pPr marL="0" indent="0">
              <a:buNone/>
              <a:defRPr sz="1800" b="0">
                <a:solidFill>
                  <a:schemeClr val="bg1"/>
                </a:solidFill>
                <a:latin typeface="Calibri Light" panose="020F0302020204030204" pitchFamily="34" charset="0"/>
                <a:cs typeface="Calibri Light" panose="020F0302020204030204" pitchFamily="34" charset="0"/>
              </a:defRPr>
            </a:lvl1pPr>
          </a:lstStyle>
          <a:p>
            <a:pPr lvl="0"/>
            <a:r>
              <a:rPr lang="en-US"/>
              <a:t>Title of Phase</a:t>
            </a:r>
          </a:p>
        </p:txBody>
      </p:sp>
      <p:sp>
        <p:nvSpPr>
          <p:cNvPr id="96" name="Text Placeholder 34">
            <a:extLst>
              <a:ext uri="{FF2B5EF4-FFF2-40B4-BE49-F238E27FC236}">
                <a16:creationId xmlns:a16="http://schemas.microsoft.com/office/drawing/2014/main" id="{FDC50F7C-EF5E-4EE5-A4F9-21C4734D5DBA}"/>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97" name="Title 16">
            <a:extLst>
              <a:ext uri="{FF2B5EF4-FFF2-40B4-BE49-F238E27FC236}">
                <a16:creationId xmlns:a16="http://schemas.microsoft.com/office/drawing/2014/main" id="{E9A93F58-B86B-461D-A8A8-5E53BCCFCAE3}"/>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98" name="Slide Number Placeholder 3">
            <a:extLst>
              <a:ext uri="{FF2B5EF4-FFF2-40B4-BE49-F238E27FC236}">
                <a16:creationId xmlns:a16="http://schemas.microsoft.com/office/drawing/2014/main" id="{5303E24E-6A24-4106-B3AE-6BEA81CD38C3}"/>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99" name="Text Placeholder 4">
            <a:extLst>
              <a:ext uri="{FF2B5EF4-FFF2-40B4-BE49-F238E27FC236}">
                <a16:creationId xmlns:a16="http://schemas.microsoft.com/office/drawing/2014/main" id="{A4C3B069-7605-4F61-B830-DA265CA16203}"/>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60303120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hree Bulleted List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56967A3-197E-4019-BCB6-039176D1A070}"/>
              </a:ext>
              <a:ext uri="{C183D7F6-B498-43B3-948B-1728B52AA6E4}">
                <adec:decorative xmlns:adec="http://schemas.microsoft.com/office/drawing/2017/decorative" val="1"/>
              </a:ext>
            </a:extLst>
          </p:cNvPr>
          <p:cNvCxnSpPr>
            <a:cxnSpLocks/>
          </p:cNvCxnSpPr>
          <p:nvPr userDrawn="1"/>
        </p:nvCxnSpPr>
        <p:spPr>
          <a:xfrm>
            <a:off x="452278" y="2181471"/>
            <a:ext cx="110926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nline Image Placeholder 23">
            <a:extLst>
              <a:ext uri="{FF2B5EF4-FFF2-40B4-BE49-F238E27FC236}">
                <a16:creationId xmlns:a16="http://schemas.microsoft.com/office/drawing/2014/main" id="{8AC0D091-8382-4C38-8062-9A58EED521E1}"/>
              </a:ext>
            </a:extLst>
          </p:cNvPr>
          <p:cNvSpPr>
            <a:spLocks noGrp="1"/>
          </p:cNvSpPr>
          <p:nvPr>
            <p:ph type="clipArt" sz="quarter" idx="14" hasCustomPrompt="1"/>
          </p:nvPr>
        </p:nvSpPr>
        <p:spPr>
          <a:xfrm>
            <a:off x="517954" y="2336207"/>
            <a:ext cx="742950" cy="654424"/>
          </a:xfrm>
          <a:prstGeom prst="rect">
            <a:avLst/>
          </a:prstGeom>
        </p:spPr>
        <p:txBody>
          <a:bodyPr/>
          <a:lstStyle>
            <a:lvl1pPr marL="0" indent="0" algn="ctr">
              <a:buNone/>
              <a:defRPr sz="1400" b="1"/>
            </a:lvl1pPr>
          </a:lstStyle>
          <a:p>
            <a:r>
              <a:rPr lang="en-US"/>
              <a:t>ICON</a:t>
            </a:r>
          </a:p>
        </p:txBody>
      </p:sp>
      <p:sp>
        <p:nvSpPr>
          <p:cNvPr id="3" name="Text Placeholder 2">
            <a:extLst>
              <a:ext uri="{FF2B5EF4-FFF2-40B4-BE49-F238E27FC236}">
                <a16:creationId xmlns:a16="http://schemas.microsoft.com/office/drawing/2014/main" id="{08502F3D-C222-48A3-9391-6F7B5FCB8141}"/>
              </a:ext>
            </a:extLst>
          </p:cNvPr>
          <p:cNvSpPr>
            <a:spLocks noGrp="1"/>
          </p:cNvSpPr>
          <p:nvPr>
            <p:ph type="body" sz="quarter" idx="44" hasCustomPrompt="1"/>
          </p:nvPr>
        </p:nvSpPr>
        <p:spPr>
          <a:xfrm>
            <a:off x="452278" y="1853874"/>
            <a:ext cx="2706559" cy="338325"/>
          </a:xfrm>
          <a:prstGeom prst="rect">
            <a:avLst/>
          </a:prstGeom>
          <a:solidFill>
            <a:schemeClr val="accent1"/>
          </a:solidFill>
          <a:ln>
            <a:noFill/>
          </a:ln>
        </p:spPr>
        <p:txBody>
          <a:bodyPr anchor="ctr"/>
          <a:lstStyle>
            <a:lvl1pPr marL="0" indent="0">
              <a:lnSpc>
                <a:spcPct val="100000"/>
              </a:lnSpc>
              <a:buNone/>
              <a:defRPr sz="1600" b="1">
                <a:solidFill>
                  <a:schemeClr val="bg1"/>
                </a:solidFill>
              </a:defRPr>
            </a:lvl1pPr>
          </a:lstStyle>
          <a:p>
            <a:pPr lvl="0"/>
            <a:r>
              <a:rPr lang="en-US"/>
              <a:t>Section Title</a:t>
            </a:r>
          </a:p>
        </p:txBody>
      </p:sp>
      <p:sp>
        <p:nvSpPr>
          <p:cNvPr id="33" name="Text Placeholder 32">
            <a:extLst>
              <a:ext uri="{FF2B5EF4-FFF2-40B4-BE49-F238E27FC236}">
                <a16:creationId xmlns:a16="http://schemas.microsoft.com/office/drawing/2014/main" id="{7AC422F8-EBE3-4F89-BA92-6BDF4A5D7A0F}"/>
              </a:ext>
            </a:extLst>
          </p:cNvPr>
          <p:cNvSpPr>
            <a:spLocks noGrp="1"/>
          </p:cNvSpPr>
          <p:nvPr>
            <p:ph type="body" sz="quarter" idx="45" hasCustomPrompt="1"/>
          </p:nvPr>
        </p:nvSpPr>
        <p:spPr>
          <a:xfrm>
            <a:off x="601083" y="3095799"/>
            <a:ext cx="2743200"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One</a:t>
            </a:r>
          </a:p>
        </p:txBody>
      </p:sp>
      <p:sp>
        <p:nvSpPr>
          <p:cNvPr id="36" name="Text Placeholder 32">
            <a:extLst>
              <a:ext uri="{FF2B5EF4-FFF2-40B4-BE49-F238E27FC236}">
                <a16:creationId xmlns:a16="http://schemas.microsoft.com/office/drawing/2014/main" id="{60584F3B-1624-4481-A305-A94E911D41C7}"/>
              </a:ext>
            </a:extLst>
          </p:cNvPr>
          <p:cNvSpPr>
            <a:spLocks noGrp="1"/>
          </p:cNvSpPr>
          <p:nvPr>
            <p:ph type="body" sz="quarter" idx="46" hasCustomPrompt="1"/>
          </p:nvPr>
        </p:nvSpPr>
        <p:spPr>
          <a:xfrm>
            <a:off x="601084" y="3413101"/>
            <a:ext cx="2743200"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38" name="Text Placeholder 37">
            <a:extLst>
              <a:ext uri="{FF2B5EF4-FFF2-40B4-BE49-F238E27FC236}">
                <a16:creationId xmlns:a16="http://schemas.microsoft.com/office/drawing/2014/main" id="{2D96DC43-A62D-4728-B668-D3EDE6881FF2}"/>
              </a:ext>
            </a:extLst>
          </p:cNvPr>
          <p:cNvSpPr>
            <a:spLocks noGrp="1"/>
          </p:cNvSpPr>
          <p:nvPr>
            <p:ph type="body" sz="quarter" idx="47" hasCustomPrompt="1"/>
          </p:nvPr>
        </p:nvSpPr>
        <p:spPr>
          <a:xfrm>
            <a:off x="601085" y="4219750"/>
            <a:ext cx="2743200"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39" name="Text Placeholder 37">
            <a:extLst>
              <a:ext uri="{FF2B5EF4-FFF2-40B4-BE49-F238E27FC236}">
                <a16:creationId xmlns:a16="http://schemas.microsoft.com/office/drawing/2014/main" id="{894DD192-96F6-4F78-8E29-B973BB85AD6F}"/>
              </a:ext>
            </a:extLst>
          </p:cNvPr>
          <p:cNvSpPr>
            <a:spLocks noGrp="1"/>
          </p:cNvSpPr>
          <p:nvPr>
            <p:ph type="body" sz="quarter" idx="48" hasCustomPrompt="1"/>
          </p:nvPr>
        </p:nvSpPr>
        <p:spPr>
          <a:xfrm>
            <a:off x="601083" y="4499063"/>
            <a:ext cx="2743200"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0" name="Online Image Placeholder 23">
            <a:extLst>
              <a:ext uri="{FF2B5EF4-FFF2-40B4-BE49-F238E27FC236}">
                <a16:creationId xmlns:a16="http://schemas.microsoft.com/office/drawing/2014/main" id="{4B6C103C-EF3C-48BD-82A0-8F6B5BA450CF}"/>
              </a:ext>
            </a:extLst>
          </p:cNvPr>
          <p:cNvSpPr>
            <a:spLocks noGrp="1"/>
          </p:cNvSpPr>
          <p:nvPr>
            <p:ph type="clipArt" sz="quarter" idx="49" hasCustomPrompt="1"/>
          </p:nvPr>
        </p:nvSpPr>
        <p:spPr>
          <a:xfrm>
            <a:off x="4680028" y="2336207"/>
            <a:ext cx="742950" cy="654424"/>
          </a:xfrm>
          <a:prstGeom prst="rect">
            <a:avLst/>
          </a:prstGeom>
        </p:spPr>
        <p:txBody>
          <a:bodyPr/>
          <a:lstStyle>
            <a:lvl1pPr marL="0" indent="0" algn="ctr">
              <a:buNone/>
              <a:defRPr sz="1400" b="1"/>
            </a:lvl1pPr>
          </a:lstStyle>
          <a:p>
            <a:r>
              <a:rPr lang="en-US"/>
              <a:t>CLICK FOR ICON</a:t>
            </a:r>
          </a:p>
        </p:txBody>
      </p:sp>
      <p:sp>
        <p:nvSpPr>
          <p:cNvPr id="41" name="Text Placeholder 32">
            <a:extLst>
              <a:ext uri="{FF2B5EF4-FFF2-40B4-BE49-F238E27FC236}">
                <a16:creationId xmlns:a16="http://schemas.microsoft.com/office/drawing/2014/main" id="{BFF99631-30FA-458A-8F30-71F8392C3748}"/>
              </a:ext>
            </a:extLst>
          </p:cNvPr>
          <p:cNvSpPr>
            <a:spLocks noGrp="1"/>
          </p:cNvSpPr>
          <p:nvPr>
            <p:ph type="body" sz="quarter" idx="50" hasCustomPrompt="1"/>
          </p:nvPr>
        </p:nvSpPr>
        <p:spPr>
          <a:xfrm>
            <a:off x="4763156" y="3095799"/>
            <a:ext cx="2743200"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Two</a:t>
            </a:r>
          </a:p>
        </p:txBody>
      </p:sp>
      <p:sp>
        <p:nvSpPr>
          <p:cNvPr id="42" name="Text Placeholder 32">
            <a:extLst>
              <a:ext uri="{FF2B5EF4-FFF2-40B4-BE49-F238E27FC236}">
                <a16:creationId xmlns:a16="http://schemas.microsoft.com/office/drawing/2014/main" id="{3D8B132E-695B-4932-A5CA-149CB7E4EDD8}"/>
              </a:ext>
            </a:extLst>
          </p:cNvPr>
          <p:cNvSpPr>
            <a:spLocks noGrp="1"/>
          </p:cNvSpPr>
          <p:nvPr>
            <p:ph type="body" sz="quarter" idx="51" hasCustomPrompt="1"/>
          </p:nvPr>
        </p:nvSpPr>
        <p:spPr>
          <a:xfrm>
            <a:off x="4763157" y="3413101"/>
            <a:ext cx="2743200"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3" name="Text Placeholder 37">
            <a:extLst>
              <a:ext uri="{FF2B5EF4-FFF2-40B4-BE49-F238E27FC236}">
                <a16:creationId xmlns:a16="http://schemas.microsoft.com/office/drawing/2014/main" id="{0ACC23F1-933E-47F7-A0BD-61287FF47CEB}"/>
              </a:ext>
            </a:extLst>
          </p:cNvPr>
          <p:cNvSpPr>
            <a:spLocks noGrp="1"/>
          </p:cNvSpPr>
          <p:nvPr>
            <p:ph type="body" sz="quarter" idx="52" hasCustomPrompt="1"/>
          </p:nvPr>
        </p:nvSpPr>
        <p:spPr>
          <a:xfrm>
            <a:off x="4763158" y="4219750"/>
            <a:ext cx="2743200"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4" name="Text Placeholder 37">
            <a:extLst>
              <a:ext uri="{FF2B5EF4-FFF2-40B4-BE49-F238E27FC236}">
                <a16:creationId xmlns:a16="http://schemas.microsoft.com/office/drawing/2014/main" id="{4545289C-D1F7-45EC-8D12-D485A71F2288}"/>
              </a:ext>
            </a:extLst>
          </p:cNvPr>
          <p:cNvSpPr>
            <a:spLocks noGrp="1"/>
          </p:cNvSpPr>
          <p:nvPr>
            <p:ph type="body" sz="quarter" idx="53" hasCustomPrompt="1"/>
          </p:nvPr>
        </p:nvSpPr>
        <p:spPr>
          <a:xfrm>
            <a:off x="4763156" y="4499063"/>
            <a:ext cx="2743200"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45" name="Online Image Placeholder 23">
            <a:extLst>
              <a:ext uri="{FF2B5EF4-FFF2-40B4-BE49-F238E27FC236}">
                <a16:creationId xmlns:a16="http://schemas.microsoft.com/office/drawing/2014/main" id="{032CC6A5-E53A-482D-A176-A94A9C1D09F9}"/>
              </a:ext>
            </a:extLst>
          </p:cNvPr>
          <p:cNvSpPr>
            <a:spLocks noGrp="1"/>
          </p:cNvSpPr>
          <p:nvPr>
            <p:ph type="clipArt" sz="quarter" idx="54" hasCustomPrompt="1"/>
          </p:nvPr>
        </p:nvSpPr>
        <p:spPr>
          <a:xfrm>
            <a:off x="8851370" y="2336207"/>
            <a:ext cx="742950" cy="654424"/>
          </a:xfrm>
          <a:prstGeom prst="rect">
            <a:avLst/>
          </a:prstGeom>
        </p:spPr>
        <p:txBody>
          <a:bodyPr/>
          <a:lstStyle>
            <a:lvl1pPr marL="0" indent="0" algn="ctr">
              <a:buNone/>
              <a:defRPr sz="1400" b="1"/>
            </a:lvl1pPr>
          </a:lstStyle>
          <a:p>
            <a:r>
              <a:rPr lang="en-US"/>
              <a:t>ICON</a:t>
            </a:r>
          </a:p>
        </p:txBody>
      </p:sp>
      <p:sp>
        <p:nvSpPr>
          <p:cNvPr id="46" name="Text Placeholder 32">
            <a:extLst>
              <a:ext uri="{FF2B5EF4-FFF2-40B4-BE49-F238E27FC236}">
                <a16:creationId xmlns:a16="http://schemas.microsoft.com/office/drawing/2014/main" id="{20657877-89DB-4BCB-8EA4-C0ECFB560DF6}"/>
              </a:ext>
            </a:extLst>
          </p:cNvPr>
          <p:cNvSpPr>
            <a:spLocks noGrp="1"/>
          </p:cNvSpPr>
          <p:nvPr>
            <p:ph type="body" sz="quarter" idx="55" hasCustomPrompt="1"/>
          </p:nvPr>
        </p:nvSpPr>
        <p:spPr>
          <a:xfrm>
            <a:off x="8934498" y="3095799"/>
            <a:ext cx="2743200" cy="317300"/>
          </a:xfrm>
          <a:prstGeom prst="rect">
            <a:avLst/>
          </a:prstGeom>
        </p:spPr>
        <p:txBody>
          <a:bodyPr/>
          <a:lstStyle>
            <a:lvl1pPr marL="0" indent="0">
              <a:buNone/>
              <a:defRPr sz="1400" b="1">
                <a:solidFill>
                  <a:srgbClr val="000000"/>
                </a:solidFill>
              </a:defRPr>
            </a:lvl1pPr>
            <a:lvl2pPr marL="457223" indent="0">
              <a:buNone/>
              <a:defRPr/>
            </a:lvl2pPr>
          </a:lstStyle>
          <a:p>
            <a:pPr lvl="0"/>
            <a:r>
              <a:rPr lang="en-US"/>
              <a:t>Category Three</a:t>
            </a:r>
          </a:p>
        </p:txBody>
      </p:sp>
      <p:sp>
        <p:nvSpPr>
          <p:cNvPr id="47" name="Text Placeholder 32">
            <a:extLst>
              <a:ext uri="{FF2B5EF4-FFF2-40B4-BE49-F238E27FC236}">
                <a16:creationId xmlns:a16="http://schemas.microsoft.com/office/drawing/2014/main" id="{44AF84C2-641F-43DF-8BD6-ABC07486F009}"/>
              </a:ext>
            </a:extLst>
          </p:cNvPr>
          <p:cNvSpPr>
            <a:spLocks noGrp="1"/>
          </p:cNvSpPr>
          <p:nvPr>
            <p:ph type="body" sz="quarter" idx="56" hasCustomPrompt="1"/>
          </p:nvPr>
        </p:nvSpPr>
        <p:spPr>
          <a:xfrm>
            <a:off x="8934499" y="3413101"/>
            <a:ext cx="2743200" cy="743259"/>
          </a:xfrm>
          <a:prstGeom prst="rect">
            <a:avLst/>
          </a:prstGeom>
        </p:spPr>
        <p:txBody>
          <a:bodyPr/>
          <a:lstStyle>
            <a:lvl1pPr marL="0" indent="0">
              <a:lnSpc>
                <a:spcPct val="90000"/>
              </a:lnSpc>
              <a:buNone/>
              <a:defRPr sz="1200" b="0" spc="-30" baseline="0">
                <a:solidFill>
                  <a:srgbClr val="000000"/>
                </a:solidFill>
              </a:defRPr>
            </a:lvl1pPr>
            <a:lvl2pPr marL="457223" indent="0">
              <a:buNone/>
              <a:defRPr/>
            </a:lvl2pPr>
          </a:lstStyle>
          <a:p>
            <a:pPr lvl="0"/>
            <a:r>
              <a:rPr lang="en-US"/>
              <a:t>You can use this space to include any text that you want, it could be some sort of summary of the information in this section.</a:t>
            </a:r>
          </a:p>
        </p:txBody>
      </p:sp>
      <p:sp>
        <p:nvSpPr>
          <p:cNvPr id="48" name="Text Placeholder 37">
            <a:extLst>
              <a:ext uri="{FF2B5EF4-FFF2-40B4-BE49-F238E27FC236}">
                <a16:creationId xmlns:a16="http://schemas.microsoft.com/office/drawing/2014/main" id="{45548E7C-C0C4-491F-BB5E-4112EABD0C41}"/>
              </a:ext>
            </a:extLst>
          </p:cNvPr>
          <p:cNvSpPr>
            <a:spLocks noGrp="1"/>
          </p:cNvSpPr>
          <p:nvPr>
            <p:ph type="body" sz="quarter" idx="57" hasCustomPrompt="1"/>
          </p:nvPr>
        </p:nvSpPr>
        <p:spPr>
          <a:xfrm>
            <a:off x="8934500" y="4219750"/>
            <a:ext cx="2743200" cy="217664"/>
          </a:xfrm>
          <a:prstGeom prst="rect">
            <a:avLst/>
          </a:prstGeom>
        </p:spPr>
        <p:txBody>
          <a:bodyPr/>
          <a:lstStyle>
            <a:lvl1pPr marL="0" indent="0">
              <a:buNone/>
              <a:defRPr lang="en-US" sz="1200" b="1" kern="1200" spc="-30" dirty="0" smtClean="0">
                <a:solidFill>
                  <a:prstClr val="black"/>
                </a:solidFill>
                <a:latin typeface="+mn-lt"/>
                <a:ea typeface="Montserrat Light" charset="0"/>
                <a:cs typeface="Montserrat Light" charset="0"/>
              </a:defRPr>
            </a:lvl1pPr>
          </a:lstStyle>
          <a:p>
            <a:pPr lvl="0"/>
            <a:r>
              <a:rPr lang="en-US"/>
              <a:t>Introduce list:</a:t>
            </a:r>
          </a:p>
        </p:txBody>
      </p:sp>
      <p:sp>
        <p:nvSpPr>
          <p:cNvPr id="49" name="Text Placeholder 37">
            <a:extLst>
              <a:ext uri="{FF2B5EF4-FFF2-40B4-BE49-F238E27FC236}">
                <a16:creationId xmlns:a16="http://schemas.microsoft.com/office/drawing/2014/main" id="{01B26AD4-D3E1-4A99-898D-AB1E71772E41}"/>
              </a:ext>
            </a:extLst>
          </p:cNvPr>
          <p:cNvSpPr>
            <a:spLocks noGrp="1"/>
          </p:cNvSpPr>
          <p:nvPr>
            <p:ph type="body" sz="quarter" idx="58" hasCustomPrompt="1"/>
          </p:nvPr>
        </p:nvSpPr>
        <p:spPr>
          <a:xfrm>
            <a:off x="8934498" y="4499063"/>
            <a:ext cx="2743200" cy="1784376"/>
          </a:xfrm>
          <a:prstGeom prst="rect">
            <a:avLst/>
          </a:prstGeom>
        </p:spPr>
        <p:txBody>
          <a:bodyPr/>
          <a:lstStyle>
            <a:lvl1pPr marL="171459" indent="-171459">
              <a:buFont typeface="Arial" panose="020B0604020202020204" pitchFamily="34" charset="0"/>
              <a:buChar char="•"/>
              <a:defRPr lang="en-US" sz="1200" b="0" kern="1200" spc="-30" dirty="0" smtClean="0">
                <a:solidFill>
                  <a:prstClr val="black"/>
                </a:solidFill>
                <a:latin typeface="+mn-lt"/>
                <a:ea typeface="Montserrat Light" charset="0"/>
                <a:cs typeface="Montserrat Light" charset="0"/>
              </a:defRPr>
            </a:lvl1pPr>
          </a:lstStyle>
          <a:p>
            <a:pPr lvl="0"/>
            <a:r>
              <a:rPr lang="en-US"/>
              <a:t>Bullet one</a:t>
            </a:r>
          </a:p>
          <a:p>
            <a:pPr lvl="0"/>
            <a:r>
              <a:rPr lang="en-US"/>
              <a:t>Bullet two</a:t>
            </a:r>
          </a:p>
          <a:p>
            <a:pPr lvl="0"/>
            <a:r>
              <a:rPr lang="en-US"/>
              <a:t>Bullet three</a:t>
            </a:r>
          </a:p>
          <a:p>
            <a:pPr lvl="0"/>
            <a:r>
              <a:rPr lang="en-US"/>
              <a:t>Bullet four</a:t>
            </a:r>
          </a:p>
          <a:p>
            <a:pPr lvl="0"/>
            <a:r>
              <a:rPr lang="en-US"/>
              <a:t>Bullet five</a:t>
            </a:r>
          </a:p>
          <a:p>
            <a:pPr lvl="0"/>
            <a:r>
              <a:rPr lang="en-US"/>
              <a:t>Bullet six</a:t>
            </a:r>
          </a:p>
        </p:txBody>
      </p:sp>
      <p:sp>
        <p:nvSpPr>
          <p:cNvPr id="23" name="Text Placeholder 34">
            <a:extLst>
              <a:ext uri="{FF2B5EF4-FFF2-40B4-BE49-F238E27FC236}">
                <a16:creationId xmlns:a16="http://schemas.microsoft.com/office/drawing/2014/main" id="{DE7F3D24-7D74-4B2B-ADA6-C00C84D3D323}"/>
              </a:ext>
            </a:extLst>
          </p:cNvPr>
          <p:cNvSpPr>
            <a:spLocks noGrp="1"/>
          </p:cNvSpPr>
          <p:nvPr>
            <p:ph type="body" sz="quarter" idx="19" hasCustomPrompt="1"/>
          </p:nvPr>
        </p:nvSpPr>
        <p:spPr>
          <a:xfrm>
            <a:off x="456142" y="1035529"/>
            <a:ext cx="11323109" cy="487169"/>
          </a:xfrm>
          <a:prstGeom prst="rect">
            <a:avLst/>
          </a:prstGeom>
        </p:spPr>
        <p:txBody>
          <a:bodyPr/>
          <a:lstStyle>
            <a:lvl1pPr marL="0" indent="0">
              <a:lnSpc>
                <a:spcPct val="100000"/>
              </a:lnSpc>
              <a:buNone/>
              <a:defRPr lang="en-US" sz="1400" kern="1200" dirty="0" smtClean="0">
                <a:solidFill>
                  <a:schemeClr val="tx1"/>
                </a:solidFill>
                <a:latin typeface="+mn-lt"/>
                <a:ea typeface="+mn-ea"/>
                <a:cs typeface="Calibri" panose="020F0502020204030204" pitchFamily="34" charset="0"/>
              </a:defRPr>
            </a:lvl1pPr>
          </a:lstStyle>
          <a:p>
            <a:pPr lvl="0"/>
            <a:r>
              <a:rPr lang="en-US"/>
              <a:t>One or two lines of text</a:t>
            </a:r>
          </a:p>
        </p:txBody>
      </p:sp>
      <p:sp>
        <p:nvSpPr>
          <p:cNvPr id="24" name="Title 16">
            <a:extLst>
              <a:ext uri="{FF2B5EF4-FFF2-40B4-BE49-F238E27FC236}">
                <a16:creationId xmlns:a16="http://schemas.microsoft.com/office/drawing/2014/main" id="{D5D15F06-8E5A-4E32-9C68-F1AE4BFC953B}"/>
              </a:ext>
            </a:extLst>
          </p:cNvPr>
          <p:cNvSpPr>
            <a:spLocks noGrp="1"/>
          </p:cNvSpPr>
          <p:nvPr>
            <p:ph type="title" hasCustomPrompt="1"/>
          </p:nvPr>
        </p:nvSpPr>
        <p:spPr>
          <a:xfrm>
            <a:off x="452277" y="638142"/>
            <a:ext cx="9326880" cy="338328"/>
          </a:xfrm>
          <a:prstGeom prst="rect">
            <a:avLst/>
          </a:prstGeom>
        </p:spPr>
        <p:txBody>
          <a:bodyPr anchor="ctr"/>
          <a:lstStyle>
            <a:lvl1pPr marL="0" algn="l" defTabSz="457223" rtl="0" eaLnBrk="0" fontAlgn="base" latinLnBrk="0" hangingPunct="0">
              <a:lnSpc>
                <a:spcPct val="100000"/>
              </a:lnSpc>
              <a:spcBef>
                <a:spcPct val="0"/>
              </a:spcBef>
              <a:spcAft>
                <a:spcPct val="0"/>
              </a:spcAft>
              <a:defRPr lang="en-US" sz="2600" b="1" kern="1200" dirty="0">
                <a:solidFill>
                  <a:srgbClr val="20558A"/>
                </a:solidFill>
                <a:latin typeface="Calibri" panose="020F0502020204030204" pitchFamily="34" charset="0"/>
                <a:ea typeface="+mj-ea"/>
                <a:cs typeface="Calibri" panose="020F0502020204030204" pitchFamily="34" charset="0"/>
              </a:defRPr>
            </a:lvl1pPr>
          </a:lstStyle>
          <a:p>
            <a:r>
              <a:rPr lang="en-US"/>
              <a:t>Slide Title</a:t>
            </a:r>
          </a:p>
        </p:txBody>
      </p:sp>
      <p:sp>
        <p:nvSpPr>
          <p:cNvPr id="25" name="Slide Number Placeholder 3">
            <a:extLst>
              <a:ext uri="{FF2B5EF4-FFF2-40B4-BE49-F238E27FC236}">
                <a16:creationId xmlns:a16="http://schemas.microsoft.com/office/drawing/2014/main" id="{C984CA6F-C09D-4A34-A8C7-2D0822B7902C}"/>
              </a:ext>
            </a:extLst>
          </p:cNvPr>
          <p:cNvSpPr txBox="1">
            <a:spLocks/>
          </p:cNvSpPr>
          <p:nvPr userDrawn="1"/>
        </p:nvSpPr>
        <p:spPr>
          <a:xfrm>
            <a:off x="9262534" y="6385612"/>
            <a:ext cx="2844800" cy="365125"/>
          </a:xfrm>
          <a:prstGeom prst="rect">
            <a:avLst/>
          </a:prstGeom>
        </p:spPr>
        <p:txBody>
          <a:bodyPr vert="horz" lIns="91440" tIns="45720" rIns="91440" bIns="45720" rtlCol="0" anchor="ctr"/>
          <a:lstStyle>
            <a:defPPr>
              <a:defRPr lang="en-US"/>
            </a:defPPr>
            <a:lvl1pPr marL="0" algn="r" defTabSz="914400" rtl="0" eaLnBrk="1" latinLnBrk="0" hangingPunct="1">
              <a:lnSpc>
                <a:spcPct val="100000"/>
              </a:lnSpc>
              <a:spcBef>
                <a:spcPct val="0"/>
              </a:spcBef>
              <a:defRPr sz="1200" kern="1200">
                <a:solidFill>
                  <a:srgbClr val="7F7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8BA57A7-37C2-4381-B651-A52D0E09B8D6}" type="slidenum">
              <a:rPr lang="en-US" sz="1200" smtClean="0">
                <a:cs typeface="Calibri" panose="020F0502020204030204" pitchFamily="34" charset="0"/>
              </a:rPr>
              <a:pPr>
                <a:defRPr/>
              </a:pPr>
              <a:t>‹#›</a:t>
            </a:fld>
            <a:endParaRPr lang="en-US" sz="1200">
              <a:cs typeface="Calibri" panose="020F0502020204030204" pitchFamily="34" charset="0"/>
            </a:endParaRPr>
          </a:p>
        </p:txBody>
      </p:sp>
      <p:sp>
        <p:nvSpPr>
          <p:cNvPr id="26" name="Text Placeholder 4">
            <a:extLst>
              <a:ext uri="{FF2B5EF4-FFF2-40B4-BE49-F238E27FC236}">
                <a16:creationId xmlns:a16="http://schemas.microsoft.com/office/drawing/2014/main" id="{C0800F84-46EA-4151-9964-A01A8535A6B2}"/>
              </a:ext>
            </a:extLst>
          </p:cNvPr>
          <p:cNvSpPr>
            <a:spLocks noGrp="1"/>
          </p:cNvSpPr>
          <p:nvPr>
            <p:ph type="body" sz="quarter" idx="11" hasCustomPrompt="1"/>
          </p:nvPr>
        </p:nvSpPr>
        <p:spPr>
          <a:xfrm>
            <a:off x="450850" y="365274"/>
            <a:ext cx="3601386" cy="202818"/>
          </a:xfrm>
          <a:prstGeom prst="rect">
            <a:avLst/>
          </a:prstGeom>
        </p:spPr>
        <p:txBody>
          <a:bodyPr/>
          <a:lstStyle>
            <a:lvl1pPr marL="0" indent="0">
              <a:buNone/>
              <a:defRPr lang="en-US" sz="900" b="1" kern="1200" spc="300" dirty="0" smtClean="0">
                <a:solidFill>
                  <a:schemeClr val="bg1">
                    <a:lumMod val="65000"/>
                  </a:schemeClr>
                </a:solidFill>
                <a:latin typeface="+mj-lt"/>
                <a:ea typeface="+mn-ea"/>
                <a:cs typeface="Calibri Light" panose="020F0302020204030204" pitchFamily="34" charset="0"/>
              </a:defRPr>
            </a:lvl1pPr>
          </a:lstStyle>
          <a:p>
            <a:pPr marL="0" lvl="0" indent="0" algn="l" defTabSz="914446" rtl="0" eaLnBrk="1" latinLnBrk="0" hangingPunct="1">
              <a:lnSpc>
                <a:spcPct val="90000"/>
              </a:lnSpc>
              <a:spcBef>
                <a:spcPts val="1000"/>
              </a:spcBef>
              <a:buFont typeface="Arial" panose="020B0604020202020204" pitchFamily="34" charset="0"/>
              <a:buNone/>
            </a:pPr>
            <a:r>
              <a:rPr lang="en-US"/>
              <a:t>SHORT CAPITALIZED PRESENTATION NAME</a:t>
            </a:r>
          </a:p>
        </p:txBody>
      </p:sp>
    </p:spTree>
    <p:extLst>
      <p:ext uri="{BB962C8B-B14F-4D97-AF65-F5344CB8AC3E}">
        <p14:creationId xmlns:p14="http://schemas.microsoft.com/office/powerpoint/2010/main" val="2520989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slideLayout" Target="../slideLayouts/slideLayout149.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162.xml"/><Relationship Id="rId18" Type="http://schemas.openxmlformats.org/officeDocument/2006/relationships/slideLayout" Target="../slideLayouts/slideLayout167.xml"/><Relationship Id="rId26" Type="http://schemas.openxmlformats.org/officeDocument/2006/relationships/slideLayout" Target="../slideLayouts/slideLayout175.xml"/><Relationship Id="rId3" Type="http://schemas.openxmlformats.org/officeDocument/2006/relationships/slideLayout" Target="../slideLayouts/slideLayout152.xml"/><Relationship Id="rId21" Type="http://schemas.openxmlformats.org/officeDocument/2006/relationships/slideLayout" Target="../slideLayouts/slideLayout170.xml"/><Relationship Id="rId7" Type="http://schemas.openxmlformats.org/officeDocument/2006/relationships/slideLayout" Target="../slideLayouts/slideLayout156.xml"/><Relationship Id="rId12" Type="http://schemas.openxmlformats.org/officeDocument/2006/relationships/slideLayout" Target="../slideLayouts/slideLayout161.xml"/><Relationship Id="rId17" Type="http://schemas.openxmlformats.org/officeDocument/2006/relationships/slideLayout" Target="../slideLayouts/slideLayout166.xml"/><Relationship Id="rId25" Type="http://schemas.openxmlformats.org/officeDocument/2006/relationships/slideLayout" Target="../slideLayouts/slideLayout174.xml"/><Relationship Id="rId33" Type="http://schemas.openxmlformats.org/officeDocument/2006/relationships/image" Target="../media/image12.png"/><Relationship Id="rId2" Type="http://schemas.openxmlformats.org/officeDocument/2006/relationships/slideLayout" Target="../slideLayouts/slideLayout151.xml"/><Relationship Id="rId16" Type="http://schemas.openxmlformats.org/officeDocument/2006/relationships/slideLayout" Target="../slideLayouts/slideLayout165.xml"/><Relationship Id="rId20" Type="http://schemas.openxmlformats.org/officeDocument/2006/relationships/slideLayout" Target="../slideLayouts/slideLayout169.xml"/><Relationship Id="rId29" Type="http://schemas.openxmlformats.org/officeDocument/2006/relationships/slideLayout" Target="../slideLayouts/slideLayout178.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24" Type="http://schemas.openxmlformats.org/officeDocument/2006/relationships/slideLayout" Target="../slideLayouts/slideLayout173.xml"/><Relationship Id="rId32" Type="http://schemas.openxmlformats.org/officeDocument/2006/relationships/theme" Target="../theme/theme11.xml"/><Relationship Id="rId5" Type="http://schemas.openxmlformats.org/officeDocument/2006/relationships/slideLayout" Target="../slideLayouts/slideLayout154.xml"/><Relationship Id="rId15" Type="http://schemas.openxmlformats.org/officeDocument/2006/relationships/slideLayout" Target="../slideLayouts/slideLayout164.xml"/><Relationship Id="rId23" Type="http://schemas.openxmlformats.org/officeDocument/2006/relationships/slideLayout" Target="../slideLayouts/slideLayout172.xml"/><Relationship Id="rId28" Type="http://schemas.openxmlformats.org/officeDocument/2006/relationships/slideLayout" Target="../slideLayouts/slideLayout177.xml"/><Relationship Id="rId10" Type="http://schemas.openxmlformats.org/officeDocument/2006/relationships/slideLayout" Target="../slideLayouts/slideLayout159.xml"/><Relationship Id="rId19" Type="http://schemas.openxmlformats.org/officeDocument/2006/relationships/slideLayout" Target="../slideLayouts/slideLayout168.xml"/><Relationship Id="rId31" Type="http://schemas.openxmlformats.org/officeDocument/2006/relationships/slideLayout" Target="../slideLayouts/slideLayout180.xml"/><Relationship Id="rId4" Type="http://schemas.openxmlformats.org/officeDocument/2006/relationships/slideLayout" Target="../slideLayouts/slideLayout153.xml"/><Relationship Id="rId9" Type="http://schemas.openxmlformats.org/officeDocument/2006/relationships/slideLayout" Target="../slideLayouts/slideLayout158.xml"/><Relationship Id="rId14" Type="http://schemas.openxmlformats.org/officeDocument/2006/relationships/slideLayout" Target="../slideLayouts/slideLayout163.xml"/><Relationship Id="rId22" Type="http://schemas.openxmlformats.org/officeDocument/2006/relationships/slideLayout" Target="../slideLayouts/slideLayout171.xml"/><Relationship Id="rId27" Type="http://schemas.openxmlformats.org/officeDocument/2006/relationships/slideLayout" Target="../slideLayouts/slideLayout176.xml"/><Relationship Id="rId30" Type="http://schemas.openxmlformats.org/officeDocument/2006/relationships/slideLayout" Target="../slideLayouts/slideLayout179.xml"/><Relationship Id="rId8" Type="http://schemas.openxmlformats.org/officeDocument/2006/relationships/slideLayout" Target="../slideLayouts/slideLayout15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88.xml"/><Relationship Id="rId13" Type="http://schemas.openxmlformats.org/officeDocument/2006/relationships/slideLayout" Target="../slideLayouts/slideLayout193.xml"/><Relationship Id="rId18" Type="http://schemas.openxmlformats.org/officeDocument/2006/relationships/slideLayout" Target="../slideLayouts/slideLayout198.xml"/><Relationship Id="rId3" Type="http://schemas.openxmlformats.org/officeDocument/2006/relationships/slideLayout" Target="../slideLayouts/slideLayout183.xml"/><Relationship Id="rId21" Type="http://schemas.openxmlformats.org/officeDocument/2006/relationships/slideLayout" Target="../slideLayouts/slideLayout201.xml"/><Relationship Id="rId7" Type="http://schemas.openxmlformats.org/officeDocument/2006/relationships/slideLayout" Target="../slideLayouts/slideLayout187.xml"/><Relationship Id="rId12" Type="http://schemas.openxmlformats.org/officeDocument/2006/relationships/slideLayout" Target="../slideLayouts/slideLayout192.xml"/><Relationship Id="rId17" Type="http://schemas.openxmlformats.org/officeDocument/2006/relationships/slideLayout" Target="../slideLayouts/slideLayout197.xml"/><Relationship Id="rId25" Type="http://schemas.openxmlformats.org/officeDocument/2006/relationships/image" Target="../media/image13.png"/><Relationship Id="rId2" Type="http://schemas.openxmlformats.org/officeDocument/2006/relationships/slideLayout" Target="../slideLayouts/slideLayout182.xml"/><Relationship Id="rId16" Type="http://schemas.openxmlformats.org/officeDocument/2006/relationships/slideLayout" Target="../slideLayouts/slideLayout196.xml"/><Relationship Id="rId20" Type="http://schemas.openxmlformats.org/officeDocument/2006/relationships/slideLayout" Target="../slideLayouts/slideLayout200.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24" Type="http://schemas.openxmlformats.org/officeDocument/2006/relationships/theme" Target="../theme/theme12.xml"/><Relationship Id="rId5" Type="http://schemas.openxmlformats.org/officeDocument/2006/relationships/slideLayout" Target="../slideLayouts/slideLayout185.xml"/><Relationship Id="rId15" Type="http://schemas.openxmlformats.org/officeDocument/2006/relationships/slideLayout" Target="../slideLayouts/slideLayout195.xml"/><Relationship Id="rId23" Type="http://schemas.openxmlformats.org/officeDocument/2006/relationships/slideLayout" Target="../slideLayouts/slideLayout203.xml"/><Relationship Id="rId10" Type="http://schemas.openxmlformats.org/officeDocument/2006/relationships/slideLayout" Target="../slideLayouts/slideLayout190.xml"/><Relationship Id="rId19" Type="http://schemas.openxmlformats.org/officeDocument/2006/relationships/slideLayout" Target="../slideLayouts/slideLayout199.xml"/><Relationship Id="rId4" Type="http://schemas.openxmlformats.org/officeDocument/2006/relationships/slideLayout" Target="../slideLayouts/slideLayout184.xml"/><Relationship Id="rId9" Type="http://schemas.openxmlformats.org/officeDocument/2006/relationships/slideLayout" Target="../slideLayouts/slideLayout189.xml"/><Relationship Id="rId14" Type="http://schemas.openxmlformats.org/officeDocument/2006/relationships/slideLayout" Target="../slideLayouts/slideLayout194.xml"/><Relationship Id="rId22" Type="http://schemas.openxmlformats.org/officeDocument/2006/relationships/slideLayout" Target="../slideLayouts/slideLayout20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image" Target="../media/image5.png"/><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theme" Target="../theme/theme5.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theme" Target="../theme/theme6.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7.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18" Type="http://schemas.openxmlformats.org/officeDocument/2006/relationships/slideLayout" Target="../slideLayouts/slideLayout109.xml"/><Relationship Id="rId26" Type="http://schemas.openxmlformats.org/officeDocument/2006/relationships/slideLayout" Target="../slideLayouts/slideLayout117.xml"/><Relationship Id="rId3" Type="http://schemas.openxmlformats.org/officeDocument/2006/relationships/slideLayout" Target="../slideLayouts/slideLayout94.xml"/><Relationship Id="rId21" Type="http://schemas.openxmlformats.org/officeDocument/2006/relationships/slideLayout" Target="../slideLayouts/slideLayout112.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17" Type="http://schemas.openxmlformats.org/officeDocument/2006/relationships/slideLayout" Target="../slideLayouts/slideLayout108.xml"/><Relationship Id="rId25" Type="http://schemas.openxmlformats.org/officeDocument/2006/relationships/slideLayout" Target="../slideLayouts/slideLayout116.xml"/><Relationship Id="rId2" Type="http://schemas.openxmlformats.org/officeDocument/2006/relationships/slideLayout" Target="../slideLayouts/slideLayout93.xml"/><Relationship Id="rId16" Type="http://schemas.openxmlformats.org/officeDocument/2006/relationships/slideLayout" Target="../slideLayouts/slideLayout107.xml"/><Relationship Id="rId20" Type="http://schemas.openxmlformats.org/officeDocument/2006/relationships/slideLayout" Target="../slideLayouts/slideLayout111.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24" Type="http://schemas.openxmlformats.org/officeDocument/2006/relationships/slideLayout" Target="../slideLayouts/slideLayout115.xml"/><Relationship Id="rId5" Type="http://schemas.openxmlformats.org/officeDocument/2006/relationships/slideLayout" Target="../slideLayouts/slideLayout96.xml"/><Relationship Id="rId15" Type="http://schemas.openxmlformats.org/officeDocument/2006/relationships/slideLayout" Target="../slideLayouts/slideLayout106.xml"/><Relationship Id="rId23" Type="http://schemas.openxmlformats.org/officeDocument/2006/relationships/slideLayout" Target="../slideLayouts/slideLayout114.xml"/><Relationship Id="rId28" Type="http://schemas.openxmlformats.org/officeDocument/2006/relationships/image" Target="../media/image10.png"/><Relationship Id="rId10" Type="http://schemas.openxmlformats.org/officeDocument/2006/relationships/slideLayout" Target="../slideLayouts/slideLayout101.xml"/><Relationship Id="rId19" Type="http://schemas.openxmlformats.org/officeDocument/2006/relationships/slideLayout" Target="../slideLayouts/slideLayout110.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slideLayout" Target="../slideLayouts/slideLayout105.xml"/><Relationship Id="rId22" Type="http://schemas.openxmlformats.org/officeDocument/2006/relationships/slideLayout" Target="../slideLayouts/slideLayout113.xml"/><Relationship Id="rId27"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18" Type="http://schemas.openxmlformats.org/officeDocument/2006/relationships/slideLayout" Target="../slideLayouts/slideLayout135.xml"/><Relationship Id="rId3" Type="http://schemas.openxmlformats.org/officeDocument/2006/relationships/slideLayout" Target="../slideLayouts/slideLayout120.xml"/><Relationship Id="rId21" Type="http://schemas.openxmlformats.org/officeDocument/2006/relationships/image" Target="../media/image10.png"/><Relationship Id="rId7" Type="http://schemas.openxmlformats.org/officeDocument/2006/relationships/slideLayout" Target="../slideLayouts/slideLayout124.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20" Type="http://schemas.openxmlformats.org/officeDocument/2006/relationships/theme" Target="../theme/theme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10" Type="http://schemas.openxmlformats.org/officeDocument/2006/relationships/slideLayout" Target="../slideLayouts/slideLayout127.xml"/><Relationship Id="rId19" Type="http://schemas.openxmlformats.org/officeDocument/2006/relationships/slideLayout" Target="../slideLayouts/slideLayout136.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Autofit/>
          </a:bodyPr>
          <a:lstStyle/>
          <a:p>
            <a:pPr lvl="0">
              <a:lnSpc>
                <a:spcPct val="100000"/>
              </a:lnSpc>
            </a:pPr>
            <a:r>
              <a:rPr lang="en-US"/>
              <a:t>Click to edit Master title style</a:t>
            </a:r>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1EE0162C-CDD7-4B5D-92E5-911F04CE698F}"/>
              </a:ext>
            </a:extLst>
          </p:cNvPr>
          <p:cNvSpPr/>
          <p:nvPr userDrawn="1"/>
        </p:nvSpPr>
        <p:spPr>
          <a:xfrm>
            <a:off x="2383" y="6307200"/>
            <a:ext cx="12189617" cy="550800"/>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9" name="Picture 8" descr="NIH Logo">
            <a:extLst>
              <a:ext uri="{FF2B5EF4-FFF2-40B4-BE49-F238E27FC236}">
                <a16:creationId xmlns:a16="http://schemas.microsoft.com/office/drawing/2014/main" id="{C433EC1F-BF45-4180-8CE5-A05AA45A319D}"/>
              </a:ext>
            </a:extLst>
          </p:cNvPr>
          <p:cNvPicPr>
            <a:picLocks noChangeAspect="1"/>
          </p:cNvPicPr>
          <p:nvPr userDrawn="1"/>
        </p:nvPicPr>
        <p:blipFill>
          <a:blip r:embed="rId18"/>
          <a:stretch>
            <a:fillRect/>
          </a:stretch>
        </p:blipFill>
        <p:spPr>
          <a:xfrm>
            <a:off x="9763125" y="42291"/>
            <a:ext cx="2428875" cy="542925"/>
          </a:xfrm>
          <a:prstGeom prst="rect">
            <a:avLst/>
          </a:prstGeom>
        </p:spPr>
      </p:pic>
      <p:sp>
        <p:nvSpPr>
          <p:cNvPr id="10" name="Slide Number Placeholder 14">
            <a:extLst>
              <a:ext uri="{FF2B5EF4-FFF2-40B4-BE49-F238E27FC236}">
                <a16:creationId xmlns:a16="http://schemas.microsoft.com/office/drawing/2014/main" id="{39BD89C7-D3FD-4446-8D36-898B8182E0C4}"/>
              </a:ext>
            </a:extLst>
          </p:cNvPr>
          <p:cNvSpPr>
            <a:spLocks noGrp="1"/>
          </p:cNvSpPr>
          <p:nvPr>
            <p:ph type="sldNum" sz="quarter" idx="4"/>
          </p:nvPr>
        </p:nvSpPr>
        <p:spPr>
          <a:xfrm>
            <a:off x="10499726" y="6438900"/>
            <a:ext cx="1692274" cy="419100"/>
          </a:xfrm>
          <a:prstGeom prst="rect">
            <a:avLst/>
          </a:prstGeom>
        </p:spPr>
        <p:txBody>
          <a:bodyPr/>
          <a:lstStyle>
            <a:lvl1pPr algn="r">
              <a:defRPr>
                <a:solidFill>
                  <a:schemeClr val="bg1"/>
                </a:solidFill>
              </a:defRPr>
            </a:lvl1pPr>
          </a:lstStyle>
          <a:p>
            <a:fld id="{DBA1B0FB-D917-4C8C-928F-313BD683BF39}" type="slidenum">
              <a:rPr lang="en-US" sz="1200" smtClean="0"/>
              <a:pPr/>
              <a:t>‹#›</a:t>
            </a:fld>
            <a:endParaRPr lang="en-US" sz="1200"/>
          </a:p>
        </p:txBody>
      </p:sp>
    </p:spTree>
    <p:extLst>
      <p:ext uri="{BB962C8B-B14F-4D97-AF65-F5344CB8AC3E}">
        <p14:creationId xmlns:p14="http://schemas.microsoft.com/office/powerpoint/2010/main" val="338052816"/>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Lst>
  <p:hf hdr="0"/>
  <p:txStyles>
    <p:titleStyle>
      <a:lvl1pPr algn="l" defTabSz="914400" rtl="0" eaLnBrk="1" latinLnBrk="0" hangingPunct="1">
        <a:lnSpc>
          <a:spcPct val="90000"/>
        </a:lnSpc>
        <a:spcBef>
          <a:spcPct val="0"/>
        </a:spcBef>
        <a:buNone/>
        <a:defRPr lang="en-US" sz="4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000" kern="1200">
          <a:solidFill>
            <a:schemeClr val="tx1">
              <a:alpha val="60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2" pos="3840">
          <p15:clr>
            <a:srgbClr val="F26B43"/>
          </p15:clr>
        </p15:guide>
        <p15:guide id="33" orient="horz" pos="2160">
          <p15:clr>
            <a:srgbClr val="F26B43"/>
          </p15:clr>
        </p15:guide>
        <p15:guide id="34" pos="347">
          <p15:clr>
            <a:srgbClr val="F26B43"/>
          </p15:clr>
        </p15:guide>
        <p15:guide id="35" pos="7333">
          <p15:clr>
            <a:srgbClr val="F26B43"/>
          </p15:clr>
        </p15:guide>
        <p15:guide id="36" orient="horz" pos="346">
          <p15:clr>
            <a:srgbClr val="F26B43"/>
          </p15:clr>
        </p15:guide>
        <p15:guide id="37" orient="horz" pos="3974">
          <p15:clr>
            <a:srgbClr val="F26B43"/>
          </p15:clr>
        </p15:guide>
        <p15:guide id="38" pos="824">
          <p15:clr>
            <a:srgbClr val="A4A3A4"/>
          </p15:clr>
        </p15:guide>
        <p15:guide id="39" pos="937">
          <p15:clr>
            <a:srgbClr val="A4A3A4"/>
          </p15:clr>
        </p15:guide>
        <p15:guide id="40" pos="1413">
          <p15:clr>
            <a:srgbClr val="A4A3A4"/>
          </p15:clr>
        </p15:guide>
        <p15:guide id="41" pos="1527">
          <p15:clr>
            <a:srgbClr val="A4A3A4"/>
          </p15:clr>
        </p15:guide>
        <p15:guide id="42" pos="2003">
          <p15:clr>
            <a:srgbClr val="A4A3A4"/>
          </p15:clr>
        </p15:guide>
        <p15:guide id="43" pos="2116">
          <p15:clr>
            <a:srgbClr val="A4A3A4"/>
          </p15:clr>
        </p15:guide>
        <p15:guide id="44" pos="2593">
          <p15:clr>
            <a:srgbClr val="A4A3A4"/>
          </p15:clr>
        </p15:guide>
        <p15:guide id="45" pos="2706">
          <p15:clr>
            <a:srgbClr val="A4A3A4"/>
          </p15:clr>
        </p15:guide>
        <p15:guide id="46" pos="3182">
          <p15:clr>
            <a:srgbClr val="A4A3A4"/>
          </p15:clr>
        </p15:guide>
        <p15:guide id="47" pos="3318">
          <p15:clr>
            <a:srgbClr val="A4A3A4"/>
          </p15:clr>
        </p15:guide>
        <p15:guide id="48" pos="3772">
          <p15:clr>
            <a:srgbClr val="A4A3A4"/>
          </p15:clr>
        </p15:guide>
        <p15:guide id="49" pos="3908">
          <p15:clr>
            <a:srgbClr val="A4A3A4"/>
          </p15:clr>
        </p15:guide>
        <p15:guide id="50" pos="4362">
          <p15:clr>
            <a:srgbClr val="A4A3A4"/>
          </p15:clr>
        </p15:guide>
        <p15:guide id="51" pos="4498">
          <p15:clr>
            <a:srgbClr val="A4A3A4"/>
          </p15:clr>
        </p15:guide>
        <p15:guide id="52" pos="4951">
          <p15:clr>
            <a:srgbClr val="A4A3A4"/>
          </p15:clr>
        </p15:guide>
        <p15:guide id="53" pos="5087">
          <p15:clr>
            <a:srgbClr val="A4A3A4"/>
          </p15:clr>
        </p15:guide>
        <p15:guide id="54" pos="5541">
          <p15:clr>
            <a:srgbClr val="A4A3A4"/>
          </p15:clr>
        </p15:guide>
        <p15:guide id="55" pos="5677">
          <p15:clr>
            <a:srgbClr val="A4A3A4"/>
          </p15:clr>
        </p15:guide>
        <p15:guide id="56" pos="6153">
          <p15:clr>
            <a:srgbClr val="A4A3A4"/>
          </p15:clr>
        </p15:guide>
        <p15:guide id="57" pos="6267">
          <p15:clr>
            <a:srgbClr val="A4A3A4"/>
          </p15:clr>
        </p15:guide>
        <p15:guide id="58" pos="6743">
          <p15:clr>
            <a:srgbClr val="A4A3A4"/>
          </p15:clr>
        </p15:guide>
        <p15:guide id="59" pos="6856">
          <p15:clr>
            <a:srgbClr val="A4A3A4"/>
          </p15:clr>
        </p15:guide>
        <p15:guide id="60" orient="horz" pos="3838">
          <p15:clr>
            <a:srgbClr val="A4A3A4"/>
          </p15:clr>
        </p15:guide>
        <p15:guide id="61" orient="horz" pos="2092">
          <p15:clr>
            <a:srgbClr val="A4A3A4"/>
          </p15:clr>
        </p15:guide>
        <p15:guide id="62" orient="horz" pos="2228">
          <p15:clr>
            <a:srgbClr val="A4A3A4"/>
          </p15:clr>
        </p15:guide>
        <p15:guide id="63" orient="horz" pos="845">
          <p15:clr>
            <a:srgbClr val="A4A3A4"/>
          </p15:clr>
        </p15:guide>
        <p15:guide id="64" orient="horz" pos="958">
          <p15:clr>
            <a:srgbClr val="A4A3A4"/>
          </p15:clr>
        </p15:guide>
        <p15:guide id="65" orient="horz" pos="1480">
          <p15:clr>
            <a:srgbClr val="A4A3A4"/>
          </p15:clr>
        </p15:guide>
        <p15:guide id="66" orient="horz" pos="1593">
          <p15:clr>
            <a:srgbClr val="A4A3A4"/>
          </p15:clr>
        </p15:guide>
        <p15:guide id="67" orient="horz" pos="2727">
          <p15:clr>
            <a:srgbClr val="A4A3A4"/>
          </p15:clr>
        </p15:guide>
        <p15:guide id="68" orient="horz" pos="2840">
          <p15:clr>
            <a:srgbClr val="A4A3A4"/>
          </p15:clr>
        </p15:guide>
        <p15:guide id="69" orient="horz" pos="3339">
          <p15:clr>
            <a:srgbClr val="A4A3A4"/>
          </p15:clr>
        </p15:guide>
        <p15:guide id="70" orient="horz" pos="3475">
          <p15:clr>
            <a:srgbClr val="A4A3A4"/>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668BC2-F813-49DE-9DA3-47B50245AC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C722BF-98E2-4146-9CED-6B92C61D97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D9D40C-558D-41AD-BBF6-FE89006526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3F9752-3273-4CA6-A752-F675FC5FA5DD}" type="datetimeFigureOut">
              <a:rPr lang="en-US" smtClean="0"/>
              <a:t>1/2/2025</a:t>
            </a:fld>
            <a:endParaRPr lang="en-US"/>
          </a:p>
        </p:txBody>
      </p:sp>
      <p:sp>
        <p:nvSpPr>
          <p:cNvPr id="5" name="Footer Placeholder 4">
            <a:extLst>
              <a:ext uri="{FF2B5EF4-FFF2-40B4-BE49-F238E27FC236}">
                <a16:creationId xmlns:a16="http://schemas.microsoft.com/office/drawing/2014/main" id="{4F3F2921-C77B-4362-899E-09587D894C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218B63-3DD7-4085-9F54-FED7F627EF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62D8905D-F8F2-4D41-8587-3DEF9503E1ED}" type="slidenum">
              <a:rPr lang="en-US" smtClean="0"/>
              <a:pPr/>
              <a:t>‹#›</a:t>
            </a:fld>
            <a:endParaRPr lang="en-US"/>
          </a:p>
        </p:txBody>
      </p:sp>
    </p:spTree>
    <p:extLst>
      <p:ext uri="{BB962C8B-B14F-4D97-AF65-F5344CB8AC3E}">
        <p14:creationId xmlns:p14="http://schemas.microsoft.com/office/powerpoint/2010/main" val="1993546266"/>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4" r:id="rId12"/>
    <p:sldLayoutId id="214748395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Decorative - Bottom Border">
            <a:extLst>
              <a:ext uri="{FF2B5EF4-FFF2-40B4-BE49-F238E27FC236}">
                <a16:creationId xmlns:a16="http://schemas.microsoft.com/office/drawing/2014/main" id="{DEC87E77-4F41-4228-9B36-0B81ADA045E8}"/>
              </a:ext>
              <a:ext uri="{C183D7F6-B498-43B3-948B-1728B52AA6E4}">
                <adec:decorative xmlns:adec="http://schemas.microsoft.com/office/drawing/2017/decorative" val="1"/>
              </a:ext>
            </a:extLst>
          </p:cNvPr>
          <p:cNvSpPr/>
          <p:nvPr userDrawn="1"/>
        </p:nvSpPr>
        <p:spPr>
          <a:xfrm flipV="1">
            <a:off x="0" y="6781800"/>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Decorative - Top Border">
            <a:extLst>
              <a:ext uri="{FF2B5EF4-FFF2-40B4-BE49-F238E27FC236}">
                <a16:creationId xmlns:a16="http://schemas.microsoft.com/office/drawing/2014/main" id="{270C3F39-1103-4724-9C07-236DB904F9BE}"/>
              </a:ext>
              <a:ext uri="{C183D7F6-B498-43B3-948B-1728B52AA6E4}">
                <adec:decorative xmlns:adec="http://schemas.microsoft.com/office/drawing/2017/decorative" val="1"/>
              </a:ext>
            </a:extLst>
          </p:cNvPr>
          <p:cNvSpPr/>
          <p:nvPr userDrawn="1"/>
        </p:nvSpPr>
        <p:spPr>
          <a:xfrm flipV="1">
            <a:off x="0" y="-15238"/>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8" name="NIH CIT Logo">
            <a:extLst>
              <a:ext uri="{FF2B5EF4-FFF2-40B4-BE49-F238E27FC236}">
                <a16:creationId xmlns:a16="http://schemas.microsoft.com/office/drawing/2014/main" id="{CEB1B9F7-2346-4A4F-8A4A-7BECB4124CC8}"/>
              </a:ext>
              <a:ext uri="{C183D7F6-B498-43B3-948B-1728B52AA6E4}">
                <adec:decorative xmlns:adec="http://schemas.microsoft.com/office/drawing/2017/decorative" val="1"/>
              </a:ext>
            </a:extLst>
          </p:cNvPr>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10344877" y="483375"/>
            <a:ext cx="1392265" cy="445694"/>
          </a:xfrm>
          <a:prstGeom prst="rect">
            <a:avLst/>
          </a:prstGeom>
        </p:spPr>
      </p:pic>
    </p:spTree>
    <p:extLst>
      <p:ext uri="{BB962C8B-B14F-4D97-AF65-F5344CB8AC3E}">
        <p14:creationId xmlns:p14="http://schemas.microsoft.com/office/powerpoint/2010/main" val="482069265"/>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 id="2147483969" r:id="rId13"/>
    <p:sldLayoutId id="2147483970" r:id="rId14"/>
    <p:sldLayoutId id="2147483971" r:id="rId15"/>
    <p:sldLayoutId id="2147483972" r:id="rId16"/>
    <p:sldLayoutId id="2147483973" r:id="rId17"/>
    <p:sldLayoutId id="2147483974" r:id="rId18"/>
    <p:sldLayoutId id="2147483975" r:id="rId19"/>
    <p:sldLayoutId id="2147483976" r:id="rId20"/>
    <p:sldLayoutId id="2147483977" r:id="rId21"/>
    <p:sldLayoutId id="2147483978" r:id="rId22"/>
    <p:sldLayoutId id="2147483979" r:id="rId23"/>
    <p:sldLayoutId id="2147483980" r:id="rId24"/>
    <p:sldLayoutId id="2147483981" r:id="rId25"/>
    <p:sldLayoutId id="2147483982" r:id="rId26"/>
    <p:sldLayoutId id="2147483983" r:id="rId27"/>
    <p:sldLayoutId id="2147483984" r:id="rId28"/>
    <p:sldLayoutId id="2147483985" r:id="rId29"/>
    <p:sldLayoutId id="2147483986" r:id="rId30"/>
    <p:sldLayoutId id="2147483987" r:id="rId3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5084" y="323853"/>
            <a:ext cx="11277600"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kumimoji="0" lang="en-US" sz="2600" b="1" i="0" u="none" strike="noStrike" kern="1200" cap="none" spc="0" normalizeH="0" baseline="0" noProof="0">
                <a:ln>
                  <a:noFill/>
                </a:ln>
                <a:solidFill>
                  <a:srgbClr val="616265"/>
                </a:solidFill>
                <a:effectLst/>
                <a:uLnTx/>
                <a:uFillTx/>
                <a:latin typeface="Arial" panose="020B0604020202020204"/>
                <a:ea typeface="Helvetica" charset="0"/>
                <a:cs typeface="Helvetica" charset="0"/>
              </a:rPr>
              <a:t>Click to add slide title</a:t>
            </a:r>
            <a:endParaRPr lang="en-US"/>
          </a:p>
        </p:txBody>
      </p:sp>
      <p:sp>
        <p:nvSpPr>
          <p:cNvPr id="1027" name="Text Placeholder 2"/>
          <p:cNvSpPr>
            <a:spLocks noGrp="1"/>
          </p:cNvSpPr>
          <p:nvPr>
            <p:ph type="body" idx="1"/>
          </p:nvPr>
        </p:nvSpPr>
        <p:spPr bwMode="auto">
          <a:xfrm>
            <a:off x="455084" y="1463678"/>
            <a:ext cx="112776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040284" y="6233213"/>
            <a:ext cx="2844800" cy="365125"/>
          </a:xfrm>
          <a:prstGeom prst="rect">
            <a:avLst/>
          </a:prstGeom>
        </p:spPr>
        <p:txBody>
          <a:bodyPr vert="horz" lIns="91440" tIns="45720" rIns="91440" bIns="45720" rtlCol="0" anchor="ctr"/>
          <a:lstStyle>
            <a:lvl1pPr algn="r" eaLnBrk="0" hangingPunct="0">
              <a:lnSpc>
                <a:spcPct val="101000"/>
              </a:lnSpc>
              <a:spcBef>
                <a:spcPct val="50000"/>
              </a:spcBef>
              <a:defRPr sz="1200">
                <a:solidFill>
                  <a:srgbClr val="7F7F7F"/>
                </a:solidFill>
                <a:latin typeface="+mn-lt"/>
              </a:defRPr>
            </a:lvl1pPr>
          </a:lstStyle>
          <a:p>
            <a:pPr>
              <a:defRPr/>
            </a:pPr>
            <a:r>
              <a:rPr lang="en-US"/>
              <a:t>          </a:t>
            </a:r>
            <a:fld id="{0DA216C3-D661-4614-8E98-242A362C0AC8}" type="slidenum">
              <a:rPr lang="en-US" smtClean="0"/>
              <a:pPr>
                <a:defRPr/>
              </a:pPr>
              <a:t>‹#›</a:t>
            </a:fld>
            <a:endParaRPr lang="en-US"/>
          </a:p>
        </p:txBody>
      </p:sp>
      <p:sp>
        <p:nvSpPr>
          <p:cNvPr id="3" name="Rectangle 2"/>
          <p:cNvSpPr/>
          <p:nvPr userDrawn="1"/>
        </p:nvSpPr>
        <p:spPr>
          <a:xfrm flipV="1">
            <a:off x="0" y="6774181"/>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tx2"/>
              </a:solidFill>
            </a:endParaRPr>
          </a:p>
        </p:txBody>
      </p:sp>
      <p:sp>
        <p:nvSpPr>
          <p:cNvPr id="8" name="Rectangle 7"/>
          <p:cNvSpPr/>
          <p:nvPr userDrawn="1"/>
        </p:nvSpPr>
        <p:spPr>
          <a:xfrm flipV="1">
            <a:off x="0" y="-15238"/>
            <a:ext cx="12192000" cy="16763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4" name="Picture 3" descr="A black and grey logo&#10;&#10;Description automatically generated">
            <a:extLst>
              <a:ext uri="{FF2B5EF4-FFF2-40B4-BE49-F238E27FC236}">
                <a16:creationId xmlns:a16="http://schemas.microsoft.com/office/drawing/2014/main" id="{C565F9A9-54DE-D555-5844-81783200D819}"/>
              </a:ext>
            </a:extLst>
          </p:cNvPr>
          <p:cNvPicPr>
            <a:picLocks noChangeAspect="1"/>
          </p:cNvPicPr>
          <p:nvPr userDrawn="1"/>
        </p:nvPicPr>
        <p:blipFill>
          <a:blip r:embed="rId25" cstate="print">
            <a:extLst>
              <a:ext uri="{28A0092B-C50C-407E-A947-70E740481C1C}">
                <a14:useLocalDpi xmlns:a14="http://schemas.microsoft.com/office/drawing/2010/main"/>
              </a:ext>
            </a:extLst>
          </a:blip>
          <a:stretch>
            <a:fillRect/>
          </a:stretch>
        </p:blipFill>
        <p:spPr>
          <a:xfrm>
            <a:off x="10395414" y="99513"/>
            <a:ext cx="1337270" cy="1337270"/>
          </a:xfrm>
          <a:prstGeom prst="rect">
            <a:avLst/>
          </a:prstGeom>
        </p:spPr>
      </p:pic>
    </p:spTree>
    <p:extLst>
      <p:ext uri="{BB962C8B-B14F-4D97-AF65-F5344CB8AC3E}">
        <p14:creationId xmlns:p14="http://schemas.microsoft.com/office/powerpoint/2010/main" val="150763476"/>
      </p:ext>
    </p:extLst>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5" r:id="rId7"/>
    <p:sldLayoutId id="2147483996" r:id="rId8"/>
    <p:sldLayoutId id="2147483997" r:id="rId9"/>
    <p:sldLayoutId id="2147483998" r:id="rId10"/>
    <p:sldLayoutId id="2147483999" r:id="rId11"/>
    <p:sldLayoutId id="2147484000" r:id="rId12"/>
    <p:sldLayoutId id="2147484001" r:id="rId13"/>
    <p:sldLayoutId id="2147484002" r:id="rId14"/>
    <p:sldLayoutId id="2147484003" r:id="rId15"/>
    <p:sldLayoutId id="2147484004" r:id="rId16"/>
    <p:sldLayoutId id="2147484005" r:id="rId17"/>
    <p:sldLayoutId id="2147484006" r:id="rId18"/>
    <p:sldLayoutId id="2147484007" r:id="rId19"/>
    <p:sldLayoutId id="2147484008" r:id="rId20"/>
    <p:sldLayoutId id="2147484009" r:id="rId21"/>
    <p:sldLayoutId id="2147484010" r:id="rId22"/>
    <p:sldLayoutId id="2147484011" r:id="rId23"/>
  </p:sldLayoutIdLst>
  <p:hf hdr="0" ftr="0" dt="0"/>
  <p:txStyles>
    <p:titleStyle>
      <a:lvl1pPr algn="l" defTabSz="457200" rtl="0" eaLnBrk="0" fontAlgn="base" hangingPunct="0">
        <a:lnSpc>
          <a:spcPct val="80000"/>
        </a:lnSpc>
        <a:spcBef>
          <a:spcPct val="0"/>
        </a:spcBef>
        <a:spcAft>
          <a:spcPct val="0"/>
        </a:spcAft>
        <a:defRPr lang="en-US" sz="3200" b="1" kern="1200" noProof="0" dirty="0" smtClean="0">
          <a:solidFill>
            <a:schemeClr val="accent5">
              <a:lumMod val="10000"/>
            </a:schemeClr>
          </a:solidFill>
          <a:latin typeface="Calibri" panose="020F0502020204030204" pitchFamily="34" charset="0"/>
          <a:ea typeface="+mj-ea"/>
          <a:cs typeface="Calibri" panose="020F0502020204030204" pitchFamily="34" charset="0"/>
        </a:defRPr>
      </a:lvl1pPr>
      <a:lvl2pPr algn="l" defTabSz="457200" rtl="0" eaLnBrk="0" fontAlgn="base" hangingPunct="0">
        <a:lnSpc>
          <a:spcPct val="80000"/>
        </a:lnSpc>
        <a:spcBef>
          <a:spcPct val="0"/>
        </a:spcBef>
        <a:spcAft>
          <a:spcPct val="0"/>
        </a:spcAft>
        <a:defRPr sz="2000" b="1">
          <a:solidFill>
            <a:srgbClr val="2243AA"/>
          </a:solidFill>
          <a:latin typeface="Calibri" pitchFamily="34" charset="0"/>
        </a:defRPr>
      </a:lvl2pPr>
      <a:lvl3pPr algn="l" defTabSz="457200" rtl="0" eaLnBrk="0" fontAlgn="base" hangingPunct="0">
        <a:lnSpc>
          <a:spcPct val="80000"/>
        </a:lnSpc>
        <a:spcBef>
          <a:spcPct val="0"/>
        </a:spcBef>
        <a:spcAft>
          <a:spcPct val="0"/>
        </a:spcAft>
        <a:defRPr sz="2000" b="1">
          <a:solidFill>
            <a:srgbClr val="2243AA"/>
          </a:solidFill>
          <a:latin typeface="Calibri" pitchFamily="34" charset="0"/>
        </a:defRPr>
      </a:lvl3pPr>
      <a:lvl4pPr algn="l" defTabSz="457200" rtl="0" eaLnBrk="0" fontAlgn="base" hangingPunct="0">
        <a:lnSpc>
          <a:spcPct val="80000"/>
        </a:lnSpc>
        <a:spcBef>
          <a:spcPct val="0"/>
        </a:spcBef>
        <a:spcAft>
          <a:spcPct val="0"/>
        </a:spcAft>
        <a:defRPr sz="2000" b="1">
          <a:solidFill>
            <a:srgbClr val="2243AA"/>
          </a:solidFill>
          <a:latin typeface="Calibri" pitchFamily="34" charset="0"/>
        </a:defRPr>
      </a:lvl4pPr>
      <a:lvl5pPr algn="l" defTabSz="457200" rtl="0" eaLnBrk="0" fontAlgn="base" hangingPunct="0">
        <a:lnSpc>
          <a:spcPct val="80000"/>
        </a:lnSpc>
        <a:spcBef>
          <a:spcPct val="0"/>
        </a:spcBef>
        <a:spcAft>
          <a:spcPct val="0"/>
        </a:spcAft>
        <a:defRPr sz="2000" b="1">
          <a:solidFill>
            <a:srgbClr val="2243AA"/>
          </a:solidFill>
          <a:latin typeface="Calibri" pitchFamily="34" charset="0"/>
        </a:defRPr>
      </a:lvl5pPr>
      <a:lvl6pPr marL="457200" algn="l" defTabSz="457200" rtl="0" fontAlgn="base">
        <a:lnSpc>
          <a:spcPct val="80000"/>
        </a:lnSpc>
        <a:spcBef>
          <a:spcPct val="0"/>
        </a:spcBef>
        <a:spcAft>
          <a:spcPct val="0"/>
        </a:spcAft>
        <a:defRPr sz="2000" b="1">
          <a:solidFill>
            <a:srgbClr val="2243AA"/>
          </a:solidFill>
          <a:latin typeface="Calibri" pitchFamily="34" charset="0"/>
        </a:defRPr>
      </a:lvl6pPr>
      <a:lvl7pPr marL="914400" algn="l" defTabSz="457200" rtl="0" fontAlgn="base">
        <a:lnSpc>
          <a:spcPct val="80000"/>
        </a:lnSpc>
        <a:spcBef>
          <a:spcPct val="0"/>
        </a:spcBef>
        <a:spcAft>
          <a:spcPct val="0"/>
        </a:spcAft>
        <a:defRPr sz="2000" b="1">
          <a:solidFill>
            <a:srgbClr val="2243AA"/>
          </a:solidFill>
          <a:latin typeface="Calibri" pitchFamily="34" charset="0"/>
        </a:defRPr>
      </a:lvl7pPr>
      <a:lvl8pPr marL="1371600" algn="l" defTabSz="457200" rtl="0" fontAlgn="base">
        <a:lnSpc>
          <a:spcPct val="80000"/>
        </a:lnSpc>
        <a:spcBef>
          <a:spcPct val="0"/>
        </a:spcBef>
        <a:spcAft>
          <a:spcPct val="0"/>
        </a:spcAft>
        <a:defRPr sz="2000" b="1">
          <a:solidFill>
            <a:srgbClr val="2243AA"/>
          </a:solidFill>
          <a:latin typeface="Calibri" pitchFamily="34" charset="0"/>
        </a:defRPr>
      </a:lvl8pPr>
      <a:lvl9pPr marL="1828800" algn="l" defTabSz="457200" rtl="0" fontAlgn="base">
        <a:lnSpc>
          <a:spcPct val="80000"/>
        </a:lnSpc>
        <a:spcBef>
          <a:spcPct val="0"/>
        </a:spcBef>
        <a:spcAft>
          <a:spcPct val="0"/>
        </a:spcAft>
        <a:defRPr sz="2000" b="1">
          <a:solidFill>
            <a:srgbClr val="2243AA"/>
          </a:solidFill>
          <a:latin typeface="Calibri" pitchFamily="34" charset="0"/>
        </a:defRPr>
      </a:lvl9pPr>
    </p:titleStyle>
    <p:bodyStyle>
      <a:lvl1pPr marL="342900" indent="-342900" algn="l" defTabSz="457200" rtl="0" eaLnBrk="0" fontAlgn="base" hangingPunct="0">
        <a:lnSpc>
          <a:spcPct val="100000"/>
        </a:lnSpc>
        <a:spcBef>
          <a:spcPct val="20000"/>
        </a:spcBef>
        <a:spcAft>
          <a:spcPct val="0"/>
        </a:spcAft>
        <a:buClr>
          <a:schemeClr val="tx2"/>
        </a:buClr>
        <a:buFont typeface="Arial" pitchFamily="34" charset="0"/>
        <a:buChar char="•"/>
        <a:defRPr sz="2400" kern="120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defRPr>
      </a:lvl1pPr>
      <a:lvl2pPr marL="742950" indent="-28575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2000" kern="120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457200" rtl="0" eaLnBrk="0" fontAlgn="base" hangingPunct="0">
        <a:lnSpc>
          <a:spcPct val="100000"/>
        </a:lnSpc>
        <a:spcBef>
          <a:spcPct val="20000"/>
        </a:spcBef>
        <a:spcAft>
          <a:spcPct val="0"/>
        </a:spcAft>
        <a:buClr>
          <a:schemeClr val="tx2"/>
        </a:buClr>
        <a:buFont typeface="Arial" pitchFamily="34" charset="0"/>
        <a:buChar char="•"/>
        <a:defRPr sz="1800" kern="120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600" kern="120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400" kern="120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668BC2-F813-49DE-9DA3-47B50245AC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C722BF-98E2-4146-9CED-6B92C61D97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D9D40C-558D-41AD-BBF6-FE89006526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3F9752-3273-4CA6-A752-F675FC5FA5DD}" type="datetimeFigureOut">
              <a:rPr lang="en-US" smtClean="0"/>
              <a:t>1/2/2025</a:t>
            </a:fld>
            <a:endParaRPr lang="en-US"/>
          </a:p>
        </p:txBody>
      </p:sp>
      <p:sp>
        <p:nvSpPr>
          <p:cNvPr id="5" name="Footer Placeholder 4">
            <a:extLst>
              <a:ext uri="{FF2B5EF4-FFF2-40B4-BE49-F238E27FC236}">
                <a16:creationId xmlns:a16="http://schemas.microsoft.com/office/drawing/2014/main" id="{4F3F2921-C77B-4362-899E-09587D894C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218B63-3DD7-4085-9F54-FED7F627EF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D8905D-F8F2-4D41-8587-3DEF9503E1ED}" type="slidenum">
              <a:rPr lang="en-US" smtClean="0"/>
              <a:t>‹#›</a:t>
            </a:fld>
            <a:endParaRPr lang="en-US"/>
          </a:p>
        </p:txBody>
      </p:sp>
    </p:spTree>
    <p:extLst>
      <p:ext uri="{BB962C8B-B14F-4D97-AF65-F5344CB8AC3E}">
        <p14:creationId xmlns:p14="http://schemas.microsoft.com/office/powerpoint/2010/main" val="2965435924"/>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5084" y="323853"/>
            <a:ext cx="11277600"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kumimoji="0" lang="en-US" sz="2600" b="1" i="0" u="none" strike="noStrike" kern="1200" cap="none" spc="0" normalizeH="0" baseline="0" noProof="0">
                <a:ln>
                  <a:noFill/>
                </a:ln>
                <a:solidFill>
                  <a:srgbClr val="616265"/>
                </a:solidFill>
                <a:effectLst/>
                <a:uLnTx/>
                <a:uFillTx/>
                <a:latin typeface="Arial" panose="020B0604020202020204"/>
                <a:ea typeface="Helvetica" charset="0"/>
                <a:cs typeface="Helvetica" charset="0"/>
              </a:rPr>
              <a:t>Click to add slide title</a:t>
            </a:r>
            <a:endParaRPr lang="en-US"/>
          </a:p>
        </p:txBody>
      </p:sp>
      <p:sp>
        <p:nvSpPr>
          <p:cNvPr id="1027" name="Text Placeholder 2"/>
          <p:cNvSpPr>
            <a:spLocks noGrp="1"/>
          </p:cNvSpPr>
          <p:nvPr>
            <p:ph type="body" idx="1"/>
          </p:nvPr>
        </p:nvSpPr>
        <p:spPr bwMode="auto">
          <a:xfrm>
            <a:off x="455084" y="1463678"/>
            <a:ext cx="112776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040284" y="6233213"/>
            <a:ext cx="2844800" cy="365125"/>
          </a:xfrm>
          <a:prstGeom prst="rect">
            <a:avLst/>
          </a:prstGeom>
        </p:spPr>
        <p:txBody>
          <a:bodyPr vert="horz" lIns="91440" tIns="45720" rIns="91440" bIns="45720" rtlCol="0" anchor="ctr"/>
          <a:lstStyle>
            <a:lvl1pPr algn="r" eaLnBrk="0" hangingPunct="0">
              <a:lnSpc>
                <a:spcPct val="101000"/>
              </a:lnSpc>
              <a:spcBef>
                <a:spcPct val="50000"/>
              </a:spcBef>
              <a:defRPr sz="1200">
                <a:solidFill>
                  <a:srgbClr val="7F7F7F"/>
                </a:solidFill>
                <a:latin typeface="+mn-lt"/>
              </a:defRPr>
            </a:lvl1pPr>
          </a:lstStyle>
          <a:p>
            <a:pPr>
              <a:defRPr/>
            </a:pPr>
            <a:r>
              <a:rPr lang="en-US"/>
              <a:t>          </a:t>
            </a:r>
            <a:fld id="{0DA216C3-D661-4614-8E98-242A362C0AC8}" type="slidenum">
              <a:rPr lang="en-US" smtClean="0"/>
              <a:pPr>
                <a:defRPr/>
              </a:pPr>
              <a:t>‹#›</a:t>
            </a:fld>
            <a:endParaRPr lang="en-US"/>
          </a:p>
        </p:txBody>
      </p:sp>
      <p:sp>
        <p:nvSpPr>
          <p:cNvPr id="3" name="Rectangle 2"/>
          <p:cNvSpPr/>
          <p:nvPr userDrawn="1"/>
        </p:nvSpPr>
        <p:spPr>
          <a:xfrm flipV="1">
            <a:off x="0" y="6774181"/>
            <a:ext cx="12192000" cy="16763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tx2"/>
              </a:solidFill>
            </a:endParaRPr>
          </a:p>
        </p:txBody>
      </p:sp>
      <p:sp>
        <p:nvSpPr>
          <p:cNvPr id="8" name="Rectangle 7"/>
          <p:cNvSpPr/>
          <p:nvPr userDrawn="1"/>
        </p:nvSpPr>
        <p:spPr>
          <a:xfrm flipV="1">
            <a:off x="0" y="-15238"/>
            <a:ext cx="12192000" cy="16763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686418423"/>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Lst>
  <p:hf hdr="0" ftr="0" dt="0"/>
  <p:txStyles>
    <p:titleStyle>
      <a:lvl1pPr algn="l" defTabSz="457200" rtl="0" eaLnBrk="0" fontAlgn="base" hangingPunct="0">
        <a:lnSpc>
          <a:spcPct val="80000"/>
        </a:lnSpc>
        <a:spcBef>
          <a:spcPct val="0"/>
        </a:spcBef>
        <a:spcAft>
          <a:spcPct val="0"/>
        </a:spcAft>
        <a:defRPr lang="en-US" sz="3200" b="1" kern="1200" noProof="0" dirty="0" smtClean="0">
          <a:solidFill>
            <a:schemeClr val="tx2"/>
          </a:solidFill>
          <a:latin typeface="+mj-lt"/>
          <a:ea typeface="+mj-ea"/>
          <a:cs typeface="+mj-cs"/>
        </a:defRPr>
      </a:lvl1pPr>
      <a:lvl2pPr algn="l" defTabSz="457200" rtl="0" eaLnBrk="0" fontAlgn="base" hangingPunct="0">
        <a:lnSpc>
          <a:spcPct val="80000"/>
        </a:lnSpc>
        <a:spcBef>
          <a:spcPct val="0"/>
        </a:spcBef>
        <a:spcAft>
          <a:spcPct val="0"/>
        </a:spcAft>
        <a:defRPr sz="2000" b="1">
          <a:solidFill>
            <a:srgbClr val="2243AA"/>
          </a:solidFill>
          <a:latin typeface="Calibri" pitchFamily="34" charset="0"/>
        </a:defRPr>
      </a:lvl2pPr>
      <a:lvl3pPr algn="l" defTabSz="457200" rtl="0" eaLnBrk="0" fontAlgn="base" hangingPunct="0">
        <a:lnSpc>
          <a:spcPct val="80000"/>
        </a:lnSpc>
        <a:spcBef>
          <a:spcPct val="0"/>
        </a:spcBef>
        <a:spcAft>
          <a:spcPct val="0"/>
        </a:spcAft>
        <a:defRPr sz="2000" b="1">
          <a:solidFill>
            <a:srgbClr val="2243AA"/>
          </a:solidFill>
          <a:latin typeface="Calibri" pitchFamily="34" charset="0"/>
        </a:defRPr>
      </a:lvl3pPr>
      <a:lvl4pPr algn="l" defTabSz="457200" rtl="0" eaLnBrk="0" fontAlgn="base" hangingPunct="0">
        <a:lnSpc>
          <a:spcPct val="80000"/>
        </a:lnSpc>
        <a:spcBef>
          <a:spcPct val="0"/>
        </a:spcBef>
        <a:spcAft>
          <a:spcPct val="0"/>
        </a:spcAft>
        <a:defRPr sz="2000" b="1">
          <a:solidFill>
            <a:srgbClr val="2243AA"/>
          </a:solidFill>
          <a:latin typeface="Calibri" pitchFamily="34" charset="0"/>
        </a:defRPr>
      </a:lvl4pPr>
      <a:lvl5pPr algn="l" defTabSz="457200" rtl="0" eaLnBrk="0" fontAlgn="base" hangingPunct="0">
        <a:lnSpc>
          <a:spcPct val="80000"/>
        </a:lnSpc>
        <a:spcBef>
          <a:spcPct val="0"/>
        </a:spcBef>
        <a:spcAft>
          <a:spcPct val="0"/>
        </a:spcAft>
        <a:defRPr sz="2000" b="1">
          <a:solidFill>
            <a:srgbClr val="2243AA"/>
          </a:solidFill>
          <a:latin typeface="Calibri" pitchFamily="34" charset="0"/>
        </a:defRPr>
      </a:lvl5pPr>
      <a:lvl6pPr marL="457200" algn="l" defTabSz="457200" rtl="0" fontAlgn="base">
        <a:lnSpc>
          <a:spcPct val="80000"/>
        </a:lnSpc>
        <a:spcBef>
          <a:spcPct val="0"/>
        </a:spcBef>
        <a:spcAft>
          <a:spcPct val="0"/>
        </a:spcAft>
        <a:defRPr sz="2000" b="1">
          <a:solidFill>
            <a:srgbClr val="2243AA"/>
          </a:solidFill>
          <a:latin typeface="Calibri" pitchFamily="34" charset="0"/>
        </a:defRPr>
      </a:lvl6pPr>
      <a:lvl7pPr marL="914400" algn="l" defTabSz="457200" rtl="0" fontAlgn="base">
        <a:lnSpc>
          <a:spcPct val="80000"/>
        </a:lnSpc>
        <a:spcBef>
          <a:spcPct val="0"/>
        </a:spcBef>
        <a:spcAft>
          <a:spcPct val="0"/>
        </a:spcAft>
        <a:defRPr sz="2000" b="1">
          <a:solidFill>
            <a:srgbClr val="2243AA"/>
          </a:solidFill>
          <a:latin typeface="Calibri" pitchFamily="34" charset="0"/>
        </a:defRPr>
      </a:lvl7pPr>
      <a:lvl8pPr marL="1371600" algn="l" defTabSz="457200" rtl="0" fontAlgn="base">
        <a:lnSpc>
          <a:spcPct val="80000"/>
        </a:lnSpc>
        <a:spcBef>
          <a:spcPct val="0"/>
        </a:spcBef>
        <a:spcAft>
          <a:spcPct val="0"/>
        </a:spcAft>
        <a:defRPr sz="2000" b="1">
          <a:solidFill>
            <a:srgbClr val="2243AA"/>
          </a:solidFill>
          <a:latin typeface="Calibri" pitchFamily="34" charset="0"/>
        </a:defRPr>
      </a:lvl8pPr>
      <a:lvl9pPr marL="1828800" algn="l" defTabSz="457200" rtl="0" fontAlgn="base">
        <a:lnSpc>
          <a:spcPct val="80000"/>
        </a:lnSpc>
        <a:spcBef>
          <a:spcPct val="0"/>
        </a:spcBef>
        <a:spcAft>
          <a:spcPct val="0"/>
        </a:spcAft>
        <a:defRPr sz="2000" b="1">
          <a:solidFill>
            <a:srgbClr val="2243AA"/>
          </a:solidFill>
          <a:latin typeface="Calibri" pitchFamily="34" charset="0"/>
        </a:defRPr>
      </a:lvl9pPr>
    </p:titleStyle>
    <p:bodyStyle>
      <a:lvl1pPr marL="342900" indent="-342900" algn="l" defTabSz="457200" rtl="0" eaLnBrk="0" fontAlgn="base" hangingPunct="0">
        <a:lnSpc>
          <a:spcPct val="100000"/>
        </a:lnSpc>
        <a:spcBef>
          <a:spcPct val="20000"/>
        </a:spcBef>
        <a:spcAft>
          <a:spcPct val="0"/>
        </a:spcAft>
        <a:buClr>
          <a:schemeClr val="tx2"/>
        </a:buClr>
        <a:buFont typeface="Arial" pitchFamily="34" charset="0"/>
        <a:buChar char="•"/>
        <a:defRPr sz="2400" kern="1200">
          <a:solidFill>
            <a:srgbClr val="616265"/>
          </a:solidFill>
          <a:latin typeface="+mn-lt"/>
          <a:ea typeface="Arial" charset="0"/>
          <a:cs typeface="Arial" charset="0"/>
        </a:defRPr>
      </a:lvl1pPr>
      <a:lvl2pPr marL="742950" indent="-28575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2000" kern="1200">
          <a:solidFill>
            <a:srgbClr val="616265"/>
          </a:solidFill>
          <a:latin typeface="+mn-lt"/>
          <a:ea typeface="Arial" charset="0"/>
          <a:cs typeface="Arial" charset="0"/>
        </a:defRPr>
      </a:lvl2pPr>
      <a:lvl3pPr marL="1143000" indent="-228600" algn="l" defTabSz="457200" rtl="0" eaLnBrk="0" fontAlgn="base" hangingPunct="0">
        <a:lnSpc>
          <a:spcPct val="100000"/>
        </a:lnSpc>
        <a:spcBef>
          <a:spcPct val="20000"/>
        </a:spcBef>
        <a:spcAft>
          <a:spcPct val="0"/>
        </a:spcAft>
        <a:buClr>
          <a:schemeClr val="tx2"/>
        </a:buClr>
        <a:buFont typeface="Arial" pitchFamily="34" charset="0"/>
        <a:buChar char="•"/>
        <a:defRPr sz="1800" kern="1200">
          <a:solidFill>
            <a:srgbClr val="616265"/>
          </a:solidFill>
          <a:latin typeface="Arial" charset="0"/>
          <a:ea typeface="Arial" charset="0"/>
          <a:cs typeface="Arial" charset="0"/>
        </a:defRPr>
      </a:lvl3pPr>
      <a:lvl4pPr marL="16002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600" kern="1200">
          <a:solidFill>
            <a:srgbClr val="616265"/>
          </a:solidFill>
          <a:latin typeface="Arial" charset="0"/>
          <a:ea typeface="Arial" charset="0"/>
          <a:cs typeface="Arial" charset="0"/>
        </a:defRPr>
      </a:lvl4pPr>
      <a:lvl5pPr marL="20574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400" kern="1200">
          <a:solidFill>
            <a:srgbClr val="616265"/>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5084" y="323853"/>
            <a:ext cx="11277600"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kumimoji="0" lang="en-US" sz="2600" b="1" i="0" u="none" strike="noStrike" kern="1200" cap="none" spc="0" normalizeH="0" baseline="0" noProof="0">
                <a:ln>
                  <a:noFill/>
                </a:ln>
                <a:solidFill>
                  <a:srgbClr val="616265"/>
                </a:solidFill>
                <a:effectLst/>
                <a:uLnTx/>
                <a:uFillTx/>
                <a:latin typeface="Arial" panose="020B0604020202020204"/>
                <a:ea typeface="Helvetica" charset="0"/>
                <a:cs typeface="Helvetica" charset="0"/>
              </a:rPr>
              <a:t>Click to add slide title</a:t>
            </a:r>
            <a:endParaRPr lang="en-US"/>
          </a:p>
        </p:txBody>
      </p:sp>
      <p:sp>
        <p:nvSpPr>
          <p:cNvPr id="1027" name="Text Placeholder 2"/>
          <p:cNvSpPr>
            <a:spLocks noGrp="1"/>
          </p:cNvSpPr>
          <p:nvPr>
            <p:ph type="body" idx="1"/>
          </p:nvPr>
        </p:nvSpPr>
        <p:spPr bwMode="auto">
          <a:xfrm>
            <a:off x="455084" y="1463678"/>
            <a:ext cx="112776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040284" y="6233213"/>
            <a:ext cx="2844800" cy="365125"/>
          </a:xfrm>
          <a:prstGeom prst="rect">
            <a:avLst/>
          </a:prstGeom>
        </p:spPr>
        <p:txBody>
          <a:bodyPr vert="horz" lIns="91440" tIns="45720" rIns="91440" bIns="45720" rtlCol="0" anchor="ctr"/>
          <a:lstStyle>
            <a:lvl1pPr algn="r" eaLnBrk="0" hangingPunct="0">
              <a:lnSpc>
                <a:spcPct val="101000"/>
              </a:lnSpc>
              <a:spcBef>
                <a:spcPct val="50000"/>
              </a:spcBef>
              <a:defRPr sz="1200">
                <a:solidFill>
                  <a:srgbClr val="7F7F7F"/>
                </a:solidFill>
                <a:latin typeface="+mn-lt"/>
              </a:defRPr>
            </a:lvl1pPr>
          </a:lstStyle>
          <a:p>
            <a:pPr>
              <a:defRPr/>
            </a:pPr>
            <a:r>
              <a:rPr lang="en-US"/>
              <a:t>          </a:t>
            </a:r>
            <a:fld id="{0DA216C3-D661-4614-8E98-242A362C0AC8}" type="slidenum">
              <a:rPr lang="en-US" smtClean="0"/>
              <a:pPr>
                <a:defRPr/>
              </a:pPr>
              <a:t>‹#›</a:t>
            </a:fld>
            <a:endParaRPr lang="en-US"/>
          </a:p>
        </p:txBody>
      </p:sp>
      <p:sp>
        <p:nvSpPr>
          <p:cNvPr id="3" name="Rectangle 2"/>
          <p:cNvSpPr/>
          <p:nvPr userDrawn="1"/>
        </p:nvSpPr>
        <p:spPr>
          <a:xfrm flipV="1">
            <a:off x="0" y="6774181"/>
            <a:ext cx="12192000" cy="16763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tx2"/>
              </a:solidFill>
            </a:endParaRPr>
          </a:p>
        </p:txBody>
      </p:sp>
      <p:sp>
        <p:nvSpPr>
          <p:cNvPr id="8" name="Rectangle 7"/>
          <p:cNvSpPr/>
          <p:nvPr userDrawn="1"/>
        </p:nvSpPr>
        <p:spPr>
          <a:xfrm flipV="1">
            <a:off x="0" y="-15238"/>
            <a:ext cx="12192000" cy="16763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9" name="Picture 8"/>
          <p:cNvPicPr>
            <a:picLocks/>
          </p:cNvPicPr>
          <p:nvPr userDrawn="1"/>
        </p:nvPicPr>
        <p:blipFill>
          <a:blip r:embed="rId15" cstate="email">
            <a:extLst>
              <a:ext uri="{28A0092B-C50C-407E-A947-70E740481C1C}">
                <a14:useLocalDpi xmlns:a14="http://schemas.microsoft.com/office/drawing/2010/main"/>
              </a:ext>
            </a:extLst>
          </a:blip>
          <a:stretch>
            <a:fillRect/>
          </a:stretch>
        </p:blipFill>
        <p:spPr>
          <a:xfrm>
            <a:off x="473557" y="6160750"/>
            <a:ext cx="2587752" cy="400022"/>
          </a:xfrm>
          <a:prstGeom prst="rect">
            <a:avLst/>
          </a:prstGeom>
        </p:spPr>
      </p:pic>
      <p:sp>
        <p:nvSpPr>
          <p:cNvPr id="2" name="Rectangle 1">
            <a:extLst>
              <a:ext uri="{FF2B5EF4-FFF2-40B4-BE49-F238E27FC236}">
                <a16:creationId xmlns:a16="http://schemas.microsoft.com/office/drawing/2014/main" id="{F6EDAB8B-25E0-9145-BAB2-C746BFC6DA76}"/>
              </a:ext>
            </a:extLst>
          </p:cNvPr>
          <p:cNvSpPr/>
          <p:nvPr userDrawn="1"/>
        </p:nvSpPr>
        <p:spPr>
          <a:xfrm>
            <a:off x="473556" y="6160749"/>
            <a:ext cx="2826327" cy="437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4246144"/>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Lst>
  <p:hf hdr="0" ftr="0" dt="0"/>
  <p:txStyles>
    <p:titleStyle>
      <a:lvl1pPr algn="l" defTabSz="457200" rtl="0" eaLnBrk="0" fontAlgn="base" hangingPunct="0">
        <a:lnSpc>
          <a:spcPct val="80000"/>
        </a:lnSpc>
        <a:spcBef>
          <a:spcPct val="0"/>
        </a:spcBef>
        <a:spcAft>
          <a:spcPct val="0"/>
        </a:spcAft>
        <a:defRPr lang="en-US" sz="3200" b="1" kern="1200" noProof="0" dirty="0" smtClean="0">
          <a:solidFill>
            <a:schemeClr val="tx2"/>
          </a:solidFill>
          <a:latin typeface="IBM Plex Sans" panose="020B0503050203000203" pitchFamily="34" charset="0"/>
          <a:ea typeface="+mj-ea"/>
          <a:cs typeface="+mj-cs"/>
        </a:defRPr>
      </a:lvl1pPr>
      <a:lvl2pPr algn="l" defTabSz="457200" rtl="0" eaLnBrk="0" fontAlgn="base" hangingPunct="0">
        <a:lnSpc>
          <a:spcPct val="80000"/>
        </a:lnSpc>
        <a:spcBef>
          <a:spcPct val="0"/>
        </a:spcBef>
        <a:spcAft>
          <a:spcPct val="0"/>
        </a:spcAft>
        <a:defRPr sz="2000" b="1">
          <a:solidFill>
            <a:srgbClr val="2243AA"/>
          </a:solidFill>
          <a:latin typeface="Calibri" pitchFamily="34" charset="0"/>
        </a:defRPr>
      </a:lvl2pPr>
      <a:lvl3pPr algn="l" defTabSz="457200" rtl="0" eaLnBrk="0" fontAlgn="base" hangingPunct="0">
        <a:lnSpc>
          <a:spcPct val="80000"/>
        </a:lnSpc>
        <a:spcBef>
          <a:spcPct val="0"/>
        </a:spcBef>
        <a:spcAft>
          <a:spcPct val="0"/>
        </a:spcAft>
        <a:defRPr sz="2000" b="1">
          <a:solidFill>
            <a:srgbClr val="2243AA"/>
          </a:solidFill>
          <a:latin typeface="Calibri" pitchFamily="34" charset="0"/>
        </a:defRPr>
      </a:lvl3pPr>
      <a:lvl4pPr algn="l" defTabSz="457200" rtl="0" eaLnBrk="0" fontAlgn="base" hangingPunct="0">
        <a:lnSpc>
          <a:spcPct val="80000"/>
        </a:lnSpc>
        <a:spcBef>
          <a:spcPct val="0"/>
        </a:spcBef>
        <a:spcAft>
          <a:spcPct val="0"/>
        </a:spcAft>
        <a:defRPr sz="2000" b="1">
          <a:solidFill>
            <a:srgbClr val="2243AA"/>
          </a:solidFill>
          <a:latin typeface="Calibri" pitchFamily="34" charset="0"/>
        </a:defRPr>
      </a:lvl4pPr>
      <a:lvl5pPr algn="l" defTabSz="457200" rtl="0" eaLnBrk="0" fontAlgn="base" hangingPunct="0">
        <a:lnSpc>
          <a:spcPct val="80000"/>
        </a:lnSpc>
        <a:spcBef>
          <a:spcPct val="0"/>
        </a:spcBef>
        <a:spcAft>
          <a:spcPct val="0"/>
        </a:spcAft>
        <a:defRPr sz="2000" b="1">
          <a:solidFill>
            <a:srgbClr val="2243AA"/>
          </a:solidFill>
          <a:latin typeface="Calibri" pitchFamily="34" charset="0"/>
        </a:defRPr>
      </a:lvl5pPr>
      <a:lvl6pPr marL="457200" algn="l" defTabSz="457200" rtl="0" fontAlgn="base">
        <a:lnSpc>
          <a:spcPct val="80000"/>
        </a:lnSpc>
        <a:spcBef>
          <a:spcPct val="0"/>
        </a:spcBef>
        <a:spcAft>
          <a:spcPct val="0"/>
        </a:spcAft>
        <a:defRPr sz="2000" b="1">
          <a:solidFill>
            <a:srgbClr val="2243AA"/>
          </a:solidFill>
          <a:latin typeface="Calibri" pitchFamily="34" charset="0"/>
        </a:defRPr>
      </a:lvl6pPr>
      <a:lvl7pPr marL="914400" algn="l" defTabSz="457200" rtl="0" fontAlgn="base">
        <a:lnSpc>
          <a:spcPct val="80000"/>
        </a:lnSpc>
        <a:spcBef>
          <a:spcPct val="0"/>
        </a:spcBef>
        <a:spcAft>
          <a:spcPct val="0"/>
        </a:spcAft>
        <a:defRPr sz="2000" b="1">
          <a:solidFill>
            <a:srgbClr val="2243AA"/>
          </a:solidFill>
          <a:latin typeface="Calibri" pitchFamily="34" charset="0"/>
        </a:defRPr>
      </a:lvl7pPr>
      <a:lvl8pPr marL="1371600" algn="l" defTabSz="457200" rtl="0" fontAlgn="base">
        <a:lnSpc>
          <a:spcPct val="80000"/>
        </a:lnSpc>
        <a:spcBef>
          <a:spcPct val="0"/>
        </a:spcBef>
        <a:spcAft>
          <a:spcPct val="0"/>
        </a:spcAft>
        <a:defRPr sz="2000" b="1">
          <a:solidFill>
            <a:srgbClr val="2243AA"/>
          </a:solidFill>
          <a:latin typeface="Calibri" pitchFamily="34" charset="0"/>
        </a:defRPr>
      </a:lvl8pPr>
      <a:lvl9pPr marL="1828800" algn="l" defTabSz="457200" rtl="0" fontAlgn="base">
        <a:lnSpc>
          <a:spcPct val="80000"/>
        </a:lnSpc>
        <a:spcBef>
          <a:spcPct val="0"/>
        </a:spcBef>
        <a:spcAft>
          <a:spcPct val="0"/>
        </a:spcAft>
        <a:defRPr sz="2000" b="1">
          <a:solidFill>
            <a:srgbClr val="2243AA"/>
          </a:solidFill>
          <a:latin typeface="Calibri" pitchFamily="34" charset="0"/>
        </a:defRPr>
      </a:lvl9pPr>
    </p:titleStyle>
    <p:bodyStyle>
      <a:lvl1pPr marL="342900" indent="-342900" algn="l" defTabSz="457200" rtl="0" eaLnBrk="0" fontAlgn="base" hangingPunct="0">
        <a:lnSpc>
          <a:spcPct val="100000"/>
        </a:lnSpc>
        <a:spcBef>
          <a:spcPct val="20000"/>
        </a:spcBef>
        <a:spcAft>
          <a:spcPct val="0"/>
        </a:spcAft>
        <a:buClr>
          <a:schemeClr val="tx2"/>
        </a:buClr>
        <a:buFont typeface="Arial" pitchFamily="34" charset="0"/>
        <a:buChar char="•"/>
        <a:defRPr sz="2400" kern="1200">
          <a:solidFill>
            <a:srgbClr val="616265"/>
          </a:solidFill>
          <a:latin typeface="IBM Plex Sans" panose="020B0503050203000203" pitchFamily="34" charset="0"/>
          <a:ea typeface="IBM Plex Sans" panose="020B0503050203000203" pitchFamily="34" charset="0"/>
          <a:cs typeface="Arial" charset="0"/>
        </a:defRPr>
      </a:lvl1pPr>
      <a:lvl2pPr marL="742950" indent="-28575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2000" kern="1200">
          <a:solidFill>
            <a:srgbClr val="616265"/>
          </a:solidFill>
          <a:latin typeface="IBM Plex Sans" panose="020B0503050203000203" pitchFamily="34" charset="0"/>
          <a:ea typeface="IBM Plex Sans" panose="020B0503050203000203" pitchFamily="34" charset="0"/>
          <a:cs typeface="Arial" charset="0"/>
        </a:defRPr>
      </a:lvl2pPr>
      <a:lvl3pPr marL="1143000" indent="-228600" algn="l" defTabSz="457200" rtl="0" eaLnBrk="0" fontAlgn="base" hangingPunct="0">
        <a:lnSpc>
          <a:spcPct val="100000"/>
        </a:lnSpc>
        <a:spcBef>
          <a:spcPct val="20000"/>
        </a:spcBef>
        <a:spcAft>
          <a:spcPct val="0"/>
        </a:spcAft>
        <a:buClr>
          <a:schemeClr val="tx2"/>
        </a:buClr>
        <a:buFont typeface="Arial" pitchFamily="34" charset="0"/>
        <a:buChar char="•"/>
        <a:defRPr sz="1800" kern="1200">
          <a:solidFill>
            <a:srgbClr val="616265"/>
          </a:solidFill>
          <a:latin typeface="IBM Plex Sans" panose="020B0503050203000203" pitchFamily="34" charset="0"/>
          <a:ea typeface="IBM Plex Sans" panose="020B0503050203000203" pitchFamily="34" charset="0"/>
          <a:cs typeface="Arial" charset="0"/>
        </a:defRPr>
      </a:lvl3pPr>
      <a:lvl4pPr marL="16002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600" kern="1200">
          <a:solidFill>
            <a:srgbClr val="616265"/>
          </a:solidFill>
          <a:latin typeface="IBM Plex Sans" panose="020B0503050203000203" pitchFamily="34" charset="0"/>
          <a:ea typeface="IBM Plex Sans" panose="020B0503050203000203" pitchFamily="34" charset="0"/>
          <a:cs typeface="Arial" charset="0"/>
        </a:defRPr>
      </a:lvl4pPr>
      <a:lvl5pPr marL="20574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400" kern="1200">
          <a:solidFill>
            <a:srgbClr val="616265"/>
          </a:solidFill>
          <a:latin typeface="IBM Plex Sans" panose="020B0503050203000203" pitchFamily="34" charset="0"/>
          <a:ea typeface="IBM Plex Sans" panose="020B0503050203000203" pitchFamily="34"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5084" y="323853"/>
            <a:ext cx="11277600"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kumimoji="0" lang="en-US" sz="2600" b="1" i="0" u="none" strike="noStrike" kern="1200" cap="none" spc="0" normalizeH="0" baseline="0" noProof="0">
                <a:ln>
                  <a:noFill/>
                </a:ln>
                <a:solidFill>
                  <a:srgbClr val="616265"/>
                </a:solidFill>
                <a:effectLst/>
                <a:uLnTx/>
                <a:uFillTx/>
                <a:latin typeface="Arial" panose="020B0604020202020204"/>
                <a:ea typeface="Helvetica" charset="0"/>
                <a:cs typeface="Helvetica" charset="0"/>
              </a:rPr>
              <a:t>Click to add slide title</a:t>
            </a:r>
            <a:endParaRPr lang="en-US"/>
          </a:p>
        </p:txBody>
      </p:sp>
      <p:sp>
        <p:nvSpPr>
          <p:cNvPr id="1027" name="Text Placeholder 2"/>
          <p:cNvSpPr>
            <a:spLocks noGrp="1"/>
          </p:cNvSpPr>
          <p:nvPr>
            <p:ph type="body" idx="1"/>
          </p:nvPr>
        </p:nvSpPr>
        <p:spPr bwMode="auto">
          <a:xfrm>
            <a:off x="455084" y="1463678"/>
            <a:ext cx="112776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040284" y="6233213"/>
            <a:ext cx="2844800" cy="365125"/>
          </a:xfrm>
          <a:prstGeom prst="rect">
            <a:avLst/>
          </a:prstGeom>
        </p:spPr>
        <p:txBody>
          <a:bodyPr vert="horz" lIns="91440" tIns="45720" rIns="91440" bIns="45720" rtlCol="0" anchor="ctr"/>
          <a:lstStyle>
            <a:lvl1pPr algn="r" eaLnBrk="0" hangingPunct="0">
              <a:lnSpc>
                <a:spcPct val="101000"/>
              </a:lnSpc>
              <a:spcBef>
                <a:spcPct val="50000"/>
              </a:spcBef>
              <a:defRPr sz="1200">
                <a:solidFill>
                  <a:srgbClr val="7F7F7F"/>
                </a:solidFill>
                <a:latin typeface="+mn-lt"/>
              </a:defRPr>
            </a:lvl1pPr>
          </a:lstStyle>
          <a:p>
            <a:pPr>
              <a:defRPr/>
            </a:pPr>
            <a:r>
              <a:rPr lang="en-US"/>
              <a:t>          </a:t>
            </a:r>
            <a:fld id="{0DA216C3-D661-4614-8E98-242A362C0AC8}" type="slidenum">
              <a:rPr lang="en-US" smtClean="0"/>
              <a:pPr>
                <a:defRPr/>
              </a:pPr>
              <a:t>‹#›</a:t>
            </a:fld>
            <a:endParaRPr lang="en-US"/>
          </a:p>
        </p:txBody>
      </p:sp>
      <p:sp>
        <p:nvSpPr>
          <p:cNvPr id="8" name="Rectangle 7"/>
          <p:cNvSpPr/>
          <p:nvPr userDrawn="1"/>
        </p:nvSpPr>
        <p:spPr>
          <a:xfrm flipV="1">
            <a:off x="0" y="-15238"/>
            <a:ext cx="12192000" cy="16763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233024229"/>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Lst>
  <p:hf hdr="0" ftr="0" dt="0"/>
  <p:txStyles>
    <p:titleStyle>
      <a:lvl1pPr algn="l" defTabSz="457200" rtl="0" eaLnBrk="0" fontAlgn="base" hangingPunct="0">
        <a:lnSpc>
          <a:spcPct val="80000"/>
        </a:lnSpc>
        <a:spcBef>
          <a:spcPct val="0"/>
        </a:spcBef>
        <a:spcAft>
          <a:spcPct val="0"/>
        </a:spcAft>
        <a:defRPr lang="en-US" sz="3200" b="1" kern="1200" noProof="0" dirty="0" smtClean="0">
          <a:solidFill>
            <a:schemeClr val="tx2"/>
          </a:solidFill>
          <a:latin typeface="+mj-lt"/>
          <a:ea typeface="+mj-ea"/>
          <a:cs typeface="+mj-cs"/>
        </a:defRPr>
      </a:lvl1pPr>
      <a:lvl2pPr algn="l" defTabSz="457200" rtl="0" eaLnBrk="0" fontAlgn="base" hangingPunct="0">
        <a:lnSpc>
          <a:spcPct val="80000"/>
        </a:lnSpc>
        <a:spcBef>
          <a:spcPct val="0"/>
        </a:spcBef>
        <a:spcAft>
          <a:spcPct val="0"/>
        </a:spcAft>
        <a:defRPr sz="2000" b="1">
          <a:solidFill>
            <a:srgbClr val="2243AA"/>
          </a:solidFill>
          <a:latin typeface="Calibri" pitchFamily="34" charset="0"/>
        </a:defRPr>
      </a:lvl2pPr>
      <a:lvl3pPr algn="l" defTabSz="457200" rtl="0" eaLnBrk="0" fontAlgn="base" hangingPunct="0">
        <a:lnSpc>
          <a:spcPct val="80000"/>
        </a:lnSpc>
        <a:spcBef>
          <a:spcPct val="0"/>
        </a:spcBef>
        <a:spcAft>
          <a:spcPct val="0"/>
        </a:spcAft>
        <a:defRPr sz="2000" b="1">
          <a:solidFill>
            <a:srgbClr val="2243AA"/>
          </a:solidFill>
          <a:latin typeface="Calibri" pitchFamily="34" charset="0"/>
        </a:defRPr>
      </a:lvl3pPr>
      <a:lvl4pPr algn="l" defTabSz="457200" rtl="0" eaLnBrk="0" fontAlgn="base" hangingPunct="0">
        <a:lnSpc>
          <a:spcPct val="80000"/>
        </a:lnSpc>
        <a:spcBef>
          <a:spcPct val="0"/>
        </a:spcBef>
        <a:spcAft>
          <a:spcPct val="0"/>
        </a:spcAft>
        <a:defRPr sz="2000" b="1">
          <a:solidFill>
            <a:srgbClr val="2243AA"/>
          </a:solidFill>
          <a:latin typeface="Calibri" pitchFamily="34" charset="0"/>
        </a:defRPr>
      </a:lvl4pPr>
      <a:lvl5pPr algn="l" defTabSz="457200" rtl="0" eaLnBrk="0" fontAlgn="base" hangingPunct="0">
        <a:lnSpc>
          <a:spcPct val="80000"/>
        </a:lnSpc>
        <a:spcBef>
          <a:spcPct val="0"/>
        </a:spcBef>
        <a:spcAft>
          <a:spcPct val="0"/>
        </a:spcAft>
        <a:defRPr sz="2000" b="1">
          <a:solidFill>
            <a:srgbClr val="2243AA"/>
          </a:solidFill>
          <a:latin typeface="Calibri" pitchFamily="34" charset="0"/>
        </a:defRPr>
      </a:lvl5pPr>
      <a:lvl6pPr marL="457200" algn="l" defTabSz="457200" rtl="0" fontAlgn="base">
        <a:lnSpc>
          <a:spcPct val="80000"/>
        </a:lnSpc>
        <a:spcBef>
          <a:spcPct val="0"/>
        </a:spcBef>
        <a:spcAft>
          <a:spcPct val="0"/>
        </a:spcAft>
        <a:defRPr sz="2000" b="1">
          <a:solidFill>
            <a:srgbClr val="2243AA"/>
          </a:solidFill>
          <a:latin typeface="Calibri" pitchFamily="34" charset="0"/>
        </a:defRPr>
      </a:lvl6pPr>
      <a:lvl7pPr marL="914400" algn="l" defTabSz="457200" rtl="0" fontAlgn="base">
        <a:lnSpc>
          <a:spcPct val="80000"/>
        </a:lnSpc>
        <a:spcBef>
          <a:spcPct val="0"/>
        </a:spcBef>
        <a:spcAft>
          <a:spcPct val="0"/>
        </a:spcAft>
        <a:defRPr sz="2000" b="1">
          <a:solidFill>
            <a:srgbClr val="2243AA"/>
          </a:solidFill>
          <a:latin typeface="Calibri" pitchFamily="34" charset="0"/>
        </a:defRPr>
      </a:lvl7pPr>
      <a:lvl8pPr marL="1371600" algn="l" defTabSz="457200" rtl="0" fontAlgn="base">
        <a:lnSpc>
          <a:spcPct val="80000"/>
        </a:lnSpc>
        <a:spcBef>
          <a:spcPct val="0"/>
        </a:spcBef>
        <a:spcAft>
          <a:spcPct val="0"/>
        </a:spcAft>
        <a:defRPr sz="2000" b="1">
          <a:solidFill>
            <a:srgbClr val="2243AA"/>
          </a:solidFill>
          <a:latin typeface="Calibri" pitchFamily="34" charset="0"/>
        </a:defRPr>
      </a:lvl8pPr>
      <a:lvl9pPr marL="1828800" algn="l" defTabSz="457200" rtl="0" fontAlgn="base">
        <a:lnSpc>
          <a:spcPct val="80000"/>
        </a:lnSpc>
        <a:spcBef>
          <a:spcPct val="0"/>
        </a:spcBef>
        <a:spcAft>
          <a:spcPct val="0"/>
        </a:spcAft>
        <a:defRPr sz="2000" b="1">
          <a:solidFill>
            <a:srgbClr val="2243AA"/>
          </a:solidFill>
          <a:latin typeface="Calibri" pitchFamily="34" charset="0"/>
        </a:defRPr>
      </a:lvl9pPr>
    </p:titleStyle>
    <p:bodyStyle>
      <a:lvl1pPr marL="342900" indent="-342900" algn="l" defTabSz="457200" rtl="0" eaLnBrk="0" fontAlgn="base" hangingPunct="0">
        <a:lnSpc>
          <a:spcPct val="100000"/>
        </a:lnSpc>
        <a:spcBef>
          <a:spcPct val="20000"/>
        </a:spcBef>
        <a:spcAft>
          <a:spcPct val="0"/>
        </a:spcAft>
        <a:buClr>
          <a:schemeClr val="tx2"/>
        </a:buClr>
        <a:buFont typeface="Arial" pitchFamily="34" charset="0"/>
        <a:buChar char="•"/>
        <a:defRPr sz="2400" kern="1200">
          <a:solidFill>
            <a:srgbClr val="616265"/>
          </a:solidFill>
          <a:latin typeface="+mn-lt"/>
          <a:ea typeface="Arial" charset="0"/>
          <a:cs typeface="Arial" charset="0"/>
        </a:defRPr>
      </a:lvl1pPr>
      <a:lvl2pPr marL="742950" indent="-28575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2000" kern="1200">
          <a:solidFill>
            <a:srgbClr val="616265"/>
          </a:solidFill>
          <a:latin typeface="+mn-lt"/>
          <a:ea typeface="Arial" charset="0"/>
          <a:cs typeface="Arial" charset="0"/>
        </a:defRPr>
      </a:lvl2pPr>
      <a:lvl3pPr marL="1143000" indent="-228600" algn="l" defTabSz="457200" rtl="0" eaLnBrk="0" fontAlgn="base" hangingPunct="0">
        <a:lnSpc>
          <a:spcPct val="100000"/>
        </a:lnSpc>
        <a:spcBef>
          <a:spcPct val="20000"/>
        </a:spcBef>
        <a:spcAft>
          <a:spcPct val="0"/>
        </a:spcAft>
        <a:buClr>
          <a:schemeClr val="tx2"/>
        </a:buClr>
        <a:buFont typeface="Arial" pitchFamily="34" charset="0"/>
        <a:buChar char="•"/>
        <a:defRPr sz="1800" kern="1200">
          <a:solidFill>
            <a:srgbClr val="616265"/>
          </a:solidFill>
          <a:latin typeface="Arial" charset="0"/>
          <a:ea typeface="Arial" charset="0"/>
          <a:cs typeface="Arial" charset="0"/>
        </a:defRPr>
      </a:lvl3pPr>
      <a:lvl4pPr marL="16002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600" kern="1200">
          <a:solidFill>
            <a:srgbClr val="616265"/>
          </a:solidFill>
          <a:latin typeface="Arial" charset="0"/>
          <a:ea typeface="Arial" charset="0"/>
          <a:cs typeface="Arial" charset="0"/>
        </a:defRPr>
      </a:lvl4pPr>
      <a:lvl5pPr marL="2057400" indent="-228600" algn="l" defTabSz="457200" rtl="0" eaLnBrk="0" fontAlgn="base" hangingPunct="0">
        <a:lnSpc>
          <a:spcPct val="100000"/>
        </a:lnSpc>
        <a:spcBef>
          <a:spcPct val="20000"/>
        </a:spcBef>
        <a:spcAft>
          <a:spcPct val="0"/>
        </a:spcAft>
        <a:buClr>
          <a:schemeClr val="tx2"/>
        </a:buClr>
        <a:buFont typeface="Arial" panose="020B0604020202020204" pitchFamily="34" charset="0"/>
        <a:buChar char="•"/>
        <a:defRPr sz="1400" kern="1200">
          <a:solidFill>
            <a:srgbClr val="616265"/>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5084" y="323853"/>
            <a:ext cx="11277600"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kumimoji="0" lang="en-US" sz="2600" b="1" i="0" u="none" strike="noStrike" kern="1200" cap="none" spc="0" normalizeH="0" baseline="0" noProof="0">
                <a:ln>
                  <a:noFill/>
                </a:ln>
                <a:solidFill>
                  <a:srgbClr val="616265"/>
                </a:solidFill>
                <a:effectLst/>
                <a:uLnTx/>
                <a:uFillTx/>
                <a:latin typeface="Arial" panose="020B0604020202020204"/>
                <a:ea typeface="Helvetica" charset="0"/>
                <a:cs typeface="Helvetica" charset="0"/>
              </a:rPr>
              <a:t>Click to add slide title</a:t>
            </a:r>
            <a:endParaRPr lang="en-US"/>
          </a:p>
        </p:txBody>
      </p:sp>
      <p:sp>
        <p:nvSpPr>
          <p:cNvPr id="1027" name="Text Placeholder 2"/>
          <p:cNvSpPr>
            <a:spLocks noGrp="1"/>
          </p:cNvSpPr>
          <p:nvPr>
            <p:ph type="body" idx="1"/>
          </p:nvPr>
        </p:nvSpPr>
        <p:spPr bwMode="auto">
          <a:xfrm>
            <a:off x="455084" y="1463678"/>
            <a:ext cx="112776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040284" y="6233213"/>
            <a:ext cx="2844800" cy="365125"/>
          </a:xfrm>
          <a:prstGeom prst="rect">
            <a:avLst/>
          </a:prstGeom>
        </p:spPr>
        <p:txBody>
          <a:bodyPr vert="horz" lIns="91440" tIns="45720" rIns="91440" bIns="45720" rtlCol="0" anchor="ctr"/>
          <a:lstStyle>
            <a:lvl1pPr algn="r" eaLnBrk="0" hangingPunct="0">
              <a:lnSpc>
                <a:spcPct val="101000"/>
              </a:lnSpc>
              <a:spcBef>
                <a:spcPct val="50000"/>
              </a:spcBef>
              <a:defRPr sz="1200">
                <a:solidFill>
                  <a:srgbClr val="7F7F7F"/>
                </a:solidFill>
                <a:latin typeface="+mn-lt"/>
              </a:defRPr>
            </a:lvl1pPr>
          </a:lstStyle>
          <a:p>
            <a:pPr>
              <a:defRPr/>
            </a:pPr>
            <a:r>
              <a:rPr lang="en-US"/>
              <a:t>          </a:t>
            </a:r>
            <a:fld id="{0DA216C3-D661-4614-8E98-242A362C0AC8}" type="slidenum">
              <a:rPr lang="en-US" smtClean="0"/>
              <a:pPr>
                <a:defRPr/>
              </a:pPr>
              <a:t>‹#›</a:t>
            </a:fld>
            <a:endParaRPr lang="en-US"/>
          </a:p>
        </p:txBody>
      </p:sp>
      <p:sp>
        <p:nvSpPr>
          <p:cNvPr id="3" name="Rectangle 2"/>
          <p:cNvSpPr/>
          <p:nvPr userDrawn="1"/>
        </p:nvSpPr>
        <p:spPr>
          <a:xfrm flipV="1">
            <a:off x="0" y="6774181"/>
            <a:ext cx="12192000" cy="16763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tx2"/>
              </a:solidFill>
            </a:endParaRPr>
          </a:p>
        </p:txBody>
      </p:sp>
      <p:sp>
        <p:nvSpPr>
          <p:cNvPr id="8" name="Rectangle 7"/>
          <p:cNvSpPr/>
          <p:nvPr userDrawn="1"/>
        </p:nvSpPr>
        <p:spPr>
          <a:xfrm flipV="1">
            <a:off x="0" y="-15238"/>
            <a:ext cx="12192000" cy="16763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53195100"/>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Lst>
  <p:hf hdr="0" ftr="0" dt="0"/>
  <p:txStyles>
    <p:titleStyle>
      <a:lvl1pPr algn="l" defTabSz="457200" rtl="0" eaLnBrk="1" fontAlgn="base" hangingPunct="1">
        <a:lnSpc>
          <a:spcPct val="80000"/>
        </a:lnSpc>
        <a:spcBef>
          <a:spcPct val="0"/>
        </a:spcBef>
        <a:spcAft>
          <a:spcPct val="0"/>
        </a:spcAft>
        <a:defRPr lang="en-US" sz="3200" b="1" kern="1200" noProof="0" dirty="0" smtClean="0">
          <a:solidFill>
            <a:schemeClr val="tx2"/>
          </a:solidFill>
          <a:latin typeface="+mj-lt"/>
          <a:ea typeface="+mj-ea"/>
          <a:cs typeface="+mj-cs"/>
        </a:defRPr>
      </a:lvl1pPr>
      <a:lvl2pPr algn="l" defTabSz="457200" rtl="0" eaLnBrk="1" fontAlgn="base" hangingPunct="1">
        <a:lnSpc>
          <a:spcPct val="80000"/>
        </a:lnSpc>
        <a:spcBef>
          <a:spcPct val="0"/>
        </a:spcBef>
        <a:spcAft>
          <a:spcPct val="0"/>
        </a:spcAft>
        <a:defRPr sz="2000" b="1">
          <a:solidFill>
            <a:srgbClr val="2243AA"/>
          </a:solidFill>
          <a:latin typeface="Calibri" pitchFamily="34" charset="0"/>
        </a:defRPr>
      </a:lvl2pPr>
      <a:lvl3pPr algn="l" defTabSz="457200" rtl="0" eaLnBrk="1" fontAlgn="base" hangingPunct="1">
        <a:lnSpc>
          <a:spcPct val="80000"/>
        </a:lnSpc>
        <a:spcBef>
          <a:spcPct val="0"/>
        </a:spcBef>
        <a:spcAft>
          <a:spcPct val="0"/>
        </a:spcAft>
        <a:defRPr sz="2000" b="1">
          <a:solidFill>
            <a:srgbClr val="2243AA"/>
          </a:solidFill>
          <a:latin typeface="Calibri" pitchFamily="34" charset="0"/>
        </a:defRPr>
      </a:lvl3pPr>
      <a:lvl4pPr algn="l" defTabSz="457200" rtl="0" eaLnBrk="1" fontAlgn="base" hangingPunct="1">
        <a:lnSpc>
          <a:spcPct val="80000"/>
        </a:lnSpc>
        <a:spcBef>
          <a:spcPct val="0"/>
        </a:spcBef>
        <a:spcAft>
          <a:spcPct val="0"/>
        </a:spcAft>
        <a:defRPr sz="2000" b="1">
          <a:solidFill>
            <a:srgbClr val="2243AA"/>
          </a:solidFill>
          <a:latin typeface="Calibri" pitchFamily="34" charset="0"/>
        </a:defRPr>
      </a:lvl4pPr>
      <a:lvl5pPr algn="l" defTabSz="457200" rtl="0" eaLnBrk="1" fontAlgn="base" hangingPunct="1">
        <a:lnSpc>
          <a:spcPct val="80000"/>
        </a:lnSpc>
        <a:spcBef>
          <a:spcPct val="0"/>
        </a:spcBef>
        <a:spcAft>
          <a:spcPct val="0"/>
        </a:spcAft>
        <a:defRPr sz="2000" b="1">
          <a:solidFill>
            <a:srgbClr val="2243AA"/>
          </a:solidFill>
          <a:latin typeface="Calibri" pitchFamily="34" charset="0"/>
        </a:defRPr>
      </a:lvl5pPr>
      <a:lvl6pPr marL="457200" algn="l" defTabSz="457200" rtl="0" eaLnBrk="1" fontAlgn="base" hangingPunct="1">
        <a:lnSpc>
          <a:spcPct val="80000"/>
        </a:lnSpc>
        <a:spcBef>
          <a:spcPct val="0"/>
        </a:spcBef>
        <a:spcAft>
          <a:spcPct val="0"/>
        </a:spcAft>
        <a:defRPr sz="2000" b="1">
          <a:solidFill>
            <a:srgbClr val="2243AA"/>
          </a:solidFill>
          <a:latin typeface="Calibri" pitchFamily="34" charset="0"/>
        </a:defRPr>
      </a:lvl6pPr>
      <a:lvl7pPr marL="914400" algn="l" defTabSz="457200" rtl="0" eaLnBrk="1" fontAlgn="base" hangingPunct="1">
        <a:lnSpc>
          <a:spcPct val="80000"/>
        </a:lnSpc>
        <a:spcBef>
          <a:spcPct val="0"/>
        </a:spcBef>
        <a:spcAft>
          <a:spcPct val="0"/>
        </a:spcAft>
        <a:defRPr sz="2000" b="1">
          <a:solidFill>
            <a:srgbClr val="2243AA"/>
          </a:solidFill>
          <a:latin typeface="Calibri" pitchFamily="34" charset="0"/>
        </a:defRPr>
      </a:lvl7pPr>
      <a:lvl8pPr marL="1371600" algn="l" defTabSz="457200" rtl="0" eaLnBrk="1" fontAlgn="base" hangingPunct="1">
        <a:lnSpc>
          <a:spcPct val="80000"/>
        </a:lnSpc>
        <a:spcBef>
          <a:spcPct val="0"/>
        </a:spcBef>
        <a:spcAft>
          <a:spcPct val="0"/>
        </a:spcAft>
        <a:defRPr sz="2000" b="1">
          <a:solidFill>
            <a:srgbClr val="2243AA"/>
          </a:solidFill>
          <a:latin typeface="Calibri" pitchFamily="34" charset="0"/>
        </a:defRPr>
      </a:lvl8pPr>
      <a:lvl9pPr marL="1828800" algn="l" defTabSz="457200" rtl="0" eaLnBrk="1" fontAlgn="base" hangingPunct="1">
        <a:lnSpc>
          <a:spcPct val="80000"/>
        </a:lnSpc>
        <a:spcBef>
          <a:spcPct val="0"/>
        </a:spcBef>
        <a:spcAft>
          <a:spcPct val="0"/>
        </a:spcAft>
        <a:defRPr sz="2000" b="1">
          <a:solidFill>
            <a:srgbClr val="2243AA"/>
          </a:solidFill>
          <a:latin typeface="Calibri" pitchFamily="34" charset="0"/>
        </a:defRPr>
      </a:lvl9pPr>
    </p:titleStyle>
    <p:bodyStyle>
      <a:lvl1pPr marL="342900" indent="-342900" algn="l" defTabSz="457200" rtl="0" eaLnBrk="1" fontAlgn="base" hangingPunct="1">
        <a:lnSpc>
          <a:spcPct val="100000"/>
        </a:lnSpc>
        <a:spcBef>
          <a:spcPct val="20000"/>
        </a:spcBef>
        <a:spcAft>
          <a:spcPct val="0"/>
        </a:spcAft>
        <a:buClr>
          <a:schemeClr val="tx2"/>
        </a:buClr>
        <a:buFont typeface="Arial" pitchFamily="34" charset="0"/>
        <a:buChar char="•"/>
        <a:defRPr sz="2400" kern="1200">
          <a:solidFill>
            <a:srgbClr val="616265"/>
          </a:solidFill>
          <a:latin typeface="+mn-lt"/>
          <a:ea typeface="Arial" charset="0"/>
          <a:cs typeface="Arial" charset="0"/>
        </a:defRPr>
      </a:lvl1pPr>
      <a:lvl2pPr marL="742950" indent="-285750" algn="l" defTabSz="457200" rtl="0" eaLnBrk="1" fontAlgn="base" hangingPunct="1">
        <a:lnSpc>
          <a:spcPct val="100000"/>
        </a:lnSpc>
        <a:spcBef>
          <a:spcPct val="20000"/>
        </a:spcBef>
        <a:spcAft>
          <a:spcPct val="0"/>
        </a:spcAft>
        <a:buClr>
          <a:schemeClr val="tx2"/>
        </a:buClr>
        <a:buFont typeface="Arial" panose="020B0604020202020204" pitchFamily="34" charset="0"/>
        <a:buChar char="•"/>
        <a:defRPr sz="2000" kern="1200">
          <a:solidFill>
            <a:srgbClr val="616265"/>
          </a:solidFill>
          <a:latin typeface="+mn-lt"/>
          <a:ea typeface="Arial" charset="0"/>
          <a:cs typeface="Arial" charset="0"/>
        </a:defRPr>
      </a:lvl2pPr>
      <a:lvl3pPr marL="1143000" indent="-228600" algn="l" defTabSz="457200" rtl="0" eaLnBrk="1" fontAlgn="base" hangingPunct="1">
        <a:lnSpc>
          <a:spcPct val="100000"/>
        </a:lnSpc>
        <a:spcBef>
          <a:spcPct val="20000"/>
        </a:spcBef>
        <a:spcAft>
          <a:spcPct val="0"/>
        </a:spcAft>
        <a:buClr>
          <a:schemeClr val="tx2"/>
        </a:buClr>
        <a:buFont typeface="Arial" pitchFamily="34" charset="0"/>
        <a:buChar char="•"/>
        <a:defRPr sz="1800" kern="1200">
          <a:solidFill>
            <a:srgbClr val="616265"/>
          </a:solidFill>
          <a:latin typeface="Arial" charset="0"/>
          <a:ea typeface="Arial" charset="0"/>
          <a:cs typeface="Arial" charset="0"/>
        </a:defRPr>
      </a:lvl3pPr>
      <a:lvl4pPr marL="1600200" indent="-228600" algn="l" defTabSz="457200" rtl="0" eaLnBrk="1" fontAlgn="base" hangingPunct="1">
        <a:lnSpc>
          <a:spcPct val="100000"/>
        </a:lnSpc>
        <a:spcBef>
          <a:spcPct val="20000"/>
        </a:spcBef>
        <a:spcAft>
          <a:spcPct val="0"/>
        </a:spcAft>
        <a:buClr>
          <a:schemeClr val="tx2"/>
        </a:buClr>
        <a:buFont typeface="Arial" panose="020B0604020202020204" pitchFamily="34" charset="0"/>
        <a:buChar char="•"/>
        <a:defRPr sz="1600" kern="1200">
          <a:solidFill>
            <a:srgbClr val="616265"/>
          </a:solidFill>
          <a:latin typeface="Arial" charset="0"/>
          <a:ea typeface="Arial" charset="0"/>
          <a:cs typeface="Arial" charset="0"/>
        </a:defRPr>
      </a:lvl4pPr>
      <a:lvl5pPr marL="2057400" indent="-228600" algn="l" defTabSz="457200" rtl="0" eaLnBrk="1" fontAlgn="base" hangingPunct="1">
        <a:lnSpc>
          <a:spcPct val="100000"/>
        </a:lnSpc>
        <a:spcBef>
          <a:spcPct val="20000"/>
        </a:spcBef>
        <a:spcAft>
          <a:spcPct val="0"/>
        </a:spcAft>
        <a:buClr>
          <a:schemeClr val="tx2"/>
        </a:buClr>
        <a:buFont typeface="Arial" panose="020B0604020202020204" pitchFamily="34" charset="0"/>
        <a:buChar char="•"/>
        <a:defRPr sz="1400" kern="1200">
          <a:solidFill>
            <a:srgbClr val="616265"/>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fld id="{7388D775-CD69-49C8-894F-90C2C64EFB55}" type="datetime1">
              <a:rPr lang="en-US" smtClean="0">
                <a:solidFill>
                  <a:prstClr val="black">
                    <a:tint val="75000"/>
                  </a:prstClr>
                </a:solidFill>
                <a:latin typeface="Arial" pitchFamily="34" charset="0"/>
                <a:ea typeface="ＭＳ Ｐゴシック" pitchFamily="34" charset="-128"/>
              </a:rPr>
              <a:pPr fontAlgn="base">
                <a:spcBef>
                  <a:spcPct val="0"/>
                </a:spcBef>
                <a:spcAft>
                  <a:spcPct val="0"/>
                </a:spcAft>
              </a:pPr>
              <a:t>1/2/2025</a:t>
            </a:fld>
            <a:endParaRPr lang="en-US">
              <a:solidFill>
                <a:prstClr val="black">
                  <a:tint val="75000"/>
                </a:prstClr>
              </a:solidFill>
              <a:latin typeface="Arial" pitchFamily="34" charset="0"/>
              <a:ea typeface="ＭＳ Ｐゴシック" pitchFamily="34" charset="-128"/>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n-US">
              <a:solidFill>
                <a:prstClr val="black">
                  <a:tint val="75000"/>
                </a:prstClr>
              </a:solidFill>
              <a:latin typeface="Arial" pitchFamily="34" charset="0"/>
              <a:ea typeface="ＭＳ Ｐゴシック" pitchFamily="34" charset="-128"/>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4E01C4F7-86BD-4846-8AFB-BA3D3A2A3D53}" type="slidenum">
              <a:rPr lang="en-US" smtClean="0">
                <a:solidFill>
                  <a:prstClr val="black">
                    <a:tint val="75000"/>
                  </a:prstClr>
                </a:solidFill>
                <a:latin typeface="Arial" pitchFamily="34" charset="0"/>
                <a:ea typeface="ＭＳ Ｐゴシック" pitchFamily="34" charset="-128"/>
              </a:rPr>
              <a:pPr fontAlgn="base">
                <a:spcBef>
                  <a:spcPct val="0"/>
                </a:spcBef>
                <a:spcAft>
                  <a:spcPct val="0"/>
                </a:spcAft>
              </a:pPr>
              <a:t>‹#›</a:t>
            </a:fld>
            <a:endParaRPr lang="en-US">
              <a:solidFill>
                <a:prstClr val="black">
                  <a:tint val="75000"/>
                </a:prstClr>
              </a:solidFill>
              <a:latin typeface="Arial" pitchFamily="34" charset="0"/>
              <a:ea typeface="ＭＳ Ｐゴシック" pitchFamily="34" charset="-128"/>
            </a:endParaRPr>
          </a:p>
        </p:txBody>
      </p:sp>
    </p:spTree>
    <p:extLst>
      <p:ext uri="{BB962C8B-B14F-4D97-AF65-F5344CB8AC3E}">
        <p14:creationId xmlns:p14="http://schemas.microsoft.com/office/powerpoint/2010/main" val="2772239162"/>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hf hdr="0" ftr="0" dt="0"/>
  <p:txStyles>
    <p:titleStyle>
      <a:lvl1pPr algn="ctr" defTabSz="914377" rtl="0" eaLnBrk="1" latinLnBrk="0" hangingPunct="1">
        <a:spcBef>
          <a:spcPct val="0"/>
        </a:spcBef>
        <a:buNone/>
        <a:defRPr sz="3600" b="1" kern="1200">
          <a:solidFill>
            <a:schemeClr val="tx2"/>
          </a:solidFill>
          <a:latin typeface="+mj-lt"/>
          <a:ea typeface="+mj-ea"/>
          <a:cs typeface="Arial" panose="020B0604020202020204" pitchFamily="34" charset="0"/>
        </a:defRPr>
      </a:lvl1pPr>
    </p:titleStyle>
    <p:bodyStyle>
      <a:lvl1pPr marL="342891" indent="-342891" algn="l" defTabSz="914377" rtl="0" eaLnBrk="1" latinLnBrk="0" hangingPunct="1">
        <a:spcBef>
          <a:spcPct val="20000"/>
        </a:spcBef>
        <a:buClr>
          <a:schemeClr val="tx2"/>
        </a:buClr>
        <a:buFont typeface="Wingdings" panose="05000000000000000000" pitchFamily="2" charset="2"/>
        <a:buChar char="§"/>
        <a:defRPr sz="2800" kern="1200">
          <a:solidFill>
            <a:schemeClr val="tx1"/>
          </a:solidFill>
          <a:latin typeface="+mn-lt"/>
          <a:ea typeface="+mn-ea"/>
          <a:cs typeface="+mn-cs"/>
        </a:defRPr>
      </a:lvl1pPr>
      <a:lvl2pPr marL="800080" indent="-342891" algn="l" defTabSz="914377" rtl="0" eaLnBrk="1" latinLnBrk="0" hangingPunct="1">
        <a:spcBef>
          <a:spcPct val="20000"/>
        </a:spcBef>
        <a:buClr>
          <a:srgbClr val="4584D3"/>
        </a:buClr>
        <a:buFont typeface="Wingdings" panose="05000000000000000000" pitchFamily="2" charset="2"/>
        <a:buChar char="§"/>
        <a:defRPr sz="2400" kern="1200">
          <a:solidFill>
            <a:schemeClr val="tx1"/>
          </a:solidFill>
          <a:latin typeface="+mn-lt"/>
          <a:ea typeface="+mn-ea"/>
          <a:cs typeface="+mn-cs"/>
        </a:defRPr>
      </a:lvl2pPr>
      <a:lvl3pPr marL="1142971" indent="-228594" algn="l" defTabSz="914377" rtl="0" eaLnBrk="1" latinLnBrk="0" hangingPunct="1">
        <a:spcBef>
          <a:spcPct val="20000"/>
        </a:spcBef>
        <a:buClr>
          <a:schemeClr val="tx2"/>
        </a:buClr>
        <a:buFont typeface="Wingdings" panose="05000000000000000000" pitchFamily="2" charset="2"/>
        <a:buChar char="§"/>
        <a:defRPr sz="2400" kern="1200">
          <a:solidFill>
            <a:schemeClr val="tx1"/>
          </a:solidFill>
          <a:latin typeface="+mn-lt"/>
          <a:ea typeface="+mn-ea"/>
          <a:cs typeface="+mn-cs"/>
        </a:defRPr>
      </a:lvl3pPr>
      <a:lvl4pPr marL="1714457" indent="-342891" algn="l" defTabSz="914377" rtl="0" eaLnBrk="1" latinLnBrk="0" hangingPunct="1">
        <a:spcBef>
          <a:spcPct val="20000"/>
        </a:spcBef>
        <a:buClr>
          <a:srgbClr val="4584D3"/>
        </a:buClr>
        <a:buFont typeface="Wingdings" panose="05000000000000000000" pitchFamily="2" charset="2"/>
        <a:buChar char="§"/>
        <a:defRPr sz="2400" kern="1200">
          <a:solidFill>
            <a:schemeClr val="tx1"/>
          </a:solidFill>
          <a:latin typeface="+mn-lt"/>
          <a:ea typeface="+mn-ea"/>
          <a:cs typeface="+mn-cs"/>
        </a:defRPr>
      </a:lvl4pPr>
      <a:lvl5pPr marL="2057349" indent="-228594" algn="l" defTabSz="914377" rtl="0" eaLnBrk="1" latinLnBrk="0" hangingPunct="1">
        <a:spcBef>
          <a:spcPct val="20000"/>
        </a:spcBef>
        <a:buClr>
          <a:schemeClr val="tx2"/>
        </a:buClr>
        <a:buFont typeface="Wingdings" panose="05000000000000000000" pitchFamily="2" charset="2"/>
        <a:buChar char="§"/>
        <a:defRPr sz="24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EC87E77-4F41-4228-9B36-0B81ADA045E8}"/>
              </a:ext>
            </a:extLst>
          </p:cNvPr>
          <p:cNvSpPr/>
          <p:nvPr userDrawn="1"/>
        </p:nvSpPr>
        <p:spPr>
          <a:xfrm flipV="1">
            <a:off x="0" y="6781800"/>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270C3F39-1103-4724-9C07-236DB904F9BE}"/>
              </a:ext>
            </a:extLst>
          </p:cNvPr>
          <p:cNvSpPr/>
          <p:nvPr userDrawn="1"/>
        </p:nvSpPr>
        <p:spPr>
          <a:xfrm flipV="1">
            <a:off x="0" y="-15238"/>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2" name="Picture 1" descr="A picture containing shape&#10;&#10;Description automatically generated">
            <a:extLst>
              <a:ext uri="{FF2B5EF4-FFF2-40B4-BE49-F238E27FC236}">
                <a16:creationId xmlns:a16="http://schemas.microsoft.com/office/drawing/2014/main" id="{80CB736E-26A2-8754-0941-E7A86C1236EA}"/>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10344878" y="483376"/>
            <a:ext cx="1392265" cy="445694"/>
          </a:xfrm>
          <a:prstGeom prst="rect">
            <a:avLst/>
          </a:prstGeom>
        </p:spPr>
      </p:pic>
    </p:spTree>
    <p:extLst>
      <p:ext uri="{BB962C8B-B14F-4D97-AF65-F5344CB8AC3E}">
        <p14:creationId xmlns:p14="http://schemas.microsoft.com/office/powerpoint/2010/main" val="3495031818"/>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 id="2147483904" r:id="rId12"/>
    <p:sldLayoutId id="2147483905" r:id="rId13"/>
    <p:sldLayoutId id="2147483906" r:id="rId14"/>
    <p:sldLayoutId id="2147483907" r:id="rId15"/>
    <p:sldLayoutId id="2147483908" r:id="rId16"/>
    <p:sldLayoutId id="2147483909" r:id="rId17"/>
    <p:sldLayoutId id="2147483910" r:id="rId18"/>
    <p:sldLayoutId id="2147483911" r:id="rId19"/>
    <p:sldLayoutId id="2147483912" r:id="rId20"/>
    <p:sldLayoutId id="2147483913" r:id="rId21"/>
    <p:sldLayoutId id="2147483914" r:id="rId22"/>
    <p:sldLayoutId id="2147483915" r:id="rId23"/>
    <p:sldLayoutId id="2147483916" r:id="rId24"/>
    <p:sldLayoutId id="2147483917" r:id="rId25"/>
    <p:sldLayoutId id="2147483918" r:id="rId26"/>
  </p:sldLayoutIdLs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EC87E77-4F41-4228-9B36-0B81ADA045E8}"/>
              </a:ext>
            </a:extLst>
          </p:cNvPr>
          <p:cNvSpPr/>
          <p:nvPr userDrawn="1"/>
        </p:nvSpPr>
        <p:spPr>
          <a:xfrm flipV="1">
            <a:off x="0" y="6781800"/>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270C3F39-1103-4724-9C07-236DB904F9BE}"/>
              </a:ext>
            </a:extLst>
          </p:cNvPr>
          <p:cNvSpPr/>
          <p:nvPr userDrawn="1"/>
        </p:nvSpPr>
        <p:spPr>
          <a:xfrm flipV="1">
            <a:off x="0" y="-15238"/>
            <a:ext cx="12192000" cy="167638"/>
          </a:xfrm>
          <a:prstGeom prst="rect">
            <a:avLst/>
          </a:prstGeom>
          <a:solidFill>
            <a:srgbClr val="2055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8" name="Picture 7" descr="A picture containing shape&#10;&#10;Description automatically generated">
            <a:extLst>
              <a:ext uri="{FF2B5EF4-FFF2-40B4-BE49-F238E27FC236}">
                <a16:creationId xmlns:a16="http://schemas.microsoft.com/office/drawing/2014/main" id="{CEB1B9F7-2346-4A4F-8A4A-7BECB4124CC8}"/>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10344878" y="483376"/>
            <a:ext cx="1392265" cy="445694"/>
          </a:xfrm>
          <a:prstGeom prst="rect">
            <a:avLst/>
          </a:prstGeom>
        </p:spPr>
      </p:pic>
    </p:spTree>
    <p:extLst>
      <p:ext uri="{BB962C8B-B14F-4D97-AF65-F5344CB8AC3E}">
        <p14:creationId xmlns:p14="http://schemas.microsoft.com/office/powerpoint/2010/main" val="1238892362"/>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 id="2147483933" r:id="rId13"/>
    <p:sldLayoutId id="2147483934" r:id="rId14"/>
    <p:sldLayoutId id="2147483935" r:id="rId15"/>
    <p:sldLayoutId id="2147483936" r:id="rId16"/>
    <p:sldLayoutId id="2147483937" r:id="rId17"/>
    <p:sldLayoutId id="2147483938" r:id="rId18"/>
    <p:sldLayoutId id="2147483939" r:id="rId19"/>
  </p:sldLayoutIdLs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7.jpeg"/><Relationship Id="rId2" Type="http://schemas.openxmlformats.org/officeDocument/2006/relationships/hyperlink" Target="https://www.whitehouse.gov/briefing-room/presidential-actions/2024/02/28/executive-order-on-preventing-access-to-americans-bulk-sensitive-personal-data-and-united-states-government-related-data-by-countries-of-concern/" TargetMode="External"/><Relationship Id="rId1" Type="http://schemas.openxmlformats.org/officeDocument/2006/relationships/slideLayout" Target="../slideLayouts/slideLayout138.xml"/><Relationship Id="rId6" Type="http://schemas.microsoft.com/office/2007/relationships/hdphoto" Target="../media/hdphoto3.wdp"/><Relationship Id="rId5" Type="http://schemas.openxmlformats.org/officeDocument/2006/relationships/image" Target="../media/image36.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hyperlink" Target="https://sharing.nih.gov/sites/default/files/flmngr/NIH-Security-BPs-for-Users-of-Controlled-Access-Data.pdf" TargetMode="External"/><Relationship Id="rId2" Type="http://schemas.openxmlformats.org/officeDocument/2006/relationships/notesSlide" Target="../notesSlides/notesSlide2.xml"/><Relationship Id="rId1" Type="http://schemas.openxmlformats.org/officeDocument/2006/relationships/slideLayout" Target="../slideLayouts/slideLayout138.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hyperlink" Target="https://csrc.nist.gov/pubs/sp/800/171/r2/upd1/final" TargetMode="External"/><Relationship Id="rId2" Type="http://schemas.openxmlformats.org/officeDocument/2006/relationships/notesSlide" Target="../notesSlides/notesSlide3.xml"/><Relationship Id="rId1" Type="http://schemas.openxmlformats.org/officeDocument/2006/relationships/slideLayout" Target="../slideLayouts/slideLayout138.xml"/><Relationship Id="rId4" Type="http://schemas.openxmlformats.org/officeDocument/2006/relationships/hyperlink" Target="https://csrc.nist.gov/pubs/sp/800/171/r3/fina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38.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138.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hyperlink" Target="https://csrc.nist.gov/projects/cprt/catalog#/cprt/framework/version/SP_800_171_3_0_0/home" TargetMode="External"/><Relationship Id="rId7" Type="http://schemas.openxmlformats.org/officeDocument/2006/relationships/image" Target="../media/image42.jpeg"/><Relationship Id="rId2" Type="http://schemas.openxmlformats.org/officeDocument/2006/relationships/notesSlide" Target="../notesSlides/notesSlide6.xml"/><Relationship Id="rId1" Type="http://schemas.openxmlformats.org/officeDocument/2006/relationships/slideLayout" Target="../slideLayouts/slideLayout138.xml"/><Relationship Id="rId6" Type="http://schemas.openxmlformats.org/officeDocument/2006/relationships/hyperlink" Target="https://youtu.be/TKSIcwx7IgU" TargetMode="External"/><Relationship Id="rId5" Type="http://schemas.openxmlformats.org/officeDocument/2006/relationships/hyperlink" Target="https://view.officeapps.live.com/op/view.aspx?src=https%3A%2F%2Fcsrc.nist.gov%2Ffiles%2Fpubs%2Fsp%2F800%2F171%2Fr3%2Ffinal%2Fdocs%2Fsp800-171r3-cui-overlay.xlsx&amp;wdOrigin=BROWSELINK" TargetMode="External"/><Relationship Id="rId4" Type="http://schemas.openxmlformats.org/officeDocument/2006/relationships/hyperlink" Target="https://csrc.nist.gov/projects/cprt/catalog#/cprt/framework/version/SP_800_171_A_3_0_0/home"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svg"/><Relationship Id="rId2" Type="http://schemas.openxmlformats.org/officeDocument/2006/relationships/notesSlide" Target="../notesSlides/notesSlide7.xml"/><Relationship Id="rId1" Type="http://schemas.openxmlformats.org/officeDocument/2006/relationships/slideLayout" Target="../slideLayouts/slideLayout138.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slides/_rels/slide17.xml.rels><?xml version="1.0" encoding="UTF-8" standalone="yes"?>
<Relationships xmlns="http://schemas.openxmlformats.org/package/2006/relationships"><Relationship Id="rId8" Type="http://schemas.openxmlformats.org/officeDocument/2006/relationships/hyperlink" Target="https://csrc.nist.gov/pubs/sp/800/53/r5/upd1/final" TargetMode="External"/><Relationship Id="rId3" Type="http://schemas.openxmlformats.org/officeDocument/2006/relationships/hyperlink" Target="https://sharing.nih.gov/genomic-data-sharing-policy#:~:text=Genomic%20Data%20Sharing%20(GDS)%20plans%20describe%20how%20the%20research" TargetMode="External"/><Relationship Id="rId7" Type="http://schemas.openxmlformats.org/officeDocument/2006/relationships/hyperlink" Target="https://sharing.nih.gov/faqs#/genomic-data-sharing-policy.htm?anchor=57429" TargetMode="External"/><Relationship Id="rId2" Type="http://schemas.openxmlformats.org/officeDocument/2006/relationships/notesSlide" Target="../notesSlides/notesSlide8.xml"/><Relationship Id="rId1" Type="http://schemas.openxmlformats.org/officeDocument/2006/relationships/slideLayout" Target="../slideLayouts/slideLayout138.xml"/><Relationship Id="rId6" Type="http://schemas.openxmlformats.org/officeDocument/2006/relationships/hyperlink" Target="https://sharing.nih.gov/sites/default/files/flmngr/NIH-Security-BPs-for-Controlled-Access-Repositories.pdf" TargetMode="External"/><Relationship Id="rId11" Type="http://schemas.openxmlformats.org/officeDocument/2006/relationships/hyperlink" Target="https://csrc.nist.gov/pubs/sp/800/171/a/final" TargetMode="External"/><Relationship Id="rId5" Type="http://schemas.openxmlformats.org/officeDocument/2006/relationships/hyperlink" Target="https://sharing.nih.gov/sites/default/files/flmngr/NIH-Security-BPs-for-Users-of-Controlled-Access-Data.pdf" TargetMode="External"/><Relationship Id="rId10" Type="http://schemas.openxmlformats.org/officeDocument/2006/relationships/hyperlink" Target="https://csrc.nist.gov/pubs/sp/800/171/r2/upd1/final" TargetMode="External"/><Relationship Id="rId4" Type="http://schemas.openxmlformats.org/officeDocument/2006/relationships/hyperlink" Target="https://grants.nih.gov/grants/guide/notice-files/NOT-OD-24-157.html" TargetMode="External"/><Relationship Id="rId9" Type="http://schemas.openxmlformats.org/officeDocument/2006/relationships/hyperlink" Target="https://csrc.nist.gov/pubs/sp/800/171/r3/final" TargetMode="External"/></Relationships>
</file>

<file path=ppt/slides/_rels/slide18.xml.rels><?xml version="1.0" encoding="UTF-8" standalone="yes"?>
<Relationships xmlns="http://schemas.openxmlformats.org/package/2006/relationships"><Relationship Id="rId2" Type="http://schemas.openxmlformats.org/officeDocument/2006/relationships/hyperlink" Target="mailto:gds@nih.gov" TargetMode="Externa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138.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6.xml.rels><?xml version="1.0" encoding="UTF-8" standalone="yes"?>
<Relationships xmlns="http://schemas.openxmlformats.org/package/2006/relationships"><Relationship Id="rId2" Type="http://schemas.openxmlformats.org/officeDocument/2006/relationships/hyperlink" Target="https://grants.nih.gov/grants/guide/notice-files/NOT-OD-24-157.html" TargetMode="External"/><Relationship Id="rId1" Type="http://schemas.openxmlformats.org/officeDocument/2006/relationships/slideLayout" Target="../slideLayouts/slideLayout138.xml"/></Relationships>
</file>

<file path=ppt/slides/_rels/slide7.xml.rels><?xml version="1.0" encoding="UTF-8" standalone="yes"?>
<Relationships xmlns="http://schemas.openxmlformats.org/package/2006/relationships"><Relationship Id="rId2" Type="http://schemas.openxmlformats.org/officeDocument/2006/relationships/hyperlink" Target="https://sharing.nih.gov/accessing-data/NIH-security-best-practices" TargetMode="External"/><Relationship Id="rId1" Type="http://schemas.openxmlformats.org/officeDocument/2006/relationships/slideLayout" Target="../slideLayouts/slideLayout138.xml"/></Relationships>
</file>

<file path=ppt/slides/_rels/slide8.xml.rels><?xml version="1.0" encoding="UTF-8" standalone="yes"?>
<Relationships xmlns="http://schemas.openxmlformats.org/package/2006/relationships"><Relationship Id="rId3" Type="http://schemas.openxmlformats.org/officeDocument/2006/relationships/hyperlink" Target="https://grants.nih.gov/grants/guide/notice-files/NOT-OD-25-021.html" TargetMode="External"/><Relationship Id="rId2" Type="http://schemas.openxmlformats.org/officeDocument/2006/relationships/hyperlink" Target="https://sharing.nih.gov/accessing-data/NIH-security-best-practices" TargetMode="External"/><Relationship Id="rId1" Type="http://schemas.openxmlformats.org/officeDocument/2006/relationships/slideLayout" Target="../slideLayouts/slideLayout138.xml"/></Relationships>
</file>

<file path=ppt/slides/_rels/slide9.xml.rels><?xml version="1.0" encoding="UTF-8" standalone="yes"?>
<Relationships xmlns="http://schemas.openxmlformats.org/package/2006/relationships"><Relationship Id="rId3" Type="http://schemas.openxmlformats.org/officeDocument/2006/relationships/hyperlink" Target="https://www.iso.org/standard/82875.html" TargetMode="External"/><Relationship Id="rId2" Type="http://schemas.openxmlformats.org/officeDocument/2006/relationships/notesSlide" Target="../notesSlides/notesSlide1.xml"/><Relationship Id="rId1" Type="http://schemas.openxmlformats.org/officeDocument/2006/relationships/slideLayout" Target="../slideLayouts/slideLayout138.xml"/><Relationship Id="rId4" Type="http://schemas.openxmlformats.org/officeDocument/2006/relationships/hyperlink" Target="https://www.iso.org/standard/75652.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F43EF0-6CD2-1947-A8ED-9D40A82F4ED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A5BF35-0500-7971-2C35-519889F7DB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CA8F092D-C587-CC3D-53CF-A0E99D709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954B2D4-70C8-211F-105D-D766F2A1BB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4B6059A-77E6-9EAC-CFFC-16F8666579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B2D7567B-0CA0-18C6-3D9B-06EDA88876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F6B0D100-0B49-8691-801D-2BCDCD4EBE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A95FE82C-C812-888E-417C-FD7A2FB4BE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1D08099-D3BE-319F-5B67-740CF9040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87D04ACB-72D7-CF2D-DFDB-41E14044DB6E}"/>
              </a:ext>
            </a:extLst>
          </p:cNvPr>
          <p:cNvSpPr>
            <a:spLocks noGrp="1"/>
          </p:cNvSpPr>
          <p:nvPr>
            <p:ph type="title"/>
          </p:nvPr>
        </p:nvSpPr>
        <p:spPr>
          <a:xfrm>
            <a:off x="438481" y="1911655"/>
            <a:ext cx="9591093" cy="1677678"/>
          </a:xfrm>
        </p:spPr>
        <p:txBody>
          <a:bodyPr>
            <a:normAutofit fontScale="90000"/>
          </a:bodyPr>
          <a:lstStyle/>
          <a:p>
            <a:r>
              <a:rPr lang="en-US" b="1">
                <a:solidFill>
                  <a:schemeClr val="bg1"/>
                </a:solidFill>
                <a:latin typeface="Open Sans"/>
                <a:ea typeface="Open Sans"/>
                <a:cs typeface="Open Sans"/>
              </a:rPr>
              <a:t>Security Update for Approved Users: Securing </a:t>
            </a:r>
            <a:r>
              <a:rPr lang="en-US" sz="4400" b="1" cap="none">
                <a:solidFill>
                  <a:schemeClr val="bg1"/>
                </a:solidFill>
                <a:latin typeface="Open Sans"/>
                <a:ea typeface="Open Sans"/>
                <a:cs typeface="Open Sans"/>
              </a:rPr>
              <a:t>NIH</a:t>
            </a:r>
            <a:r>
              <a:rPr lang="en-US" b="1">
                <a:solidFill>
                  <a:schemeClr val="bg1"/>
                </a:solidFill>
                <a:latin typeface="Open Sans"/>
                <a:ea typeface="Open Sans"/>
                <a:cs typeface="Open Sans"/>
              </a:rPr>
              <a:t> Controlled-Access Genomic Data </a:t>
            </a:r>
          </a:p>
        </p:txBody>
      </p:sp>
      <p:sp>
        <p:nvSpPr>
          <p:cNvPr id="3" name="TextBox 2">
            <a:extLst>
              <a:ext uri="{FF2B5EF4-FFF2-40B4-BE49-F238E27FC236}">
                <a16:creationId xmlns:a16="http://schemas.microsoft.com/office/drawing/2014/main" id="{18BA4841-5117-4283-48A6-1AF1995D30CA}"/>
              </a:ext>
            </a:extLst>
          </p:cNvPr>
          <p:cNvSpPr txBox="1"/>
          <p:nvPr/>
        </p:nvSpPr>
        <p:spPr>
          <a:xfrm>
            <a:off x="438481" y="4036723"/>
            <a:ext cx="8997720" cy="2123658"/>
          </a:xfrm>
          <a:prstGeom prst="rect">
            <a:avLst/>
          </a:prstGeom>
          <a:noFill/>
        </p:spPr>
        <p:txBody>
          <a:bodyPr wrap="square" lIns="91440" tIns="45720" rIns="91440" bIns="45720" rtlCol="0" anchor="t">
            <a:spAutoFit/>
          </a:bodyPr>
          <a:lstStyle/>
          <a:p>
            <a:pPr>
              <a:defRPr/>
            </a:pPr>
            <a:r>
              <a:rPr lang="en-US" b="1">
                <a:solidFill>
                  <a:prstClr val="white"/>
                </a:solidFill>
                <a:latin typeface="Open Sans" panose="020B0606030504020204" pitchFamily="34" charset="0"/>
                <a:ea typeface="Open Sans" panose="020B0606030504020204" pitchFamily="34" charset="0"/>
                <a:cs typeface="Open Sans" panose="020B0606030504020204" pitchFamily="34" charset="0"/>
              </a:rPr>
              <a:t>Cheryl Jacobs, PhD</a:t>
            </a:r>
            <a:endParaRPr lang="en-US">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a:defRPr/>
            </a:pPr>
            <a:r>
              <a:rPr lang="en-US">
                <a:solidFill>
                  <a:prstClr val="white"/>
                </a:solidFill>
                <a:latin typeface="Open Sans Light" panose="020B0306030504020204" pitchFamily="34" charset="0"/>
                <a:ea typeface="Open Sans Light" panose="020B0306030504020204" pitchFamily="34" charset="0"/>
                <a:cs typeface="Open Sans Light" panose="020B0306030504020204" pitchFamily="34" charset="0"/>
              </a:rPr>
              <a:t>Assistant Director for Genomics and Data Access </a:t>
            </a:r>
            <a:br>
              <a:rPr lang="en-US">
                <a:solidFill>
                  <a:prstClr val="white"/>
                </a:solidFill>
                <a:latin typeface="Open Sans Light" panose="020B0306030504020204" pitchFamily="34" charset="0"/>
                <a:ea typeface="Open Sans Light" panose="020B0306030504020204" pitchFamily="34" charset="0"/>
                <a:cs typeface="Open Sans Light" panose="020B0306030504020204" pitchFamily="34" charset="0"/>
              </a:rPr>
            </a:br>
            <a:r>
              <a:rPr lang="en-US">
                <a:solidFill>
                  <a:prstClr val="white"/>
                </a:solidFill>
                <a:latin typeface="Open Sans Light" panose="020B0306030504020204" pitchFamily="34" charset="0"/>
                <a:ea typeface="Open Sans Light" panose="020B0306030504020204" pitchFamily="34" charset="0"/>
                <a:cs typeface="Open Sans Light" panose="020B0306030504020204" pitchFamily="34" charset="0"/>
              </a:rPr>
              <a:t>Office of Science Policy</a:t>
            </a:r>
          </a:p>
          <a:p>
            <a:pPr>
              <a:defRPr/>
            </a:pPr>
            <a:endParaRPr lang="en-US" sz="2400">
              <a:solidFill>
                <a:prstClr val="white"/>
              </a:solidFill>
              <a:latin typeface="Open Sans Light" panose="020B0306030504020204" pitchFamily="34" charset="0"/>
              <a:ea typeface="Open Sans Light" panose="020B0306030504020204" pitchFamily="34" charset="0"/>
              <a:cs typeface="Open Sans Light" panose="020B0306030504020204" pitchFamily="34" charset="0"/>
            </a:endParaRPr>
          </a:p>
          <a:p>
            <a:pPr>
              <a:defRPr/>
            </a:pPr>
            <a:r>
              <a:rPr lang="en-US" b="1">
                <a:solidFill>
                  <a:prstClr val="white"/>
                </a:solidFill>
                <a:latin typeface="Open Sans"/>
                <a:ea typeface="Open Sans"/>
                <a:cs typeface="Open Sans"/>
              </a:rPr>
              <a:t>Maureen Falvella, CISSP, PMP</a:t>
            </a:r>
            <a:endParaRPr lang="en-US">
              <a:solidFill>
                <a:prstClr val="white"/>
              </a:solidFill>
              <a:latin typeface="Open Sans"/>
              <a:ea typeface="Open Sans"/>
              <a:cs typeface="Open Sans"/>
            </a:endParaRPr>
          </a:p>
          <a:p>
            <a:pPr>
              <a:defRPr/>
            </a:pPr>
            <a:r>
              <a:rPr lang="en-US">
                <a:solidFill>
                  <a:prstClr val="white"/>
                </a:solidFill>
                <a:latin typeface="Open Sans Light"/>
                <a:ea typeface="Open Sans Light"/>
                <a:cs typeface="Open Sans Light"/>
              </a:rPr>
              <a:t>NIH Chief Information Security Officer (Acting) </a:t>
            </a:r>
            <a:br>
              <a:rPr lang="en-US">
                <a:latin typeface="Open Sans Light" panose="020B0306030504020204" pitchFamily="34" charset="0"/>
                <a:ea typeface="Open Sans Light" panose="020B0306030504020204" pitchFamily="34" charset="0"/>
                <a:cs typeface="Open Sans Light" panose="020B0306030504020204" pitchFamily="34" charset="0"/>
              </a:rPr>
            </a:br>
            <a:r>
              <a:rPr lang="en-US">
                <a:solidFill>
                  <a:prstClr val="white"/>
                </a:solidFill>
                <a:latin typeface="Open Sans Light"/>
                <a:ea typeface="Open Sans Light"/>
                <a:cs typeface="Open Sans Light"/>
              </a:rPr>
              <a:t>Office of the Chief Information Officer </a:t>
            </a:r>
          </a:p>
        </p:txBody>
      </p:sp>
      <p:sp>
        <p:nvSpPr>
          <p:cNvPr id="9" name="Text Placeholder 9">
            <a:extLst>
              <a:ext uri="{FF2B5EF4-FFF2-40B4-BE49-F238E27FC236}">
                <a16:creationId xmlns:a16="http://schemas.microsoft.com/office/drawing/2014/main" id="{213E1E91-DE4F-9845-2D16-79C82A6A5EFE}"/>
              </a:ext>
            </a:extLst>
          </p:cNvPr>
          <p:cNvSpPr txBox="1">
            <a:spLocks/>
          </p:cNvSpPr>
          <p:nvPr/>
        </p:nvSpPr>
        <p:spPr>
          <a:xfrm>
            <a:off x="7077047" y="6067746"/>
            <a:ext cx="4672994" cy="37204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2"/>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defRPr/>
            </a:pPr>
            <a:r>
              <a:rPr lang="en-US" i="1">
                <a:solidFill>
                  <a:schemeClr val="bg1"/>
                </a:solidFill>
                <a:latin typeface="Helvetica"/>
                <a:cs typeface="Helvetica"/>
              </a:rPr>
              <a:t>Community Days January 8</a:t>
            </a:r>
            <a:r>
              <a:rPr kumimoji="0" lang="en-US" sz="1600" b="0" i="1" u="none" strike="noStrike" kern="1200" cap="none" spc="0" normalizeH="0" baseline="0" noProof="0">
                <a:ln>
                  <a:noFill/>
                </a:ln>
                <a:solidFill>
                  <a:schemeClr val="bg1"/>
                </a:solidFill>
                <a:effectLst/>
                <a:uLnTx/>
                <a:uFillTx/>
                <a:latin typeface="Helvetica"/>
                <a:cs typeface="Helvetica"/>
              </a:rPr>
              <a:t>, </a:t>
            </a:r>
            <a:r>
              <a:rPr lang="en-US" i="1">
                <a:solidFill>
                  <a:schemeClr val="bg1"/>
                </a:solidFill>
                <a:latin typeface="Helvetica"/>
                <a:cs typeface="Helvetica"/>
              </a:rPr>
              <a:t>2025</a:t>
            </a:r>
            <a:endParaRPr kumimoji="0" lang="en-US" sz="1600" b="0" i="1" u="none" strike="noStrike" kern="1200" cap="none" spc="0" normalizeH="0" baseline="0" noProof="0">
              <a:ln>
                <a:noFill/>
              </a:ln>
              <a:solidFill>
                <a:schemeClr val="bg1"/>
              </a:solidFill>
              <a:effectLst/>
              <a:uLnTx/>
              <a:uFillTx/>
              <a:latin typeface="Helvetica"/>
              <a:cs typeface="Helvetica"/>
            </a:endParaRPr>
          </a:p>
        </p:txBody>
      </p:sp>
    </p:spTree>
    <p:extLst>
      <p:ext uri="{BB962C8B-B14F-4D97-AF65-F5344CB8AC3E}">
        <p14:creationId xmlns:p14="http://schemas.microsoft.com/office/powerpoint/2010/main" val="4223948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540185" y="340862"/>
            <a:ext cx="9718111" cy="1576446"/>
          </a:xfrm>
        </p:spPr>
        <p:txBody>
          <a:bodyPr vert="horz" lIns="91440" tIns="45720" rIns="91440" bIns="45720" numCol="1" rtlCol="0" anchor="ctr" anchorCtr="0" compatLnSpc="1">
            <a:prstTxWarp prst="textNoShape">
              <a:avLst/>
            </a:prstTxWarp>
            <a:normAutofit/>
          </a:bodyPr>
          <a:lstStyle/>
          <a:p>
            <a:r>
              <a:rPr lang="en-US" sz="2800">
                <a:solidFill>
                  <a:srgbClr val="FFFFFF"/>
                </a:solidFill>
                <a:latin typeface="Open Sans"/>
                <a:ea typeface="Open Sans"/>
                <a:cs typeface="Open Sans"/>
              </a:rPr>
              <a:t>Global Threats: Protecting NIH Controlled-Access Data</a:t>
            </a:r>
            <a:endParaRPr lang="en-US" sz="280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Content Placeholder 6">
            <a:extLst>
              <a:ext uri="{FF2B5EF4-FFF2-40B4-BE49-F238E27FC236}">
                <a16:creationId xmlns:a16="http://schemas.microsoft.com/office/drawing/2014/main" id="{0178C607-1E76-CA88-9767-634693A8228D}"/>
              </a:ext>
            </a:extLst>
          </p:cNvPr>
          <p:cNvSpPr>
            <a:spLocks noGrp="1"/>
          </p:cNvSpPr>
          <p:nvPr>
            <p:ph idx="1"/>
          </p:nvPr>
        </p:nvSpPr>
        <p:spPr>
          <a:xfrm>
            <a:off x="291371" y="3932723"/>
            <a:ext cx="11609258" cy="2691144"/>
          </a:xfrm>
          <a:solidFill>
            <a:schemeClr val="accent1">
              <a:lumMod val="20000"/>
              <a:lumOff val="80000"/>
            </a:schemeClr>
          </a:solidFill>
        </p:spPr>
        <p:txBody>
          <a:bodyPr vert="horz" lIns="91440" tIns="45720" rIns="91440" bIns="45720" rtlCol="0" anchor="t">
            <a:noAutofit/>
          </a:bodyPr>
          <a:lstStyle/>
          <a:p>
            <a:pPr marL="0" indent="0">
              <a:lnSpc>
                <a:spcPct val="150000"/>
              </a:lnSpc>
              <a:spcBef>
                <a:spcPts val="500"/>
              </a:spcBef>
              <a:buNone/>
            </a:pPr>
            <a:r>
              <a:rPr lang="en-US" sz="1800" b="1" dirty="0">
                <a:solidFill>
                  <a:srgbClr val="20558A"/>
                </a:solidFill>
                <a:latin typeface="Calibri" panose="020F0502020204030204"/>
              </a:rPr>
              <a:t>Protecting Public Trust in a Digital Age </a:t>
            </a:r>
          </a:p>
          <a:p>
            <a:pPr marL="285750" indent="-285750">
              <a:buFont typeface="Arial"/>
              <a:buChar char="•"/>
            </a:pPr>
            <a:r>
              <a:rPr lang="en-US" sz="1400" dirty="0">
                <a:latin typeface="Open Sans"/>
                <a:ea typeface="Open Sans"/>
                <a:cs typeface="Open Sans"/>
              </a:rPr>
              <a:t>Erosion of public trust and</a:t>
            </a:r>
            <a:r>
              <a:rPr lang="en-US" sz="1400" dirty="0">
                <a:solidFill>
                  <a:srgbClr val="1B1B1B"/>
                </a:solidFill>
                <a:latin typeface="Open Sans"/>
                <a:ea typeface="Open Sans"/>
                <a:cs typeface="Open Sans"/>
              </a:rPr>
              <a:t> financial losses from cybersecurity attacks present substantial challenges to research institutions. </a:t>
            </a:r>
          </a:p>
          <a:p>
            <a:pPr marL="285750" indent="-285750"/>
            <a:r>
              <a:rPr lang="en-US" sz="1400" dirty="0">
                <a:latin typeface="Open Sans"/>
                <a:ea typeface="Open Sans"/>
                <a:cs typeface="Open Sans"/>
              </a:rPr>
              <a:t>The public Healthcare secure  experienced an </a:t>
            </a:r>
            <a:r>
              <a:rPr lang="en-US" sz="1400" b="1" dirty="0">
                <a:latin typeface="Open Sans"/>
                <a:ea typeface="Open Sans"/>
                <a:cs typeface="Open Sans"/>
              </a:rPr>
              <a:t>84%</a:t>
            </a:r>
            <a:r>
              <a:rPr lang="en-US" sz="1400" dirty="0">
                <a:latin typeface="Open Sans"/>
                <a:ea typeface="Open Sans"/>
                <a:cs typeface="Open Sans"/>
              </a:rPr>
              <a:t> increase in the number of data breaches from 2018-2021.</a:t>
            </a:r>
          </a:p>
          <a:p>
            <a:pPr>
              <a:buFont typeface="Arial"/>
              <a:buChar char="•"/>
            </a:pPr>
            <a:r>
              <a:rPr lang="en-US" sz="1400" dirty="0">
                <a:latin typeface="Open Sans"/>
                <a:ea typeface="Open Sans"/>
                <a:cs typeface="Open Sans"/>
              </a:rPr>
              <a:t>  In 2022, healthcare and research institutions experienced a </a:t>
            </a:r>
            <a:r>
              <a:rPr lang="en-US" sz="1400" b="1" dirty="0">
                <a:latin typeface="Open Sans"/>
                <a:ea typeface="Open Sans"/>
                <a:cs typeface="Open Sans"/>
              </a:rPr>
              <a:t>125% </a:t>
            </a:r>
            <a:r>
              <a:rPr lang="en-US" sz="1400" dirty="0">
                <a:latin typeface="Open Sans"/>
                <a:ea typeface="Open Sans"/>
                <a:cs typeface="Open Sans"/>
              </a:rPr>
              <a:t>increase in ransomware attacks, compared to the preceding year.</a:t>
            </a:r>
          </a:p>
          <a:p>
            <a:pPr marL="285750" indent="-285750">
              <a:buFont typeface="Arial"/>
              <a:buChar char="•"/>
            </a:pPr>
            <a:r>
              <a:rPr lang="en-US" sz="1400" dirty="0">
                <a:solidFill>
                  <a:srgbClr val="1B1B1B"/>
                </a:solidFill>
                <a:latin typeface="Open Sans"/>
                <a:ea typeface="Open Sans"/>
                <a:cs typeface="Open Sans"/>
              </a:rPr>
              <a:t>With post-quantum computing power and AI capabilities, linking identities from de-identified information is an increasing concern. </a:t>
            </a:r>
          </a:p>
          <a:p>
            <a:pPr marL="285750" indent="-285750">
              <a:buFont typeface="Arial"/>
              <a:buChar char="•"/>
            </a:pPr>
            <a:r>
              <a:rPr lang="en-US" sz="1400" dirty="0">
                <a:solidFill>
                  <a:srgbClr val="1B1B1B"/>
                </a:solidFill>
                <a:latin typeface="Open Sans"/>
                <a:ea typeface="Open Sans"/>
                <a:cs typeface="Open Sans"/>
              </a:rPr>
              <a:t>NIH is ensuring protection of public trust and preparing for future </a:t>
            </a:r>
            <a:r>
              <a:rPr lang="en-US" sz="1400" dirty="0">
                <a:solidFill>
                  <a:srgbClr val="1B1B1B"/>
                </a:solidFill>
                <a:latin typeface="Open Sans"/>
                <a:ea typeface="Open Sans"/>
                <a:cs typeface="Open Sans"/>
                <a:hlinkClick r:id="rId2"/>
              </a:rPr>
              <a:t>national security directives </a:t>
            </a:r>
            <a:r>
              <a:rPr lang="en-US" sz="1400" dirty="0">
                <a:solidFill>
                  <a:srgbClr val="1B1B1B"/>
                </a:solidFill>
                <a:latin typeface="Open Sans"/>
                <a:ea typeface="Open Sans"/>
                <a:cs typeface="Open Sans"/>
              </a:rPr>
              <a:t>and security policies.  </a:t>
            </a:r>
          </a:p>
          <a:p>
            <a:pPr marL="285750" indent="-285750">
              <a:buFont typeface="Arial"/>
              <a:buChar char="•"/>
            </a:pPr>
            <a:r>
              <a:rPr lang="en-US" sz="1400" dirty="0">
                <a:solidFill>
                  <a:srgbClr val="1B1B1B"/>
                </a:solidFill>
                <a:latin typeface="Open Sans"/>
                <a:ea typeface="Open Sans"/>
                <a:cs typeface="Open Sans"/>
              </a:rPr>
              <a:t>NIH is unifying the standards to ease burden on institutions seeking funding opportunities at NIH. </a:t>
            </a:r>
          </a:p>
          <a:p>
            <a:pPr marL="285750" indent="-285750">
              <a:buFont typeface="Arial"/>
              <a:buChar char="•"/>
            </a:pPr>
            <a:endParaRPr lang="en-US" sz="1400" dirty="0">
              <a:solidFill>
                <a:srgbClr val="1B1B1B"/>
              </a:solidFill>
              <a:latin typeface="Open Sans"/>
              <a:ea typeface="Open Sans"/>
              <a:cs typeface="Open Sans"/>
            </a:endParaRPr>
          </a:p>
          <a:p>
            <a:pPr marL="0" indent="0">
              <a:buNone/>
            </a:pPr>
            <a:endParaRPr lang="en-US" sz="1000" dirty="0">
              <a:latin typeface="Open Sans"/>
              <a:ea typeface="Open Sans"/>
              <a:cs typeface="Open Sans"/>
            </a:endParaRPr>
          </a:p>
          <a:p>
            <a:pPr marL="285750" indent="-285750">
              <a:buFont typeface="Arial"/>
              <a:buChar char="•"/>
            </a:pPr>
            <a:endParaRPr lang="en-US" sz="1000" dirty="0">
              <a:latin typeface="Open Sans"/>
              <a:ea typeface="Open Sans"/>
              <a:cs typeface="Open Sans"/>
            </a:endParaRPr>
          </a:p>
          <a:p>
            <a:pPr marL="0" indent="0">
              <a:buNone/>
            </a:pPr>
            <a:endParaRPr lang="en-US" sz="1000" dirty="0">
              <a:latin typeface="Open Sans"/>
              <a:ea typeface="Open Sans"/>
              <a:cs typeface="Open Sans"/>
            </a:endParaRPr>
          </a:p>
          <a:p>
            <a:pPr marL="0" indent="0">
              <a:buNone/>
            </a:pPr>
            <a:endParaRPr lang="en-US" sz="1800" dirty="0">
              <a:latin typeface="Open Sans"/>
              <a:ea typeface="Open Sans"/>
              <a:cs typeface="Open Sans"/>
            </a:endParaRPr>
          </a:p>
        </p:txBody>
      </p:sp>
      <p:grpSp>
        <p:nvGrpSpPr>
          <p:cNvPr id="2" name="Group 1">
            <a:extLst>
              <a:ext uri="{FF2B5EF4-FFF2-40B4-BE49-F238E27FC236}">
                <a16:creationId xmlns:a16="http://schemas.microsoft.com/office/drawing/2014/main" id="{46B2807A-251D-8F4B-B9C4-6149F07C6E98}"/>
              </a:ext>
              <a:ext uri="{C183D7F6-B498-43B3-948B-1728B52AA6E4}">
                <adec:decorative xmlns:adec="http://schemas.microsoft.com/office/drawing/2017/decorative" val="1"/>
              </a:ext>
            </a:extLst>
          </p:cNvPr>
          <p:cNvGrpSpPr/>
          <p:nvPr/>
        </p:nvGrpSpPr>
        <p:grpSpPr>
          <a:xfrm>
            <a:off x="527748" y="1678275"/>
            <a:ext cx="10857339" cy="1960418"/>
            <a:chOff x="527748" y="1678275"/>
            <a:chExt cx="10857339" cy="1960418"/>
          </a:xfrm>
        </p:grpSpPr>
        <p:sp>
          <p:nvSpPr>
            <p:cNvPr id="8" name="TextBox 7">
              <a:extLst>
                <a:ext uri="{FF2B5EF4-FFF2-40B4-BE49-F238E27FC236}">
                  <a16:creationId xmlns:a16="http://schemas.microsoft.com/office/drawing/2014/main" id="{EC299EA9-2B28-FDA7-73A1-58DF5A6CBDB3}"/>
                </a:ext>
              </a:extLst>
            </p:cNvPr>
            <p:cNvSpPr txBox="1"/>
            <p:nvPr/>
          </p:nvSpPr>
          <p:spPr>
            <a:xfrm>
              <a:off x="1204197" y="2511660"/>
              <a:ext cx="213911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0558A"/>
                  </a:solidFill>
                  <a:effectLst/>
                  <a:uLnTx/>
                  <a:uFillTx/>
                  <a:latin typeface="Calibri" panose="020F0502020204030204"/>
                  <a:ea typeface="+mn-ea"/>
                  <a:cs typeface="+mn-cs"/>
                </a:rPr>
                <a:t>Nation State Actors </a:t>
              </a:r>
            </a:p>
          </p:txBody>
        </p:sp>
        <p:sp>
          <p:nvSpPr>
            <p:cNvPr id="10" name="TextBox 9">
              <a:extLst>
                <a:ext uri="{FF2B5EF4-FFF2-40B4-BE49-F238E27FC236}">
                  <a16:creationId xmlns:a16="http://schemas.microsoft.com/office/drawing/2014/main" id="{DE10B319-0BD9-C353-9362-17B6C1FD33D2}"/>
                </a:ext>
              </a:extLst>
            </p:cNvPr>
            <p:cNvSpPr txBox="1"/>
            <p:nvPr/>
          </p:nvSpPr>
          <p:spPr>
            <a:xfrm>
              <a:off x="527748" y="2807696"/>
              <a:ext cx="343465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Calibri" panose="020F0502020204030204"/>
                  <a:ea typeface="+mn-ea"/>
                  <a:cs typeface="+mn-cs"/>
                </a:rPr>
                <a:t>Highly sophisticated foreign state funded actors who disrupt or compromise systems to gain intelligence, demonstrate capabilities, gain access to valuable information, disrupt or compromise IT systems</a:t>
              </a:r>
              <a:r>
                <a:rPr kumimoji="0" lang="en-US" sz="1200" b="0" i="0" u="none" strike="noStrike" kern="1200" cap="none" spc="0" normalizeH="0" baseline="0" noProof="0">
                  <a:ln>
                    <a:noFill/>
                  </a:ln>
                  <a:solidFill>
                    <a:srgbClr val="24609C"/>
                  </a:solidFill>
                  <a:effectLst/>
                  <a:uLnTx/>
                  <a:uFillTx/>
                  <a:latin typeface="Calibri" panose="020F0502020204030204"/>
                  <a:ea typeface="+mn-ea"/>
                  <a:cs typeface="+mn-cs"/>
                </a:rPr>
                <a:t>. </a:t>
              </a:r>
            </a:p>
          </p:txBody>
        </p:sp>
        <p:sp>
          <p:nvSpPr>
            <p:cNvPr id="12" name="TextBox 11">
              <a:extLst>
                <a:ext uri="{FF2B5EF4-FFF2-40B4-BE49-F238E27FC236}">
                  <a16:creationId xmlns:a16="http://schemas.microsoft.com/office/drawing/2014/main" id="{9106D390-F26E-B6FB-91FB-08BD38B65A2F}"/>
                </a:ext>
              </a:extLst>
            </p:cNvPr>
            <p:cNvSpPr txBox="1"/>
            <p:nvPr/>
          </p:nvSpPr>
          <p:spPr>
            <a:xfrm>
              <a:off x="4826255" y="2477809"/>
              <a:ext cx="2491388"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0558A"/>
                  </a:solidFill>
                  <a:effectLst/>
                  <a:uLnTx/>
                  <a:uFillTx/>
                  <a:latin typeface="Calibri" panose="020F0502020204030204"/>
                  <a:ea typeface="+mn-ea"/>
                  <a:cs typeface="+mn-cs"/>
                </a:rPr>
                <a:t>Criminal Organizations </a:t>
              </a:r>
            </a:p>
          </p:txBody>
        </p:sp>
        <p:sp>
          <p:nvSpPr>
            <p:cNvPr id="14" name="TextBox 13">
              <a:extLst>
                <a:ext uri="{FF2B5EF4-FFF2-40B4-BE49-F238E27FC236}">
                  <a16:creationId xmlns:a16="http://schemas.microsoft.com/office/drawing/2014/main" id="{1484BA9D-EC0F-1215-6DF8-929A379EE311}"/>
                </a:ext>
              </a:extLst>
            </p:cNvPr>
            <p:cNvSpPr txBox="1"/>
            <p:nvPr/>
          </p:nvSpPr>
          <p:spPr>
            <a:xfrm>
              <a:off x="4854255" y="2807134"/>
              <a:ext cx="243538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Calibri" panose="020F0502020204030204"/>
                  <a:ea typeface="+mn-ea"/>
                  <a:cs typeface="+mn-cs"/>
                </a:rPr>
                <a:t>Criminal organizations compromising IT systems or disrupting operations for financial gain.  </a:t>
              </a:r>
            </a:p>
          </p:txBody>
        </p:sp>
        <p:sp>
          <p:nvSpPr>
            <p:cNvPr id="16" name="TextBox 15">
              <a:extLst>
                <a:ext uri="{FF2B5EF4-FFF2-40B4-BE49-F238E27FC236}">
                  <a16:creationId xmlns:a16="http://schemas.microsoft.com/office/drawing/2014/main" id="{EBDA44EF-200D-FA4F-758E-9965BA5A433E}"/>
                </a:ext>
              </a:extLst>
            </p:cNvPr>
            <p:cNvSpPr txBox="1"/>
            <p:nvPr/>
          </p:nvSpPr>
          <p:spPr>
            <a:xfrm>
              <a:off x="8733709" y="2442893"/>
              <a:ext cx="2493761"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0558A"/>
                  </a:solidFill>
                  <a:effectLst/>
                  <a:uLnTx/>
                  <a:uFillTx/>
                  <a:latin typeface="Calibri" panose="020F0502020204030204"/>
                  <a:ea typeface="+mn-ea"/>
                  <a:cs typeface="+mn-cs"/>
                </a:rPr>
                <a:t>Adversarial Technology</a:t>
              </a:r>
            </a:p>
          </p:txBody>
        </p:sp>
        <p:sp>
          <p:nvSpPr>
            <p:cNvPr id="17" name="TextBox 16">
              <a:extLst>
                <a:ext uri="{FF2B5EF4-FFF2-40B4-BE49-F238E27FC236}">
                  <a16:creationId xmlns:a16="http://schemas.microsoft.com/office/drawing/2014/main" id="{BC6D5188-2D77-4E07-E4D7-7D881E1B3974}"/>
                </a:ext>
              </a:extLst>
            </p:cNvPr>
            <p:cNvSpPr txBox="1"/>
            <p:nvPr/>
          </p:nvSpPr>
          <p:spPr>
            <a:xfrm>
              <a:off x="8576093" y="2807696"/>
              <a:ext cx="280899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Calibri" panose="020F0502020204030204"/>
                  <a:ea typeface="+mn-ea"/>
                  <a:cs typeface="+mn-cs"/>
                </a:rPr>
                <a:t>Adversaries leveraging modern technologies such as AI tooling, super computing, and Ransomware-as-a-Service (RaaS) to deliver attack campaigns. </a:t>
              </a:r>
            </a:p>
          </p:txBody>
        </p:sp>
        <p:pic>
          <p:nvPicPr>
            <p:cNvPr id="31" name="Picture 2">
              <a:extLst>
                <a:ext uri="{FF2B5EF4-FFF2-40B4-BE49-F238E27FC236}">
                  <a16:creationId xmlns:a16="http://schemas.microsoft.com/office/drawing/2014/main" id="{C283BAC4-EA69-1EF7-DD95-FFF2A2D658B5}"/>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l="44140" t="16061" r="15146" b="19845"/>
            <a:stretch/>
          </p:blipFill>
          <p:spPr bwMode="auto">
            <a:xfrm>
              <a:off x="9579397" y="1680584"/>
              <a:ext cx="731393" cy="731393"/>
            </a:xfrm>
            <a:prstGeom prst="ellipse">
              <a:avLst/>
            </a:prstGeom>
            <a:noFill/>
            <a:extLst>
              <a:ext uri="{909E8E84-426E-40DD-AFC4-6F175D3DCCD1}">
                <a14:hiddenFill xmlns:a14="http://schemas.microsoft.com/office/drawing/2010/main">
                  <a:solidFill>
                    <a:srgbClr val="FFFFFF"/>
                  </a:solidFill>
                </a14:hiddenFill>
              </a:ext>
            </a:extLst>
          </p:spPr>
        </p:pic>
        <p:pic>
          <p:nvPicPr>
            <p:cNvPr id="32" name="Picture 4">
              <a:extLst>
                <a:ext uri="{FF2B5EF4-FFF2-40B4-BE49-F238E27FC236}">
                  <a16:creationId xmlns:a16="http://schemas.microsoft.com/office/drawing/2014/main" id="{228D702D-A0CE-4E1B-9F8E-8AE6C28B82A4}"/>
                </a:ext>
                <a:ext uri="{C183D7F6-B498-43B3-948B-1728B52AA6E4}">
                  <adec:decorative xmlns:adec="http://schemas.microsoft.com/office/drawing/2017/decorative" val="1"/>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l="15079" t="-36" r="37460" b="17204"/>
            <a:stretch/>
          </p:blipFill>
          <p:spPr bwMode="auto">
            <a:xfrm>
              <a:off x="1846606" y="1714171"/>
              <a:ext cx="726428" cy="728414"/>
            </a:xfrm>
            <a:prstGeom prst="ellipse">
              <a:avLst/>
            </a:prstGeom>
            <a:noFill/>
            <a:extLst>
              <a:ext uri="{909E8E84-426E-40DD-AFC4-6F175D3DCCD1}">
                <a14:hiddenFill xmlns:a14="http://schemas.microsoft.com/office/drawing/2010/main">
                  <a:solidFill>
                    <a:srgbClr val="FFFFFF"/>
                  </a:solidFill>
                </a14:hiddenFill>
              </a:ext>
            </a:extLst>
          </p:spPr>
        </p:pic>
        <p:pic>
          <p:nvPicPr>
            <p:cNvPr id="33" name="Picture 6">
              <a:extLst>
                <a:ext uri="{FF2B5EF4-FFF2-40B4-BE49-F238E27FC236}">
                  <a16:creationId xmlns:a16="http://schemas.microsoft.com/office/drawing/2014/main" id="{E6E7EC90-ABBA-43F0-7D7C-C0ECBF79085A}"/>
                </a:ext>
                <a:ext uri="{C183D7F6-B498-43B3-948B-1728B52AA6E4}">
                  <adec:decorative xmlns:adec="http://schemas.microsoft.com/office/drawing/2017/decorative" val="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185" t="5037" r="22519" b="18667"/>
            <a:stretch/>
          </p:blipFill>
          <p:spPr bwMode="auto">
            <a:xfrm>
              <a:off x="5618344" y="1678275"/>
              <a:ext cx="727917" cy="727917"/>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07711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81D728-CA20-6E41-A1A6-0A1BCAD172C9}"/>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A37CF6C-D6AE-5B08-D5DB-0D3425F6A2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CFD78237-7A0F-88E1-D2C1-8B41E3094A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971C223-8FCC-7D43-DD15-93BB5F023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DFCE9C76-42A5-D1EC-F661-1009F975C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543EA6D9-890C-A6B3-F414-8298984CA2A0}"/>
              </a:ext>
            </a:extLst>
          </p:cNvPr>
          <p:cNvSpPr>
            <a:spLocks noGrp="1"/>
          </p:cNvSpPr>
          <p:nvPr>
            <p:ph type="title"/>
          </p:nvPr>
        </p:nvSpPr>
        <p:spPr>
          <a:xfrm>
            <a:off x="161366" y="116541"/>
            <a:ext cx="12018664" cy="1807903"/>
          </a:xfrm>
        </p:spPr>
        <p:txBody>
          <a:bodyPr vert="horz" lIns="91440" tIns="45720" rIns="91440" bIns="45720" numCol="1" rtlCol="0" anchor="ctr" anchorCtr="0" compatLnSpc="1">
            <a:prstTxWarp prst="textNoShape">
              <a:avLst/>
            </a:prstTxWarp>
            <a:normAutofit/>
          </a:bodyPr>
          <a:lstStyle/>
          <a:p>
            <a:r>
              <a:rPr lang="en-US" sz="2800">
                <a:solidFill>
                  <a:schemeClr val="bg1"/>
                </a:solidFill>
                <a:latin typeface="Open Sans" panose="020B0606030504020204" pitchFamily="34" charset="0"/>
                <a:ea typeface="Open Sans" panose="020B0606030504020204" pitchFamily="34" charset="0"/>
                <a:cs typeface="Open Sans" panose="020B0606030504020204" pitchFamily="34" charset="0"/>
              </a:rPr>
              <a:t>As a Researcher – Here’s What You Need to Know  </a:t>
            </a:r>
            <a:br>
              <a:rPr lang="en-US" sz="3200" b="1">
                <a:latin typeface="Open Sans" panose="020B0606030504020204" pitchFamily="34" charset="0"/>
                <a:ea typeface="Open Sans" panose="020B0606030504020204" pitchFamily="34" charset="0"/>
                <a:cs typeface="Open Sans" panose="020B0606030504020204" pitchFamily="34" charset="0"/>
              </a:rPr>
            </a:br>
            <a:r>
              <a:rPr lang="en-US" sz="2800" b="1">
                <a:solidFill>
                  <a:srgbClr val="FFFFFF"/>
                </a:solidFill>
                <a:latin typeface="Open Sans" panose="020B0606030504020204" pitchFamily="34" charset="0"/>
                <a:ea typeface="Open Sans" panose="020B0606030504020204" pitchFamily="34" charset="0"/>
                <a:cs typeface="Open Sans" panose="020B0606030504020204" pitchFamily="34" charset="0"/>
              </a:rPr>
              <a:t>NIH Security Best Practices for Users of Controlled-Access Data</a:t>
            </a:r>
            <a:endParaRPr lang="en-US" sz="320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Content Placeholder 1">
            <a:extLst>
              <a:ext uri="{FF2B5EF4-FFF2-40B4-BE49-F238E27FC236}">
                <a16:creationId xmlns:a16="http://schemas.microsoft.com/office/drawing/2014/main" id="{B3DAF059-6D45-6C8F-32D5-0F90D5697863}"/>
              </a:ext>
            </a:extLst>
          </p:cNvPr>
          <p:cNvSpPr>
            <a:spLocks noGrp="1"/>
          </p:cNvSpPr>
          <p:nvPr>
            <p:ph idx="1"/>
          </p:nvPr>
        </p:nvSpPr>
        <p:spPr>
          <a:xfrm>
            <a:off x="401961" y="2365760"/>
            <a:ext cx="7432547" cy="4132634"/>
          </a:xfrm>
          <a:ln>
            <a:noFill/>
          </a:ln>
        </p:spPr>
        <p:txBody>
          <a:bodyPr vert="horz" lIns="91440" tIns="45720" rIns="91440" bIns="45720" rtlCol="0" anchor="t">
            <a:normAutofit fontScale="70000" lnSpcReduction="20000"/>
          </a:bodyPr>
          <a:lstStyle/>
          <a:p>
            <a:pPr marL="398145" indent="-285750">
              <a:lnSpc>
                <a:spcPct val="100000"/>
              </a:lnSpc>
            </a:pPr>
            <a:r>
              <a:rPr lang="en-US" sz="1500">
                <a:latin typeface="Open Sans"/>
                <a:ea typeface="Open Sans"/>
                <a:cs typeface="Open Sans"/>
              </a:rPr>
              <a:t>NIH Security Best Practices are security benchmarks to measure security posture against NIST SP 800-171 security controls and the NIST Risk Management Framework. (It is NOT rigid regulator requirements).</a:t>
            </a:r>
            <a:endParaRPr lang="en-US" sz="1600" b="1">
              <a:latin typeface="Nunito Sans"/>
              <a:ea typeface="Open Sans"/>
              <a:cs typeface="Open Sans"/>
            </a:endParaRPr>
          </a:p>
          <a:p>
            <a:pPr marL="398145" indent="-285750">
              <a:lnSpc>
                <a:spcPct val="100000"/>
              </a:lnSpc>
            </a:pPr>
            <a:r>
              <a:rPr lang="en-US" sz="1500">
                <a:latin typeface="Open Sans"/>
                <a:ea typeface="Open Sans"/>
                <a:cs typeface="Open Sans"/>
              </a:rPr>
              <a:t>Framework offers a pathway to achieve attainable security best practices through a 6-phase process which continuously monitors risk throughout system lifecycle (inception to decommission). </a:t>
            </a:r>
          </a:p>
          <a:p>
            <a:pPr marL="398145" indent="-285750">
              <a:lnSpc>
                <a:spcPct val="100000"/>
              </a:lnSpc>
            </a:pPr>
            <a:r>
              <a:rPr lang="en-US" sz="1500">
                <a:latin typeface="Open Sans"/>
                <a:ea typeface="Open Sans"/>
                <a:cs typeface="Open Sans"/>
              </a:rPr>
              <a:t>The </a:t>
            </a:r>
            <a:r>
              <a:rPr lang="en-US" sz="1500">
                <a:latin typeface="Open Sans"/>
                <a:ea typeface="Open Sans"/>
                <a:cs typeface="Open Sans"/>
                <a:hlinkClick r:id="rId3">
                  <a:extLst>
                    <a:ext uri="{A12FA001-AC4F-418D-AE19-62706E023703}">
                      <ahyp:hlinkClr xmlns:ahyp="http://schemas.microsoft.com/office/drawing/2018/hyperlinkcolor" val="tx"/>
                    </a:ext>
                  </a:extLst>
                </a:hlinkClick>
              </a:rPr>
              <a:t>NIH Security Best Practices for Users of Controlled-Access Data</a:t>
            </a:r>
            <a:r>
              <a:rPr lang="en-US" sz="1500">
                <a:latin typeface="Open Sans"/>
                <a:ea typeface="Open Sans"/>
                <a:cs typeface="Open Sans"/>
              </a:rPr>
              <a:t> are only expected for those systems that handle the controlled-access data.</a:t>
            </a:r>
          </a:p>
          <a:p>
            <a:pPr marL="398145" indent="-285750">
              <a:lnSpc>
                <a:spcPct val="100000"/>
              </a:lnSpc>
            </a:pPr>
            <a:r>
              <a:rPr lang="en-US" sz="1500">
                <a:latin typeface="Open Sans"/>
                <a:ea typeface="Open Sans"/>
                <a:cs typeface="Open Sans"/>
              </a:rPr>
              <a:t>Systems at the institution that do not interact with the controlled-access data are </a:t>
            </a:r>
            <a:r>
              <a:rPr lang="en-US" sz="1500" u="sng">
                <a:latin typeface="Open Sans"/>
                <a:ea typeface="Open Sans"/>
                <a:cs typeface="Open Sans"/>
              </a:rPr>
              <a:t>not expected </a:t>
            </a:r>
            <a:r>
              <a:rPr lang="en-US" sz="1500">
                <a:latin typeface="Open Sans"/>
                <a:ea typeface="Open Sans"/>
                <a:cs typeface="Open Sans"/>
              </a:rPr>
              <a:t>to adopt the security standards.</a:t>
            </a:r>
          </a:p>
          <a:p>
            <a:pPr marL="398145" indent="-285750">
              <a:lnSpc>
                <a:spcPct val="100000"/>
              </a:lnSpc>
            </a:pPr>
            <a:r>
              <a:rPr lang="en-US" sz="1500" b="1">
                <a:latin typeface="Open Sans"/>
                <a:ea typeface="Open Sans"/>
                <a:cs typeface="Open Sans"/>
              </a:rPr>
              <a:t>By January 25, 2025</a:t>
            </a:r>
            <a:r>
              <a:rPr lang="en-US" sz="1500">
                <a:latin typeface="Open Sans"/>
                <a:ea typeface="Open Sans"/>
                <a:cs typeface="Open Sans"/>
              </a:rPr>
              <a:t>, Institutions are expected to assess their systems against the NIST SP 800-171 controls and, to the best of their ability, implement  the security controls.</a:t>
            </a:r>
          </a:p>
          <a:p>
            <a:pPr marL="398145" indent="-285750">
              <a:lnSpc>
                <a:spcPct val="100000"/>
              </a:lnSpc>
            </a:pPr>
            <a:r>
              <a:rPr lang="en-US" sz="1500">
                <a:latin typeface="Open Sans"/>
                <a:ea typeface="Open Sans"/>
                <a:cs typeface="Open Sans"/>
              </a:rPr>
              <a:t>Any deviations, must be documented with a Plan of Action and Milestones to further mitigate the risk. </a:t>
            </a:r>
          </a:p>
          <a:p>
            <a:pPr marL="398145" indent="-285750">
              <a:lnSpc>
                <a:spcPct val="100000"/>
              </a:lnSpc>
            </a:pPr>
            <a:r>
              <a:rPr lang="en-US" sz="1500">
                <a:latin typeface="Open Sans"/>
                <a:ea typeface="Open Sans"/>
                <a:cs typeface="Open Sans"/>
              </a:rPr>
              <a:t>Once assessments have been made and deviations documented</a:t>
            </a:r>
            <a:r>
              <a:rPr lang="en-US" sz="1500" b="1">
                <a:latin typeface="Open Sans"/>
                <a:ea typeface="Open Sans"/>
                <a:cs typeface="Open Sans"/>
              </a:rPr>
              <a:t>, institutions should inform their researchers </a:t>
            </a:r>
            <a:r>
              <a:rPr lang="en-US" sz="1500">
                <a:latin typeface="Open Sans"/>
                <a:ea typeface="Open Sans"/>
                <a:cs typeface="Open Sans"/>
              </a:rPr>
              <a:t>so they can attest to the NIH Security Best Practices when submitting new or renewal data access requests to NIH controlled-access genomic data. </a:t>
            </a:r>
          </a:p>
          <a:p>
            <a:pPr marL="398145" indent="-285750">
              <a:lnSpc>
                <a:spcPct val="100000"/>
              </a:lnSpc>
            </a:pPr>
            <a:r>
              <a:rPr lang="en-US" sz="1500" b="1">
                <a:latin typeface="Open Sans"/>
                <a:ea typeface="Open Sans"/>
                <a:cs typeface="Open Sans"/>
              </a:rPr>
              <a:t>On or after January 25</a:t>
            </a:r>
            <a:r>
              <a:rPr lang="en-US" sz="1500" b="1" baseline="30000">
                <a:latin typeface="Open Sans"/>
                <a:ea typeface="Open Sans"/>
                <a:cs typeface="Open Sans"/>
              </a:rPr>
              <a:t>th</a:t>
            </a:r>
            <a:r>
              <a:rPr lang="en-US" sz="1500" b="1">
                <a:latin typeface="Open Sans"/>
                <a:ea typeface="Open Sans"/>
                <a:cs typeface="Open Sans"/>
              </a:rPr>
              <a:t>, 2025, </a:t>
            </a:r>
            <a:r>
              <a:rPr lang="en-US" sz="1500">
                <a:latin typeface="Open Sans"/>
                <a:ea typeface="Open Sans"/>
                <a:cs typeface="Open Sans"/>
              </a:rPr>
              <a:t>approved users of NIH controlled-access genomic data are expected to attest to protecting data in accordance with NIST SP 800-171 (or equivalent international standard. </a:t>
            </a:r>
          </a:p>
          <a:p>
            <a:pPr marL="398145" indent="-285750">
              <a:lnSpc>
                <a:spcPct val="100000"/>
              </a:lnSpc>
            </a:pPr>
            <a:r>
              <a:rPr lang="en-US" sz="1600">
                <a:latin typeface="Open Sans"/>
                <a:ea typeface="Open Sans"/>
                <a:cs typeface="Open Sans"/>
              </a:rPr>
              <a:t>Users choosing a third-party IT system and/or Cloud Service Provider (CSP) for data analysis and/or storage for their project should provide the NIH controlled-access repository or access system with an attestation that the third-party system is compliant with NIST SP 800-171. 1</a:t>
            </a:r>
          </a:p>
        </p:txBody>
      </p:sp>
      <p:pic>
        <p:nvPicPr>
          <p:cNvPr id="4" name="Picture 3">
            <a:extLst>
              <a:ext uri="{FF2B5EF4-FFF2-40B4-BE49-F238E27FC236}">
                <a16:creationId xmlns:a16="http://schemas.microsoft.com/office/drawing/2014/main" id="{A1706574-F358-F5D4-0632-48189C760883}"/>
              </a:ext>
              <a:ext uri="{C183D7F6-B498-43B3-948B-1728B52AA6E4}">
                <adec:decorative xmlns:adec="http://schemas.microsoft.com/office/drawing/2017/decorative" val="1"/>
              </a:ext>
            </a:extLst>
          </p:cNvPr>
          <p:cNvPicPr>
            <a:picLocks noChangeAspect="1"/>
          </p:cNvPicPr>
          <p:nvPr/>
        </p:nvPicPr>
        <p:blipFill>
          <a:blip r:embed="rId4"/>
          <a:srcRect l="195" r="195"/>
          <a:stretch/>
        </p:blipFill>
        <p:spPr bwMode="auto">
          <a:xfrm>
            <a:off x="7834509" y="2271840"/>
            <a:ext cx="4170530" cy="4126026"/>
          </a:xfrm>
          <a:prstGeom prst="rect">
            <a:avLst/>
          </a:prstGeom>
          <a:noFill/>
        </p:spPr>
      </p:pic>
    </p:spTree>
    <p:extLst>
      <p:ext uri="{BB962C8B-B14F-4D97-AF65-F5344CB8AC3E}">
        <p14:creationId xmlns:p14="http://schemas.microsoft.com/office/powerpoint/2010/main" val="3668816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540185" y="340862"/>
            <a:ext cx="11602424" cy="1576446"/>
          </a:xfrm>
        </p:spPr>
        <p:txBody>
          <a:bodyPr vert="horz" lIns="91440" tIns="45720" rIns="91440" bIns="45720" numCol="1" rtlCol="0" anchor="ctr" anchorCtr="0" compatLnSpc="1">
            <a:prstTxWarp prst="textNoShape">
              <a:avLst/>
            </a:prstTxWarp>
            <a:normAutofit/>
          </a:bodyPr>
          <a:lstStyle/>
          <a:p>
            <a:r>
              <a:rPr lang="en-US" sz="2800">
                <a:solidFill>
                  <a:srgbClr val="FFFFFF"/>
                </a:solidFill>
                <a:latin typeface="Open Sans" panose="020B0606030504020204" pitchFamily="34" charset="0"/>
                <a:ea typeface="Open Sans" panose="020B0606030504020204" pitchFamily="34" charset="0"/>
                <a:cs typeface="Open Sans" panose="020B0606030504020204" pitchFamily="34" charset="0"/>
              </a:rPr>
              <a:t>As Institution IT Support Staff – Here’s What You Need to Know </a:t>
            </a:r>
            <a:br>
              <a:rPr lang="en-US" sz="280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en-US" sz="2800" b="1">
                <a:solidFill>
                  <a:srgbClr val="FFFFFF"/>
                </a:solidFill>
                <a:latin typeface="Open Sans" panose="020B0606030504020204" pitchFamily="34" charset="0"/>
                <a:ea typeface="Open Sans" panose="020B0606030504020204" pitchFamily="34" charset="0"/>
                <a:cs typeface="Open Sans" panose="020B0606030504020204" pitchFamily="34" charset="0"/>
              </a:rPr>
              <a:t>NIST SP 800-171 Series </a:t>
            </a:r>
          </a:p>
        </p:txBody>
      </p:sp>
      <p:sp>
        <p:nvSpPr>
          <p:cNvPr id="2" name="TextBox 1">
            <a:extLst>
              <a:ext uri="{FF2B5EF4-FFF2-40B4-BE49-F238E27FC236}">
                <a16:creationId xmlns:a16="http://schemas.microsoft.com/office/drawing/2014/main" id="{AE943834-BEB1-266C-9BFF-53F2A1EE5E60}"/>
              </a:ext>
            </a:extLst>
          </p:cNvPr>
          <p:cNvSpPr txBox="1"/>
          <p:nvPr/>
        </p:nvSpPr>
        <p:spPr>
          <a:xfrm>
            <a:off x="277184" y="2383718"/>
            <a:ext cx="1178336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latin typeface="Open Sans" panose="020B0606030504020204" pitchFamily="34" charset="0"/>
                <a:ea typeface="Open Sans" panose="020B0606030504020204" pitchFamily="34" charset="0"/>
                <a:cs typeface="Open Sans" panose="020B0606030504020204" pitchFamily="34" charset="0"/>
              </a:rPr>
              <a:t>Security Requirements for NIST Special Publication 800-171 and the 17 Security Controls Families</a:t>
            </a:r>
          </a:p>
          <a:p>
            <a:endParaRPr lang="en-US" b="1">
              <a:latin typeface="Open Sans" panose="020B0606030504020204" pitchFamily="34" charset="0"/>
              <a:ea typeface="Open Sans" panose="020B0606030504020204" pitchFamily="34" charset="0"/>
              <a:cs typeface="Open Sans" panose="020B0606030504020204" pitchFamily="34" charset="0"/>
            </a:endParaRPr>
          </a:p>
          <a:p>
            <a:endParaRPr lang="en-US" b="1">
              <a:latin typeface="Open Sans" panose="020B0606030504020204" pitchFamily="34" charset="0"/>
              <a:ea typeface="Open Sans" panose="020B0606030504020204" pitchFamily="34" charset="0"/>
              <a:cs typeface="Open Sans" panose="020B0606030504020204" pitchFamily="34" charset="0"/>
            </a:endParaRPr>
          </a:p>
          <a:p>
            <a:r>
              <a:rPr lang="en-US" b="1">
                <a:latin typeface="Open Sans" panose="020B0606030504020204" pitchFamily="34" charset="0"/>
                <a:ea typeface="Open Sans" panose="020B0606030504020204" pitchFamily="34" charset="0"/>
                <a:cs typeface="Open Sans" panose="020B0606030504020204" pitchFamily="34" charset="0"/>
              </a:rPr>
              <a:t> </a:t>
            </a:r>
          </a:p>
        </p:txBody>
      </p:sp>
      <p:sp>
        <p:nvSpPr>
          <p:cNvPr id="5" name="Rectangle 4">
            <a:extLst>
              <a:ext uri="{FF2B5EF4-FFF2-40B4-BE49-F238E27FC236}">
                <a16:creationId xmlns:a16="http://schemas.microsoft.com/office/drawing/2014/main" id="{7D75E979-B38A-5BF0-4F6D-FA5D202157CD}"/>
              </a:ext>
            </a:extLst>
          </p:cNvPr>
          <p:cNvSpPr/>
          <p:nvPr/>
        </p:nvSpPr>
        <p:spPr>
          <a:xfrm>
            <a:off x="331693" y="2857732"/>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Access Control </a:t>
            </a:r>
          </a:p>
        </p:txBody>
      </p:sp>
      <p:sp>
        <p:nvSpPr>
          <p:cNvPr id="6" name="Rectangle 5">
            <a:extLst>
              <a:ext uri="{FF2B5EF4-FFF2-40B4-BE49-F238E27FC236}">
                <a16:creationId xmlns:a16="http://schemas.microsoft.com/office/drawing/2014/main" id="{4619A3E3-CE56-CE61-EB08-ECBDEDCC2E28}"/>
              </a:ext>
            </a:extLst>
          </p:cNvPr>
          <p:cNvSpPr/>
          <p:nvPr/>
        </p:nvSpPr>
        <p:spPr>
          <a:xfrm>
            <a:off x="2151527" y="2857731"/>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Awareness &amp; Training</a:t>
            </a:r>
          </a:p>
        </p:txBody>
      </p:sp>
      <p:sp>
        <p:nvSpPr>
          <p:cNvPr id="7" name="Rectangle 6">
            <a:extLst>
              <a:ext uri="{FF2B5EF4-FFF2-40B4-BE49-F238E27FC236}">
                <a16:creationId xmlns:a16="http://schemas.microsoft.com/office/drawing/2014/main" id="{2095C5AC-95B2-EF7C-4845-EA764C847889}"/>
              </a:ext>
            </a:extLst>
          </p:cNvPr>
          <p:cNvSpPr/>
          <p:nvPr/>
        </p:nvSpPr>
        <p:spPr>
          <a:xfrm>
            <a:off x="3877970" y="2857731"/>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latin typeface="Open Sans" panose="020B0606030504020204" pitchFamily="34" charset="0"/>
                <a:ea typeface="Open Sans" panose="020B0606030504020204" pitchFamily="34" charset="0"/>
                <a:cs typeface="Open Sans" panose="020B0606030504020204" pitchFamily="34" charset="0"/>
              </a:rPr>
              <a:t>Audit &amp; Accountability</a:t>
            </a:r>
          </a:p>
        </p:txBody>
      </p:sp>
      <p:sp>
        <p:nvSpPr>
          <p:cNvPr id="8" name="Rectangle 7">
            <a:extLst>
              <a:ext uri="{FF2B5EF4-FFF2-40B4-BE49-F238E27FC236}">
                <a16:creationId xmlns:a16="http://schemas.microsoft.com/office/drawing/2014/main" id="{35FAF4D6-3F53-C4F7-2F89-AFF27ADE80E1}"/>
              </a:ext>
            </a:extLst>
          </p:cNvPr>
          <p:cNvSpPr/>
          <p:nvPr/>
        </p:nvSpPr>
        <p:spPr>
          <a:xfrm>
            <a:off x="5604413" y="2857730"/>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Configuration Management</a:t>
            </a:r>
          </a:p>
        </p:txBody>
      </p:sp>
      <p:sp>
        <p:nvSpPr>
          <p:cNvPr id="10" name="Rectangle 9">
            <a:extLst>
              <a:ext uri="{FF2B5EF4-FFF2-40B4-BE49-F238E27FC236}">
                <a16:creationId xmlns:a16="http://schemas.microsoft.com/office/drawing/2014/main" id="{B25CDF1C-CF08-D556-80A0-8633960F4561}"/>
              </a:ext>
            </a:extLst>
          </p:cNvPr>
          <p:cNvSpPr/>
          <p:nvPr/>
        </p:nvSpPr>
        <p:spPr>
          <a:xfrm>
            <a:off x="7338748" y="2857729"/>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latin typeface="Open Sans" panose="020B0606030504020204" pitchFamily="34" charset="0"/>
                <a:ea typeface="Open Sans" panose="020B0606030504020204" pitchFamily="34" charset="0"/>
                <a:cs typeface="Open Sans" panose="020B0606030504020204" pitchFamily="34" charset="0"/>
              </a:rPr>
              <a:t>Identification &amp; Authentication</a:t>
            </a:r>
          </a:p>
        </p:txBody>
      </p:sp>
      <p:sp>
        <p:nvSpPr>
          <p:cNvPr id="12" name="Rectangle 11">
            <a:extLst>
              <a:ext uri="{FF2B5EF4-FFF2-40B4-BE49-F238E27FC236}">
                <a16:creationId xmlns:a16="http://schemas.microsoft.com/office/drawing/2014/main" id="{257BC65C-1891-78B1-ADBD-7269F90F6A1C}"/>
              </a:ext>
            </a:extLst>
          </p:cNvPr>
          <p:cNvSpPr/>
          <p:nvPr/>
        </p:nvSpPr>
        <p:spPr>
          <a:xfrm>
            <a:off x="9073083" y="2894781"/>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Incident Response</a:t>
            </a:r>
          </a:p>
        </p:txBody>
      </p:sp>
      <p:sp>
        <p:nvSpPr>
          <p:cNvPr id="14" name="Rectangle 13">
            <a:extLst>
              <a:ext uri="{FF2B5EF4-FFF2-40B4-BE49-F238E27FC236}">
                <a16:creationId xmlns:a16="http://schemas.microsoft.com/office/drawing/2014/main" id="{9FD5B2D8-4CF0-2AAF-2092-AF6ADDF9F262}"/>
              </a:ext>
            </a:extLst>
          </p:cNvPr>
          <p:cNvSpPr/>
          <p:nvPr/>
        </p:nvSpPr>
        <p:spPr>
          <a:xfrm>
            <a:off x="331692" y="3995079"/>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Maintenance</a:t>
            </a:r>
          </a:p>
        </p:txBody>
      </p:sp>
      <p:sp>
        <p:nvSpPr>
          <p:cNvPr id="16" name="Rectangle 15">
            <a:extLst>
              <a:ext uri="{FF2B5EF4-FFF2-40B4-BE49-F238E27FC236}">
                <a16:creationId xmlns:a16="http://schemas.microsoft.com/office/drawing/2014/main" id="{4352A931-5F25-5E6B-7D99-F91EF5D66D9D}"/>
              </a:ext>
            </a:extLst>
          </p:cNvPr>
          <p:cNvSpPr/>
          <p:nvPr/>
        </p:nvSpPr>
        <p:spPr>
          <a:xfrm>
            <a:off x="2151527" y="4025724"/>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Media Protection</a:t>
            </a:r>
          </a:p>
        </p:txBody>
      </p:sp>
      <p:sp>
        <p:nvSpPr>
          <p:cNvPr id="17" name="Rectangle 16">
            <a:extLst>
              <a:ext uri="{FF2B5EF4-FFF2-40B4-BE49-F238E27FC236}">
                <a16:creationId xmlns:a16="http://schemas.microsoft.com/office/drawing/2014/main" id="{B3EA7EAF-60F9-D8D1-67AF-FE62C7479640}"/>
              </a:ext>
            </a:extLst>
          </p:cNvPr>
          <p:cNvSpPr/>
          <p:nvPr/>
        </p:nvSpPr>
        <p:spPr>
          <a:xfrm>
            <a:off x="3877970" y="3995079"/>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Personnel Security </a:t>
            </a:r>
          </a:p>
        </p:txBody>
      </p:sp>
      <p:sp>
        <p:nvSpPr>
          <p:cNvPr id="18" name="Rectangle 17">
            <a:extLst>
              <a:ext uri="{FF2B5EF4-FFF2-40B4-BE49-F238E27FC236}">
                <a16:creationId xmlns:a16="http://schemas.microsoft.com/office/drawing/2014/main" id="{FECB375A-B9B8-4F3B-1998-F3458979763C}"/>
              </a:ext>
            </a:extLst>
          </p:cNvPr>
          <p:cNvSpPr/>
          <p:nvPr/>
        </p:nvSpPr>
        <p:spPr>
          <a:xfrm>
            <a:off x="5604412" y="3995079"/>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Physical Protection</a:t>
            </a:r>
          </a:p>
        </p:txBody>
      </p:sp>
      <p:sp>
        <p:nvSpPr>
          <p:cNvPr id="19" name="Rectangle 18">
            <a:extLst>
              <a:ext uri="{FF2B5EF4-FFF2-40B4-BE49-F238E27FC236}">
                <a16:creationId xmlns:a16="http://schemas.microsoft.com/office/drawing/2014/main" id="{CE65B36A-CF7E-0AF9-9A37-9C2EB1603D3B}"/>
              </a:ext>
            </a:extLst>
          </p:cNvPr>
          <p:cNvSpPr/>
          <p:nvPr/>
        </p:nvSpPr>
        <p:spPr>
          <a:xfrm>
            <a:off x="7338748" y="3995078"/>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Risk Assessment</a:t>
            </a:r>
          </a:p>
        </p:txBody>
      </p:sp>
      <p:sp>
        <p:nvSpPr>
          <p:cNvPr id="20" name="Rectangle 19">
            <a:extLst>
              <a:ext uri="{FF2B5EF4-FFF2-40B4-BE49-F238E27FC236}">
                <a16:creationId xmlns:a16="http://schemas.microsoft.com/office/drawing/2014/main" id="{44E4161C-17F4-AD61-38D8-BD2BACC28C00}"/>
              </a:ext>
            </a:extLst>
          </p:cNvPr>
          <p:cNvSpPr/>
          <p:nvPr/>
        </p:nvSpPr>
        <p:spPr>
          <a:xfrm>
            <a:off x="9073083" y="3995078"/>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Security Assessment &amp; </a:t>
            </a:r>
            <a:r>
              <a:rPr lang="en-US" sz="1400" b="1">
                <a:solidFill>
                  <a:srgbClr val="002060"/>
                </a:solidFill>
                <a:latin typeface="Open Sans" panose="020B0606030504020204" pitchFamily="34" charset="0"/>
                <a:ea typeface="Open Sans" panose="020B0606030504020204" pitchFamily="34" charset="0"/>
                <a:cs typeface="Open Sans" panose="020B0606030504020204" pitchFamily="34" charset="0"/>
              </a:rPr>
              <a:t>Monitoring</a:t>
            </a:r>
          </a:p>
        </p:txBody>
      </p:sp>
      <p:sp>
        <p:nvSpPr>
          <p:cNvPr id="21" name="Rectangle 20">
            <a:extLst>
              <a:ext uri="{FF2B5EF4-FFF2-40B4-BE49-F238E27FC236}">
                <a16:creationId xmlns:a16="http://schemas.microsoft.com/office/drawing/2014/main" id="{83AE1903-E602-B4C2-16AA-3911BC7A564A}"/>
              </a:ext>
            </a:extLst>
          </p:cNvPr>
          <p:cNvSpPr/>
          <p:nvPr/>
        </p:nvSpPr>
        <p:spPr>
          <a:xfrm>
            <a:off x="331691" y="5132426"/>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System &amp; Communications Protection</a:t>
            </a:r>
          </a:p>
        </p:txBody>
      </p:sp>
      <p:sp>
        <p:nvSpPr>
          <p:cNvPr id="22" name="Rectangle 21">
            <a:extLst>
              <a:ext uri="{FF2B5EF4-FFF2-40B4-BE49-F238E27FC236}">
                <a16:creationId xmlns:a16="http://schemas.microsoft.com/office/drawing/2014/main" id="{B23D4836-70E7-3680-C5B4-22D6EA41E978}"/>
              </a:ext>
            </a:extLst>
          </p:cNvPr>
          <p:cNvSpPr/>
          <p:nvPr/>
        </p:nvSpPr>
        <p:spPr>
          <a:xfrm>
            <a:off x="2151523" y="5132426"/>
            <a:ext cx="1488141" cy="9753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System &amp; Information Integrity</a:t>
            </a:r>
          </a:p>
        </p:txBody>
      </p:sp>
      <p:sp>
        <p:nvSpPr>
          <p:cNvPr id="23" name="Rectangle 22">
            <a:extLst>
              <a:ext uri="{FF2B5EF4-FFF2-40B4-BE49-F238E27FC236}">
                <a16:creationId xmlns:a16="http://schemas.microsoft.com/office/drawing/2014/main" id="{DBF0AF75-D191-68EA-744B-15D7F2DD1808}"/>
              </a:ext>
            </a:extLst>
          </p:cNvPr>
          <p:cNvSpPr/>
          <p:nvPr/>
        </p:nvSpPr>
        <p:spPr>
          <a:xfrm>
            <a:off x="3877970" y="5132426"/>
            <a:ext cx="1488141" cy="975301"/>
          </a:xfrm>
          <a:prstGeom prst="rect">
            <a:avLst/>
          </a:prstGeom>
          <a:solidFill>
            <a:srgbClr val="1F33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Planning </a:t>
            </a:r>
          </a:p>
        </p:txBody>
      </p:sp>
      <p:sp>
        <p:nvSpPr>
          <p:cNvPr id="24" name="Rectangle 23">
            <a:extLst>
              <a:ext uri="{FF2B5EF4-FFF2-40B4-BE49-F238E27FC236}">
                <a16:creationId xmlns:a16="http://schemas.microsoft.com/office/drawing/2014/main" id="{E37DFFD3-00E5-9715-3DF0-38697641F59E}"/>
              </a:ext>
            </a:extLst>
          </p:cNvPr>
          <p:cNvSpPr/>
          <p:nvPr/>
        </p:nvSpPr>
        <p:spPr>
          <a:xfrm>
            <a:off x="5604412" y="5132426"/>
            <a:ext cx="1488141" cy="975301"/>
          </a:xfrm>
          <a:prstGeom prst="rect">
            <a:avLst/>
          </a:prstGeom>
          <a:solidFill>
            <a:srgbClr val="1F33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System &amp; Services Acquisition </a:t>
            </a:r>
          </a:p>
        </p:txBody>
      </p:sp>
      <p:sp>
        <p:nvSpPr>
          <p:cNvPr id="25" name="Rectangle 24">
            <a:extLst>
              <a:ext uri="{FF2B5EF4-FFF2-40B4-BE49-F238E27FC236}">
                <a16:creationId xmlns:a16="http://schemas.microsoft.com/office/drawing/2014/main" id="{362EA291-878E-80FA-A588-26AF53860518}"/>
              </a:ext>
            </a:extLst>
          </p:cNvPr>
          <p:cNvSpPr/>
          <p:nvPr/>
        </p:nvSpPr>
        <p:spPr>
          <a:xfrm>
            <a:off x="7330854" y="5132425"/>
            <a:ext cx="1488141" cy="975301"/>
          </a:xfrm>
          <a:prstGeom prst="rect">
            <a:avLst/>
          </a:prstGeom>
          <a:solidFill>
            <a:srgbClr val="1F33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latin typeface="Open Sans" panose="020B0606030504020204" pitchFamily="34" charset="0"/>
                <a:ea typeface="Open Sans" panose="020B0606030504020204" pitchFamily="34" charset="0"/>
                <a:cs typeface="Open Sans" panose="020B0606030504020204" pitchFamily="34" charset="0"/>
              </a:rPr>
              <a:t> Supply Chain Risk Management</a:t>
            </a:r>
          </a:p>
        </p:txBody>
      </p:sp>
      <p:sp>
        <p:nvSpPr>
          <p:cNvPr id="26" name="TextBox 25">
            <a:extLst>
              <a:ext uri="{FF2B5EF4-FFF2-40B4-BE49-F238E27FC236}">
                <a16:creationId xmlns:a16="http://schemas.microsoft.com/office/drawing/2014/main" id="{DC2B52FC-84B2-8569-F3D5-ABD3B37C52EB}"/>
              </a:ext>
            </a:extLst>
          </p:cNvPr>
          <p:cNvSpPr txBox="1"/>
          <p:nvPr/>
        </p:nvSpPr>
        <p:spPr>
          <a:xfrm>
            <a:off x="277184" y="6319653"/>
            <a:ext cx="10995318" cy="338554"/>
          </a:xfrm>
          <a:prstGeom prst="rect">
            <a:avLst/>
          </a:prstGeom>
          <a:noFill/>
        </p:spPr>
        <p:txBody>
          <a:bodyPr wrap="none" rtlCol="0">
            <a:spAutoFit/>
          </a:bodyPr>
          <a:lstStyle/>
          <a:p>
            <a:r>
              <a:rPr lang="en-US" sz="1600" i="0">
                <a:solidFill>
                  <a:srgbClr val="212529"/>
                </a:solidFill>
                <a:effectLst/>
                <a:latin typeface="Open Sans" panose="020B0606030504020204" pitchFamily="34" charset="0"/>
                <a:ea typeface="Open Sans" panose="020B0606030504020204" pitchFamily="34" charset="0"/>
                <a:cs typeface="Open Sans" panose="020B0606030504020204" pitchFamily="34" charset="0"/>
              </a:rPr>
              <a:t>NIH will accept </a:t>
            </a:r>
            <a:r>
              <a:rPr lang="en-US" sz="1600" i="0" u="none" strike="noStrike">
                <a:effectLst/>
                <a:latin typeface="Open Sans" panose="020B0606030504020204" pitchFamily="34" charset="0"/>
                <a:ea typeface="Open Sans" panose="020B0606030504020204" pitchFamily="34" charset="0"/>
                <a:cs typeface="Open Sans" panose="020B0606030504020204" pitchFamily="34" charset="0"/>
                <a:hlinkClick r:id="rId3"/>
              </a:rPr>
              <a:t>Rev. 2</a:t>
            </a:r>
            <a:r>
              <a:rPr lang="en-US" sz="1600" i="0">
                <a:solidFill>
                  <a:srgbClr val="212529"/>
                </a:solidFill>
                <a:effectLst/>
                <a:latin typeface="Open Sans" panose="020B0606030504020204" pitchFamily="34" charset="0"/>
                <a:ea typeface="Open Sans" panose="020B0606030504020204" pitchFamily="34" charset="0"/>
                <a:cs typeface="Open Sans" panose="020B0606030504020204" pitchFamily="34" charset="0"/>
              </a:rPr>
              <a:t> or </a:t>
            </a:r>
            <a:r>
              <a:rPr lang="en-US" sz="1600" i="0" u="none" strike="noStrike">
                <a:effectLst/>
                <a:latin typeface="Open Sans" panose="020B0606030504020204" pitchFamily="34" charset="0"/>
                <a:ea typeface="Open Sans" panose="020B0606030504020204" pitchFamily="34" charset="0"/>
                <a:cs typeface="Open Sans" panose="020B0606030504020204" pitchFamily="34" charset="0"/>
                <a:hlinkClick r:id="rId4"/>
              </a:rPr>
              <a:t>Rev. 3</a:t>
            </a:r>
            <a:r>
              <a:rPr lang="en-US" sz="1600" i="0">
                <a:solidFill>
                  <a:srgbClr val="212529"/>
                </a:solidFill>
                <a:effectLst/>
                <a:latin typeface="Open Sans" panose="020B0606030504020204" pitchFamily="34" charset="0"/>
                <a:ea typeface="Open Sans" panose="020B0606030504020204" pitchFamily="34" charset="0"/>
                <a:cs typeface="Open Sans" panose="020B0606030504020204" pitchFamily="34" charset="0"/>
              </a:rPr>
              <a:t> as fulfilling the security expectations in the NIH Security Best Practices for Users.</a:t>
            </a:r>
            <a:endParaRPr lang="en-US" sz="16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07764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540185" y="340862"/>
            <a:ext cx="9718111" cy="1576446"/>
          </a:xfrm>
        </p:spPr>
        <p:txBody>
          <a:bodyPr vert="horz" lIns="91440" tIns="45720" rIns="91440" bIns="45720" numCol="1" rtlCol="0" anchor="ctr" anchorCtr="0" compatLnSpc="1">
            <a:prstTxWarp prst="textNoShape">
              <a:avLst/>
            </a:prstTxWarp>
            <a:normAutofit/>
          </a:bodyPr>
          <a:lstStyle/>
          <a:p>
            <a:r>
              <a:rPr lang="en-US" sz="3200">
                <a:solidFill>
                  <a:srgbClr val="FFFFFF"/>
                </a:solidFill>
                <a:latin typeface="Open Sans" panose="020B0606030504020204" pitchFamily="34" charset="0"/>
                <a:ea typeface="Open Sans" panose="020B0606030504020204" pitchFamily="34" charset="0"/>
                <a:cs typeface="Open Sans" panose="020B0606030504020204" pitchFamily="34" charset="0"/>
              </a:rPr>
              <a:t>Anatomy of NIST SP 800-171 Controls</a:t>
            </a:r>
            <a:br>
              <a:rPr lang="en-US" sz="320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en-US" sz="3200" b="1">
                <a:solidFill>
                  <a:srgbClr val="FFFFFF"/>
                </a:solidFill>
                <a:latin typeface="Open Sans" panose="020B0606030504020204" pitchFamily="34" charset="0"/>
                <a:ea typeface="Open Sans" panose="020B0606030504020204" pitchFamily="34" charset="0"/>
                <a:cs typeface="Open Sans" panose="020B0606030504020204" pitchFamily="34" charset="0"/>
              </a:rPr>
              <a:t>Implementing Controls  </a:t>
            </a:r>
          </a:p>
        </p:txBody>
      </p:sp>
      <p:pic>
        <p:nvPicPr>
          <p:cNvPr id="4" name="Picture 3">
            <a:extLst>
              <a:ext uri="{FF2B5EF4-FFF2-40B4-BE49-F238E27FC236}">
                <a16:creationId xmlns:a16="http://schemas.microsoft.com/office/drawing/2014/main" id="{D96AA307-2453-79B6-B18B-AFF188B26E4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606352" y="2370140"/>
            <a:ext cx="6909155" cy="4286470"/>
          </a:xfrm>
          <a:prstGeom prst="rect">
            <a:avLst/>
          </a:prstGeom>
        </p:spPr>
      </p:pic>
      <p:grpSp>
        <p:nvGrpSpPr>
          <p:cNvPr id="2" name="Group 1">
            <a:extLst>
              <a:ext uri="{FF2B5EF4-FFF2-40B4-BE49-F238E27FC236}">
                <a16:creationId xmlns:a16="http://schemas.microsoft.com/office/drawing/2014/main" id="{773EE877-EBD5-F680-B7FF-6F8FDCE2971C}"/>
              </a:ext>
              <a:ext uri="{C183D7F6-B498-43B3-948B-1728B52AA6E4}">
                <adec:decorative xmlns:adec="http://schemas.microsoft.com/office/drawing/2017/decorative" val="1"/>
              </a:ext>
            </a:extLst>
          </p:cNvPr>
          <p:cNvGrpSpPr/>
          <p:nvPr/>
        </p:nvGrpSpPr>
        <p:grpSpPr>
          <a:xfrm>
            <a:off x="209878" y="2370140"/>
            <a:ext cx="11682194" cy="4057553"/>
            <a:chOff x="209878" y="2370140"/>
            <a:chExt cx="11682194" cy="4057553"/>
          </a:xfrm>
        </p:grpSpPr>
        <p:sp>
          <p:nvSpPr>
            <p:cNvPr id="5" name="Rectangle 4">
              <a:extLst>
                <a:ext uri="{FF2B5EF4-FFF2-40B4-BE49-F238E27FC236}">
                  <a16:creationId xmlns:a16="http://schemas.microsoft.com/office/drawing/2014/main" id="{F99AE729-63CA-51AF-D704-D07AC5D3AB32}"/>
                </a:ext>
              </a:extLst>
            </p:cNvPr>
            <p:cNvSpPr/>
            <p:nvPr/>
          </p:nvSpPr>
          <p:spPr>
            <a:xfrm>
              <a:off x="209879" y="2370140"/>
              <a:ext cx="1649507" cy="600462"/>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Open Sans" panose="020B0606030504020204" pitchFamily="34" charset="0"/>
                  <a:ea typeface="Open Sans" panose="020B0606030504020204" pitchFamily="34" charset="0"/>
                  <a:cs typeface="Open Sans" panose="020B0606030504020204" pitchFamily="34" charset="0"/>
                </a:rPr>
                <a:t>Requirement </a:t>
              </a:r>
            </a:p>
            <a:p>
              <a:pPr algn="ctr"/>
              <a:r>
                <a:rPr lang="en-US">
                  <a:latin typeface="Open Sans" panose="020B0606030504020204" pitchFamily="34" charset="0"/>
                  <a:ea typeface="Open Sans" panose="020B0606030504020204" pitchFamily="34" charset="0"/>
                  <a:cs typeface="Open Sans" panose="020B0606030504020204" pitchFamily="34" charset="0"/>
                </a:rPr>
                <a:t>ID &amp; Name</a:t>
              </a:r>
            </a:p>
          </p:txBody>
        </p:sp>
        <p:cxnSp>
          <p:nvCxnSpPr>
            <p:cNvPr id="10" name="Straight Arrow Connector 9">
              <a:extLst>
                <a:ext uri="{FF2B5EF4-FFF2-40B4-BE49-F238E27FC236}">
                  <a16:creationId xmlns:a16="http://schemas.microsoft.com/office/drawing/2014/main" id="{A45AD900-7C3E-19E8-D46F-1152BE1FF36D}"/>
                </a:ext>
                <a:ext uri="{C183D7F6-B498-43B3-948B-1728B52AA6E4}">
                  <adec:decorative xmlns:adec="http://schemas.microsoft.com/office/drawing/2017/decorative" val="1"/>
                </a:ext>
              </a:extLst>
            </p:cNvPr>
            <p:cNvCxnSpPr>
              <a:cxnSpLocks/>
            </p:cNvCxnSpPr>
            <p:nvPr/>
          </p:nvCxnSpPr>
          <p:spPr>
            <a:xfrm flipV="1">
              <a:off x="1859386" y="2590800"/>
              <a:ext cx="782035" cy="11517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D0FCD1F0-9FB2-5476-B739-E14CBC9139DB}"/>
                </a:ext>
              </a:extLst>
            </p:cNvPr>
            <p:cNvSpPr/>
            <p:nvPr/>
          </p:nvSpPr>
          <p:spPr>
            <a:xfrm>
              <a:off x="209878" y="3225133"/>
              <a:ext cx="1649507" cy="600462"/>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Open Sans" panose="020B0606030504020204" pitchFamily="34" charset="0"/>
                  <a:ea typeface="Open Sans" panose="020B0606030504020204" pitchFamily="34" charset="0"/>
                  <a:cs typeface="Open Sans" panose="020B0606030504020204" pitchFamily="34" charset="0"/>
                </a:rPr>
                <a:t>Requirement Text</a:t>
              </a:r>
            </a:p>
          </p:txBody>
        </p:sp>
        <p:cxnSp>
          <p:nvCxnSpPr>
            <p:cNvPr id="17" name="Straight Arrow Connector 16">
              <a:extLst>
                <a:ext uri="{FF2B5EF4-FFF2-40B4-BE49-F238E27FC236}">
                  <a16:creationId xmlns:a16="http://schemas.microsoft.com/office/drawing/2014/main" id="{9F3C10D8-5065-8130-A113-31BA9500A832}"/>
                </a:ext>
                <a:ext uri="{C183D7F6-B498-43B3-948B-1728B52AA6E4}">
                  <adec:decorative xmlns:adec="http://schemas.microsoft.com/office/drawing/2017/decorative" val="1"/>
                </a:ext>
              </a:extLst>
            </p:cNvPr>
            <p:cNvCxnSpPr>
              <a:cxnSpLocks/>
              <a:stCxn id="16" idx="3"/>
            </p:cNvCxnSpPr>
            <p:nvPr/>
          </p:nvCxnSpPr>
          <p:spPr>
            <a:xfrm flipV="1">
              <a:off x="1859385" y="3045327"/>
              <a:ext cx="1556168" cy="48003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9B21EAF-981A-C188-0169-5AB60177FDD4}"/>
                </a:ext>
                <a:ext uri="{C183D7F6-B498-43B3-948B-1728B52AA6E4}">
                  <adec:decorative xmlns:adec="http://schemas.microsoft.com/office/drawing/2017/decorative" val="1"/>
                </a:ext>
              </a:extLst>
            </p:cNvPr>
            <p:cNvCxnSpPr>
              <a:cxnSpLocks/>
            </p:cNvCxnSpPr>
            <p:nvPr/>
          </p:nvCxnSpPr>
          <p:spPr>
            <a:xfrm flipV="1">
              <a:off x="1970916" y="3944471"/>
              <a:ext cx="1381884" cy="48705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7323830A-EADF-EB07-40BF-2E3B70B88826}"/>
                </a:ext>
              </a:extLst>
            </p:cNvPr>
            <p:cNvSpPr/>
            <p:nvPr/>
          </p:nvSpPr>
          <p:spPr>
            <a:xfrm>
              <a:off x="228465" y="4072063"/>
              <a:ext cx="1716876" cy="600462"/>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Open Sans" panose="020B0606030504020204" pitchFamily="34" charset="0"/>
                  <a:ea typeface="Open Sans" panose="020B0606030504020204" pitchFamily="34" charset="0"/>
                  <a:cs typeface="Open Sans" panose="020B0606030504020204" pitchFamily="34" charset="0"/>
                </a:rPr>
                <a:t>Requirement Description</a:t>
              </a:r>
            </a:p>
          </p:txBody>
        </p:sp>
        <p:sp>
          <p:nvSpPr>
            <p:cNvPr id="26" name="Rectangle 25">
              <a:extLst>
                <a:ext uri="{FF2B5EF4-FFF2-40B4-BE49-F238E27FC236}">
                  <a16:creationId xmlns:a16="http://schemas.microsoft.com/office/drawing/2014/main" id="{B10C1EFC-A6AB-F491-8602-E1768F07EBCE}"/>
                </a:ext>
              </a:extLst>
            </p:cNvPr>
            <p:cNvSpPr/>
            <p:nvPr/>
          </p:nvSpPr>
          <p:spPr>
            <a:xfrm>
              <a:off x="295834" y="5579504"/>
              <a:ext cx="1649507" cy="848189"/>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Open Sans" panose="020B0606030504020204" pitchFamily="34" charset="0"/>
                  <a:ea typeface="Open Sans" panose="020B0606030504020204" pitchFamily="34" charset="0"/>
                  <a:cs typeface="Open Sans" panose="020B0606030504020204" pitchFamily="34" charset="0"/>
                </a:rPr>
                <a:t>Cross-walk to NIST 800-53 Controls </a:t>
              </a:r>
            </a:p>
          </p:txBody>
        </p:sp>
        <p:cxnSp>
          <p:nvCxnSpPr>
            <p:cNvPr id="27" name="Straight Arrow Connector 26">
              <a:extLst>
                <a:ext uri="{FF2B5EF4-FFF2-40B4-BE49-F238E27FC236}">
                  <a16:creationId xmlns:a16="http://schemas.microsoft.com/office/drawing/2014/main" id="{F830CC25-6D95-AA6A-CCEB-7D9397DEF3B5}"/>
                </a:ext>
                <a:ext uri="{C183D7F6-B498-43B3-948B-1728B52AA6E4}">
                  <adec:decorative xmlns:adec="http://schemas.microsoft.com/office/drawing/2017/decorative" val="1"/>
                </a:ext>
              </a:extLst>
            </p:cNvPr>
            <p:cNvCxnSpPr>
              <a:cxnSpLocks/>
            </p:cNvCxnSpPr>
            <p:nvPr/>
          </p:nvCxnSpPr>
          <p:spPr>
            <a:xfrm flipV="1">
              <a:off x="1970916" y="5647602"/>
              <a:ext cx="1421688" cy="54796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A7CF474-F85F-E44F-87AB-815015FFFF4E}"/>
                </a:ext>
              </a:extLst>
            </p:cNvPr>
            <p:cNvSpPr/>
            <p:nvPr/>
          </p:nvSpPr>
          <p:spPr>
            <a:xfrm>
              <a:off x="9966121" y="4989064"/>
              <a:ext cx="1649507" cy="848189"/>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Open Sans" panose="020B0606030504020204" pitchFamily="34" charset="0"/>
                  <a:ea typeface="Open Sans" panose="020B0606030504020204" pitchFamily="34" charset="0"/>
                  <a:cs typeface="Open Sans" panose="020B0606030504020204" pitchFamily="34" charset="0"/>
                </a:rPr>
                <a:t>Additional Guidance </a:t>
              </a:r>
            </a:p>
          </p:txBody>
        </p:sp>
        <p:cxnSp>
          <p:nvCxnSpPr>
            <p:cNvPr id="30" name="Straight Arrow Connector 29">
              <a:extLst>
                <a:ext uri="{FF2B5EF4-FFF2-40B4-BE49-F238E27FC236}">
                  <a16:creationId xmlns:a16="http://schemas.microsoft.com/office/drawing/2014/main" id="{A7908102-F7AF-4BC1-F784-0BDAA71206DA}"/>
                </a:ext>
                <a:ext uri="{C183D7F6-B498-43B3-948B-1728B52AA6E4}">
                  <adec:decorative xmlns:adec="http://schemas.microsoft.com/office/drawing/2017/decorative" val="1"/>
                </a:ext>
              </a:extLst>
            </p:cNvPr>
            <p:cNvCxnSpPr>
              <a:cxnSpLocks/>
              <a:stCxn id="29" idx="1"/>
            </p:cNvCxnSpPr>
            <p:nvPr/>
          </p:nvCxnSpPr>
          <p:spPr>
            <a:xfrm flipH="1">
              <a:off x="8743237" y="5413159"/>
              <a:ext cx="1222884" cy="64993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EAA3BE06-2977-DB09-86A3-A594788410F8}"/>
                </a:ext>
              </a:extLst>
            </p:cNvPr>
            <p:cNvSpPr/>
            <p:nvPr/>
          </p:nvSpPr>
          <p:spPr>
            <a:xfrm>
              <a:off x="9724990" y="2448201"/>
              <a:ext cx="2167082" cy="1044802"/>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Open Sans" panose="020B0606030504020204" pitchFamily="34" charset="0"/>
                  <a:ea typeface="Open Sans" panose="020B0606030504020204" pitchFamily="34" charset="0"/>
                  <a:cs typeface="Open Sans" panose="020B0606030504020204" pitchFamily="34" charset="0"/>
                </a:rPr>
                <a:t>Some Controls will List Organizational Requirements</a:t>
              </a:r>
            </a:p>
          </p:txBody>
        </p:sp>
        <p:cxnSp>
          <p:nvCxnSpPr>
            <p:cNvPr id="36" name="Straight Arrow Connector 35">
              <a:extLst>
                <a:ext uri="{FF2B5EF4-FFF2-40B4-BE49-F238E27FC236}">
                  <a16:creationId xmlns:a16="http://schemas.microsoft.com/office/drawing/2014/main" id="{A23894FF-F1EB-44EE-FECD-E7374C5A4892}"/>
                </a:ext>
                <a:ext uri="{C183D7F6-B498-43B3-948B-1728B52AA6E4}">
                  <adec:decorative xmlns:adec="http://schemas.microsoft.com/office/drawing/2017/decorative" val="1"/>
                </a:ext>
              </a:extLst>
            </p:cNvPr>
            <p:cNvCxnSpPr>
              <a:cxnSpLocks/>
              <a:stCxn id="35" idx="1"/>
            </p:cNvCxnSpPr>
            <p:nvPr/>
          </p:nvCxnSpPr>
          <p:spPr>
            <a:xfrm flipH="1" flipV="1">
              <a:off x="8542455" y="2915769"/>
              <a:ext cx="1182535" cy="5483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04146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540185" y="340862"/>
            <a:ext cx="9718111" cy="1576446"/>
          </a:xfrm>
        </p:spPr>
        <p:txBody>
          <a:bodyPr vert="horz" lIns="91440" tIns="45720" rIns="91440" bIns="45720" numCol="1" rtlCol="0" anchor="ctr" anchorCtr="0" compatLnSpc="1">
            <a:prstTxWarp prst="textNoShape">
              <a:avLst/>
            </a:prstTxWarp>
            <a:normAutofit/>
          </a:bodyPr>
          <a:lstStyle/>
          <a:p>
            <a:r>
              <a:rPr lang="en-US" sz="3200">
                <a:solidFill>
                  <a:srgbClr val="FFFFFF"/>
                </a:solidFill>
                <a:latin typeface="Open Sans" panose="020B0606030504020204" pitchFamily="34" charset="0"/>
                <a:ea typeface="Open Sans" panose="020B0606030504020204" pitchFamily="34" charset="0"/>
                <a:cs typeface="Open Sans" panose="020B0606030504020204" pitchFamily="34" charset="0"/>
              </a:rPr>
              <a:t>Anatomy of NIST SP 800-171A </a:t>
            </a:r>
            <a:br>
              <a:rPr lang="en-US" sz="320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en-US" sz="3200" b="1">
                <a:solidFill>
                  <a:srgbClr val="FFFFFF"/>
                </a:solidFill>
                <a:latin typeface="Open Sans" panose="020B0606030504020204" pitchFamily="34" charset="0"/>
                <a:ea typeface="Open Sans" panose="020B0606030504020204" pitchFamily="34" charset="0"/>
                <a:cs typeface="Open Sans" panose="020B0606030504020204" pitchFamily="34" charset="0"/>
              </a:rPr>
              <a:t>Assessing Controls</a:t>
            </a:r>
          </a:p>
        </p:txBody>
      </p:sp>
      <p:pic>
        <p:nvPicPr>
          <p:cNvPr id="5" name="Picture 4">
            <a:extLst>
              <a:ext uri="{FF2B5EF4-FFF2-40B4-BE49-F238E27FC236}">
                <a16:creationId xmlns:a16="http://schemas.microsoft.com/office/drawing/2014/main" id="{0D340548-54B7-D584-2889-094C48658B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746227" y="2234154"/>
            <a:ext cx="5698526" cy="3757210"/>
          </a:xfrm>
          <a:prstGeom prst="rect">
            <a:avLst/>
          </a:prstGeom>
        </p:spPr>
      </p:pic>
      <p:pic>
        <p:nvPicPr>
          <p:cNvPr id="25" name="Picture 24">
            <a:extLst>
              <a:ext uri="{FF2B5EF4-FFF2-40B4-BE49-F238E27FC236}">
                <a16:creationId xmlns:a16="http://schemas.microsoft.com/office/drawing/2014/main" id="{BDE2D22E-5644-8652-EE7A-8A8A5130331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70714" y="5716459"/>
            <a:ext cx="5336592" cy="1049906"/>
          </a:xfrm>
          <a:prstGeom prst="rect">
            <a:avLst/>
          </a:prstGeom>
        </p:spPr>
      </p:pic>
      <p:grpSp>
        <p:nvGrpSpPr>
          <p:cNvPr id="23" name="Group 22">
            <a:extLst>
              <a:ext uri="{FF2B5EF4-FFF2-40B4-BE49-F238E27FC236}">
                <a16:creationId xmlns:a16="http://schemas.microsoft.com/office/drawing/2014/main" id="{F2119A8B-6778-DCBC-FA85-6DDE86921835}"/>
              </a:ext>
              <a:ext uri="{C183D7F6-B498-43B3-948B-1728B52AA6E4}">
                <adec:decorative xmlns:adec="http://schemas.microsoft.com/office/drawing/2017/decorative" val="1"/>
              </a:ext>
            </a:extLst>
          </p:cNvPr>
          <p:cNvGrpSpPr/>
          <p:nvPr/>
        </p:nvGrpSpPr>
        <p:grpSpPr>
          <a:xfrm>
            <a:off x="209878" y="2234537"/>
            <a:ext cx="11354003" cy="4132483"/>
            <a:chOff x="209878" y="2234537"/>
            <a:chExt cx="11354003" cy="4132483"/>
          </a:xfrm>
        </p:grpSpPr>
        <p:grpSp>
          <p:nvGrpSpPr>
            <p:cNvPr id="2" name="Group 1">
              <a:extLst>
                <a:ext uri="{FF2B5EF4-FFF2-40B4-BE49-F238E27FC236}">
                  <a16:creationId xmlns:a16="http://schemas.microsoft.com/office/drawing/2014/main" id="{B279DBD7-F97F-B533-5F45-6DC85750DB11}"/>
                </a:ext>
              </a:extLst>
            </p:cNvPr>
            <p:cNvGrpSpPr/>
            <p:nvPr/>
          </p:nvGrpSpPr>
          <p:grpSpPr>
            <a:xfrm>
              <a:off x="324119" y="2234537"/>
              <a:ext cx="2446595" cy="600462"/>
              <a:chOff x="324119" y="2234537"/>
              <a:chExt cx="2446595" cy="600462"/>
            </a:xfrm>
          </p:grpSpPr>
          <p:sp>
            <p:nvSpPr>
              <p:cNvPr id="6" name="Rectangle 5">
                <a:extLst>
                  <a:ext uri="{FF2B5EF4-FFF2-40B4-BE49-F238E27FC236}">
                    <a16:creationId xmlns:a16="http://schemas.microsoft.com/office/drawing/2014/main" id="{E6309087-E1EC-17FD-3441-BBFF70DF7460}"/>
                  </a:ext>
                </a:extLst>
              </p:cNvPr>
              <p:cNvSpPr/>
              <p:nvPr/>
            </p:nvSpPr>
            <p:spPr>
              <a:xfrm>
                <a:off x="324119" y="2234537"/>
                <a:ext cx="1649507" cy="600462"/>
              </a:xfrm>
              <a:prstGeom prst="rect">
                <a:avLst/>
              </a:prstGeom>
              <a:solidFill>
                <a:schemeClr val="bg2">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Requirement </a:t>
                </a:r>
              </a:p>
              <a:p>
                <a:pPr algn="ct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ID  Name</a:t>
                </a:r>
              </a:p>
            </p:txBody>
          </p:sp>
          <p:cxnSp>
            <p:nvCxnSpPr>
              <p:cNvPr id="7" name="Straight Arrow Connector 6">
                <a:extLst>
                  <a:ext uri="{FF2B5EF4-FFF2-40B4-BE49-F238E27FC236}">
                    <a16:creationId xmlns:a16="http://schemas.microsoft.com/office/drawing/2014/main" id="{67B1D22A-2AE0-19A7-ADC9-20333CBE2FA8}"/>
                  </a:ext>
                  <a:ext uri="{C183D7F6-B498-43B3-948B-1728B52AA6E4}">
                    <adec:decorative xmlns:adec="http://schemas.microsoft.com/office/drawing/2017/decorative" val="1"/>
                  </a:ext>
                </a:extLst>
              </p:cNvPr>
              <p:cNvCxnSpPr>
                <a:cxnSpLocks/>
              </p:cNvCxnSpPr>
              <p:nvPr/>
            </p:nvCxnSpPr>
            <p:spPr>
              <a:xfrm flipV="1">
                <a:off x="1988679" y="2380829"/>
                <a:ext cx="782035" cy="11517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 name="Group 3">
              <a:extLst>
                <a:ext uri="{FF2B5EF4-FFF2-40B4-BE49-F238E27FC236}">
                  <a16:creationId xmlns:a16="http://schemas.microsoft.com/office/drawing/2014/main" id="{CF98ACC8-33B4-2EBF-30E2-35DE5F4850DA}"/>
                </a:ext>
              </a:extLst>
            </p:cNvPr>
            <p:cNvGrpSpPr/>
            <p:nvPr/>
          </p:nvGrpSpPr>
          <p:grpSpPr>
            <a:xfrm>
              <a:off x="209878" y="3108880"/>
              <a:ext cx="3205675" cy="780268"/>
              <a:chOff x="209878" y="3108880"/>
              <a:chExt cx="3205675" cy="780268"/>
            </a:xfrm>
          </p:grpSpPr>
          <p:sp>
            <p:nvSpPr>
              <p:cNvPr id="19" name="Rectangle 18">
                <a:extLst>
                  <a:ext uri="{FF2B5EF4-FFF2-40B4-BE49-F238E27FC236}">
                    <a16:creationId xmlns:a16="http://schemas.microsoft.com/office/drawing/2014/main" id="{6A6CEA2D-1B48-378A-1A51-456D6AA255ED}"/>
                  </a:ext>
                </a:extLst>
              </p:cNvPr>
              <p:cNvSpPr/>
              <p:nvPr/>
            </p:nvSpPr>
            <p:spPr>
              <a:xfrm>
                <a:off x="209878" y="3288686"/>
                <a:ext cx="1649507" cy="600462"/>
              </a:xfrm>
              <a:prstGeom prst="rect">
                <a:avLst/>
              </a:prstGeom>
              <a:solidFill>
                <a:schemeClr val="bg2">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Requirements To Be Assessed</a:t>
                </a:r>
              </a:p>
            </p:txBody>
          </p:sp>
          <p:cxnSp>
            <p:nvCxnSpPr>
              <p:cNvPr id="20" name="Straight Arrow Connector 19">
                <a:extLst>
                  <a:ext uri="{FF2B5EF4-FFF2-40B4-BE49-F238E27FC236}">
                    <a16:creationId xmlns:a16="http://schemas.microsoft.com/office/drawing/2014/main" id="{F4E64C74-A51E-6021-D8CA-D59CB92167D6}"/>
                  </a:ext>
                  <a:ext uri="{C183D7F6-B498-43B3-948B-1728B52AA6E4}">
                    <adec:decorative xmlns:adec="http://schemas.microsoft.com/office/drawing/2017/decorative" val="1"/>
                  </a:ext>
                </a:extLst>
              </p:cNvPr>
              <p:cNvCxnSpPr>
                <a:cxnSpLocks/>
                <a:stCxn id="19" idx="3"/>
              </p:cNvCxnSpPr>
              <p:nvPr/>
            </p:nvCxnSpPr>
            <p:spPr>
              <a:xfrm flipV="1">
                <a:off x="1859385" y="3108880"/>
                <a:ext cx="1556168" cy="48003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EA7E8753-CCD6-3E60-39DD-61A8FB550EB2}"/>
                </a:ext>
              </a:extLst>
            </p:cNvPr>
            <p:cNvGrpSpPr/>
            <p:nvPr/>
          </p:nvGrpSpPr>
          <p:grpSpPr>
            <a:xfrm>
              <a:off x="209878" y="4112759"/>
              <a:ext cx="3124993" cy="1759832"/>
              <a:chOff x="209878" y="4112759"/>
              <a:chExt cx="3124993" cy="1759832"/>
            </a:xfrm>
          </p:grpSpPr>
          <p:sp>
            <p:nvSpPr>
              <p:cNvPr id="17" name="Rectangle 16">
                <a:extLst>
                  <a:ext uri="{FF2B5EF4-FFF2-40B4-BE49-F238E27FC236}">
                    <a16:creationId xmlns:a16="http://schemas.microsoft.com/office/drawing/2014/main" id="{30B7F4C0-C0FA-C23B-5E4E-23DF232CDFBB}"/>
                  </a:ext>
                </a:extLst>
              </p:cNvPr>
              <p:cNvSpPr/>
              <p:nvPr/>
            </p:nvSpPr>
            <p:spPr>
              <a:xfrm>
                <a:off x="209878" y="4626326"/>
                <a:ext cx="1719654" cy="1106641"/>
              </a:xfrm>
              <a:prstGeom prst="rect">
                <a:avLst/>
              </a:prstGeom>
              <a:solidFill>
                <a:schemeClr val="bg2">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Three Methods Available for Assessment </a:t>
                </a:r>
              </a:p>
            </p:txBody>
          </p:sp>
          <p:cxnSp>
            <p:nvCxnSpPr>
              <p:cNvPr id="18" name="Straight Arrow Connector 17">
                <a:extLst>
                  <a:ext uri="{FF2B5EF4-FFF2-40B4-BE49-F238E27FC236}">
                    <a16:creationId xmlns:a16="http://schemas.microsoft.com/office/drawing/2014/main" id="{23650F68-7228-964C-15D9-638C44D815B1}"/>
                  </a:ext>
                  <a:ext uri="{C183D7F6-B498-43B3-948B-1728B52AA6E4}">
                    <adec:decorative xmlns:adec="http://schemas.microsoft.com/office/drawing/2017/decorative" val="1"/>
                  </a:ext>
                </a:extLst>
              </p:cNvPr>
              <p:cNvCxnSpPr>
                <a:cxnSpLocks/>
              </p:cNvCxnSpPr>
              <p:nvPr/>
            </p:nvCxnSpPr>
            <p:spPr>
              <a:xfrm flipV="1">
                <a:off x="1929532" y="4112759"/>
                <a:ext cx="1405339" cy="53362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BC5889EA-8D6B-DC40-1922-A240ECB08471}"/>
                  </a:ext>
                  <a:ext uri="{C183D7F6-B498-43B3-948B-1728B52AA6E4}">
                    <adec:decorative xmlns:adec="http://schemas.microsoft.com/office/drawing/2017/decorative" val="1"/>
                  </a:ext>
                </a:extLst>
              </p:cNvPr>
              <p:cNvCxnSpPr>
                <a:cxnSpLocks/>
              </p:cNvCxnSpPr>
              <p:nvPr/>
            </p:nvCxnSpPr>
            <p:spPr>
              <a:xfrm flipV="1">
                <a:off x="1933870" y="5052061"/>
                <a:ext cx="1361245" cy="13761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2DA7C3B7-4B53-6B78-57DC-DA4B1363ECAE}"/>
                  </a:ext>
                  <a:ext uri="{C183D7F6-B498-43B3-948B-1728B52AA6E4}">
                    <adec:decorative xmlns:adec="http://schemas.microsoft.com/office/drawing/2017/decorative" val="1"/>
                  </a:ext>
                </a:extLst>
              </p:cNvPr>
              <p:cNvCxnSpPr>
                <a:cxnSpLocks/>
              </p:cNvCxnSpPr>
              <p:nvPr/>
            </p:nvCxnSpPr>
            <p:spPr>
              <a:xfrm>
                <a:off x="1929532" y="5652336"/>
                <a:ext cx="1405339" cy="22025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69E22853-702D-43C7-0ADD-57B5441EBBC0}"/>
                </a:ext>
              </a:extLst>
            </p:cNvPr>
            <p:cNvGrpSpPr/>
            <p:nvPr/>
          </p:nvGrpSpPr>
          <p:grpSpPr>
            <a:xfrm>
              <a:off x="7082118" y="2780793"/>
              <a:ext cx="4481763" cy="3586227"/>
              <a:chOff x="7082118" y="2780793"/>
              <a:chExt cx="4481763" cy="3586227"/>
            </a:xfrm>
          </p:grpSpPr>
          <p:grpSp>
            <p:nvGrpSpPr>
              <p:cNvPr id="10" name="Group 9">
                <a:extLst>
                  <a:ext uri="{FF2B5EF4-FFF2-40B4-BE49-F238E27FC236}">
                    <a16:creationId xmlns:a16="http://schemas.microsoft.com/office/drawing/2014/main" id="{A68388AB-4543-1F1A-C1FB-9F7F51A23F88}"/>
                  </a:ext>
                </a:extLst>
              </p:cNvPr>
              <p:cNvGrpSpPr/>
              <p:nvPr/>
            </p:nvGrpSpPr>
            <p:grpSpPr>
              <a:xfrm>
                <a:off x="7602071" y="2780793"/>
                <a:ext cx="3949809" cy="1567196"/>
                <a:chOff x="7602071" y="2780793"/>
                <a:chExt cx="3949809" cy="1567196"/>
              </a:xfrm>
            </p:grpSpPr>
            <p:sp>
              <p:nvSpPr>
                <p:cNvPr id="21" name="Rectangle 20">
                  <a:extLst>
                    <a:ext uri="{FF2B5EF4-FFF2-40B4-BE49-F238E27FC236}">
                      <a16:creationId xmlns:a16="http://schemas.microsoft.com/office/drawing/2014/main" id="{3F3D65AA-49A2-D42A-2C31-C007E57893D3}"/>
                    </a:ext>
                  </a:extLst>
                </p:cNvPr>
                <p:cNvSpPr/>
                <p:nvPr/>
              </p:nvSpPr>
              <p:spPr>
                <a:xfrm>
                  <a:off x="9384798" y="2780793"/>
                  <a:ext cx="2167082" cy="1044802"/>
                </a:xfrm>
                <a:prstGeom prst="rect">
                  <a:avLst/>
                </a:prstGeom>
                <a:solidFill>
                  <a:schemeClr val="bg2">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Artifacts are Appropriate to Examine</a:t>
                  </a:r>
                </a:p>
              </p:txBody>
            </p:sp>
            <p:cxnSp>
              <p:nvCxnSpPr>
                <p:cNvPr id="22" name="Straight Arrow Connector 21">
                  <a:extLst>
                    <a:ext uri="{FF2B5EF4-FFF2-40B4-BE49-F238E27FC236}">
                      <a16:creationId xmlns:a16="http://schemas.microsoft.com/office/drawing/2014/main" id="{DC4CAD32-4492-5FC4-70C1-9160E3FFFD92}"/>
                    </a:ext>
                    <a:ext uri="{C183D7F6-B498-43B3-948B-1728B52AA6E4}">
                      <adec:decorative xmlns:adec="http://schemas.microsoft.com/office/drawing/2017/decorative" val="1"/>
                    </a:ext>
                  </a:extLst>
                </p:cNvPr>
                <p:cNvCxnSpPr>
                  <a:cxnSpLocks/>
                  <a:stCxn id="21" idx="1"/>
                </p:cNvCxnSpPr>
                <p:nvPr/>
              </p:nvCxnSpPr>
              <p:spPr>
                <a:xfrm flipH="1">
                  <a:off x="7602071" y="3303194"/>
                  <a:ext cx="1782727" cy="104479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95A07D0A-F5EC-6AB2-401E-217C770664E7}"/>
                  </a:ext>
                </a:extLst>
              </p:cNvPr>
              <p:cNvGrpSpPr/>
              <p:nvPr/>
            </p:nvGrpSpPr>
            <p:grpSpPr>
              <a:xfrm>
                <a:off x="7664824" y="4071379"/>
                <a:ext cx="3899057" cy="1290586"/>
                <a:chOff x="7664824" y="4071379"/>
                <a:chExt cx="3899057" cy="1290586"/>
              </a:xfrm>
            </p:grpSpPr>
            <p:sp>
              <p:nvSpPr>
                <p:cNvPr id="36" name="Rectangle 35">
                  <a:extLst>
                    <a:ext uri="{FF2B5EF4-FFF2-40B4-BE49-F238E27FC236}">
                      <a16:creationId xmlns:a16="http://schemas.microsoft.com/office/drawing/2014/main" id="{A9D727FC-2F2D-AF00-A235-89DE54614624}"/>
                    </a:ext>
                  </a:extLst>
                </p:cNvPr>
                <p:cNvSpPr/>
                <p:nvPr/>
              </p:nvSpPr>
              <p:spPr>
                <a:xfrm>
                  <a:off x="9396799" y="4071379"/>
                  <a:ext cx="2167082" cy="1044802"/>
                </a:xfrm>
                <a:prstGeom prst="rect">
                  <a:avLst/>
                </a:prstGeom>
                <a:solidFill>
                  <a:schemeClr val="bg2">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Which Personnel are Appropriate to Interview</a:t>
                  </a:r>
                </a:p>
              </p:txBody>
            </p:sp>
            <p:cxnSp>
              <p:nvCxnSpPr>
                <p:cNvPr id="37" name="Straight Arrow Connector 36">
                  <a:extLst>
                    <a:ext uri="{FF2B5EF4-FFF2-40B4-BE49-F238E27FC236}">
                      <a16:creationId xmlns:a16="http://schemas.microsoft.com/office/drawing/2014/main" id="{2E13492E-E294-C90C-A6CD-0119BB5577F3}"/>
                    </a:ext>
                    <a:ext uri="{C183D7F6-B498-43B3-948B-1728B52AA6E4}">
                      <adec:decorative xmlns:adec="http://schemas.microsoft.com/office/drawing/2017/decorative" val="1"/>
                    </a:ext>
                  </a:extLst>
                </p:cNvPr>
                <p:cNvCxnSpPr>
                  <a:cxnSpLocks/>
                </p:cNvCxnSpPr>
                <p:nvPr/>
              </p:nvCxnSpPr>
              <p:spPr>
                <a:xfrm flipH="1">
                  <a:off x="7664824" y="4520788"/>
                  <a:ext cx="1731974" cy="84117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70E10A68-6718-0C81-ACE2-6BA0B8FF4B5D}"/>
                  </a:ext>
                </a:extLst>
              </p:cNvPr>
              <p:cNvGrpSpPr/>
              <p:nvPr/>
            </p:nvGrpSpPr>
            <p:grpSpPr>
              <a:xfrm>
                <a:off x="7082118" y="5322218"/>
                <a:ext cx="4481763" cy="1044802"/>
                <a:chOff x="7082118" y="5322218"/>
                <a:chExt cx="4481763" cy="1044802"/>
              </a:xfrm>
            </p:grpSpPr>
            <p:sp>
              <p:nvSpPr>
                <p:cNvPr id="43" name="Rectangle 42">
                  <a:extLst>
                    <a:ext uri="{FF2B5EF4-FFF2-40B4-BE49-F238E27FC236}">
                      <a16:creationId xmlns:a16="http://schemas.microsoft.com/office/drawing/2014/main" id="{FAA584D1-E4BF-4336-B6CF-93688EE15628}"/>
                    </a:ext>
                  </a:extLst>
                </p:cNvPr>
                <p:cNvSpPr/>
                <p:nvPr/>
              </p:nvSpPr>
              <p:spPr>
                <a:xfrm>
                  <a:off x="9396799" y="5322218"/>
                  <a:ext cx="2167082" cy="1044802"/>
                </a:xfrm>
                <a:prstGeom prst="rect">
                  <a:avLst/>
                </a:prstGeom>
                <a:solidFill>
                  <a:schemeClr val="bg2">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Which Technical Controls are Appropriate to Test</a:t>
                  </a:r>
                </a:p>
              </p:txBody>
            </p:sp>
            <p:cxnSp>
              <p:nvCxnSpPr>
                <p:cNvPr id="44" name="Straight Arrow Connector 43">
                  <a:extLst>
                    <a:ext uri="{FF2B5EF4-FFF2-40B4-BE49-F238E27FC236}">
                      <a16:creationId xmlns:a16="http://schemas.microsoft.com/office/drawing/2014/main" id="{BAB84F9B-A7F6-24EB-800B-0798F6E0EC59}"/>
                    </a:ext>
                    <a:ext uri="{C183D7F6-B498-43B3-948B-1728B52AA6E4}">
                      <adec:decorative xmlns:adec="http://schemas.microsoft.com/office/drawing/2017/decorative" val="1"/>
                    </a:ext>
                  </a:extLst>
                </p:cNvPr>
                <p:cNvCxnSpPr>
                  <a:cxnSpLocks/>
                </p:cNvCxnSpPr>
                <p:nvPr/>
              </p:nvCxnSpPr>
              <p:spPr>
                <a:xfrm flipH="1">
                  <a:off x="7082118" y="5802690"/>
                  <a:ext cx="2292611" cy="36147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3496266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112213" y="340862"/>
            <a:ext cx="11920602" cy="1576446"/>
          </a:xfrm>
        </p:spPr>
        <p:txBody>
          <a:bodyPr vert="horz" lIns="91440" tIns="45720" rIns="91440" bIns="45720" numCol="1" rtlCol="0" anchor="ctr" anchorCtr="0" compatLnSpc="1">
            <a:prstTxWarp prst="textNoShape">
              <a:avLst/>
            </a:prstTxWarp>
            <a:normAutofit/>
          </a:bodyPr>
          <a:lstStyle/>
          <a:p>
            <a:r>
              <a:rPr lang="en-US" sz="3600" b="1">
                <a:solidFill>
                  <a:srgbClr val="FFFFFF"/>
                </a:solidFill>
                <a:latin typeface="Open Sans"/>
                <a:ea typeface="Calibri Light"/>
                <a:cs typeface="Calibri Light"/>
              </a:rPr>
              <a:t>NIST Cybersecurity and Privacy Reference Tool </a:t>
            </a:r>
            <a:br>
              <a:rPr lang="en-US" sz="3600">
                <a:solidFill>
                  <a:srgbClr val="FFFFFF"/>
                </a:solidFill>
                <a:latin typeface="Open Sans"/>
                <a:ea typeface="Calibri Light"/>
                <a:cs typeface="Calibri Light"/>
              </a:rPr>
            </a:br>
            <a:r>
              <a:rPr lang="en-US" sz="3600">
                <a:solidFill>
                  <a:srgbClr val="FFFFFF"/>
                </a:solidFill>
                <a:latin typeface="Open Sans"/>
                <a:ea typeface="Calibri Light"/>
                <a:cs typeface="Calibri Light"/>
              </a:rPr>
              <a:t>(CPRT) </a:t>
            </a:r>
            <a:endParaRPr lang="en-US" sz="3600">
              <a:latin typeface="Open Sans"/>
            </a:endParaRPr>
          </a:p>
        </p:txBody>
      </p:sp>
      <p:sp>
        <p:nvSpPr>
          <p:cNvPr id="5" name="TextBox 4">
            <a:extLst>
              <a:ext uri="{FF2B5EF4-FFF2-40B4-BE49-F238E27FC236}">
                <a16:creationId xmlns:a16="http://schemas.microsoft.com/office/drawing/2014/main" id="{F0D667A9-C60B-CA28-0B74-A793AC21AF5B}"/>
              </a:ext>
            </a:extLst>
          </p:cNvPr>
          <p:cNvSpPr txBox="1"/>
          <p:nvPr/>
        </p:nvSpPr>
        <p:spPr>
          <a:xfrm>
            <a:off x="2610" y="2163349"/>
            <a:ext cx="6628190"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b="1">
              <a:latin typeface="Open Sans"/>
              <a:ea typeface="Calibri"/>
              <a:cs typeface="Calibri"/>
            </a:endParaRPr>
          </a:p>
          <a:p>
            <a:r>
              <a:rPr lang="en-US" b="0" i="0">
                <a:solidFill>
                  <a:srgbClr val="1B1B1B"/>
                </a:solidFill>
                <a:effectLst/>
                <a:latin typeface="Source Sans Pro" panose="020B0503030403020204" pitchFamily="34" charset="0"/>
              </a:rPr>
              <a:t>NIST seeks to accelerate the adoption of its cybersecurity and privacy standards, guidelines, and frameworks by making it much easier for users of NIST products to identify, locate, compare, and customize content across NIST’s standards, guidelines, and practices. </a:t>
            </a:r>
          </a:p>
          <a:p>
            <a:endParaRPr lang="en-US">
              <a:solidFill>
                <a:srgbClr val="1B1B1B"/>
              </a:solidFill>
              <a:latin typeface="Source Sans Pro" panose="020B0503030403020204" pitchFamily="34" charset="0"/>
            </a:endParaRPr>
          </a:p>
          <a:p>
            <a:pPr marL="285750" indent="-285750">
              <a:buFont typeface="Wingdings" panose="05000000000000000000" pitchFamily="2" charset="2"/>
              <a:buChar char="Ø"/>
            </a:pPr>
            <a:r>
              <a:rPr lang="en-US">
                <a:hlinkClick r:id="rId3"/>
              </a:rPr>
              <a:t>NIST SP 800-171 - Cybersecurity and Privacy Reference Tool | CSRC</a:t>
            </a:r>
            <a:endParaRPr lang="en-US">
              <a:hlinkClick r:id="rId4"/>
            </a:endParaRPr>
          </a:p>
          <a:p>
            <a:pPr marL="285750" indent="-285750">
              <a:buFont typeface="Wingdings" panose="05000000000000000000" pitchFamily="2" charset="2"/>
              <a:buChar char="Ø"/>
            </a:pPr>
            <a:r>
              <a:rPr lang="en-US">
                <a:hlinkClick r:id="rId4"/>
              </a:rPr>
              <a:t>NIST SP 800-171a - Cybersecurity and Privacy Reference Tool | CSRC</a:t>
            </a:r>
            <a:endParaRPr lang="en-US"/>
          </a:p>
          <a:p>
            <a:pPr marL="285750" indent="-285750">
              <a:buFont typeface="Wingdings" panose="05000000000000000000" pitchFamily="2" charset="2"/>
              <a:buChar char="Ø"/>
            </a:pPr>
            <a:r>
              <a:rPr lang="en-US">
                <a:solidFill>
                  <a:srgbClr val="1B1B1B"/>
                </a:solidFill>
                <a:latin typeface="Source Sans Pro" panose="020B0503030403020204" pitchFamily="34" charset="0"/>
                <a:hlinkClick r:id="rId5"/>
              </a:rPr>
              <a:t>NIST SP 800-171 Control Overlay </a:t>
            </a:r>
            <a:endParaRPr lang="en-US">
              <a:solidFill>
                <a:srgbClr val="1B1B1B"/>
              </a:solidFill>
              <a:latin typeface="Source Sans Pro" panose="020B0503030403020204" pitchFamily="34" charset="0"/>
            </a:endParaRPr>
          </a:p>
          <a:p>
            <a:pPr marL="285750" indent="-285750">
              <a:buFont typeface="Wingdings" panose="05000000000000000000" pitchFamily="2" charset="2"/>
              <a:buChar char="Ø"/>
            </a:pPr>
            <a:r>
              <a:rPr lang="en-US">
                <a:solidFill>
                  <a:srgbClr val="1B1B1B"/>
                </a:solidFill>
                <a:latin typeface="Source Sans Pro" panose="020B0503030403020204" pitchFamily="34" charset="0"/>
                <a:hlinkClick r:id="rId6"/>
              </a:rPr>
              <a:t>Video Overview of NIST SP 800-171 Rev 3 by Victoria </a:t>
            </a:r>
            <a:r>
              <a:rPr lang="en-US" err="1">
                <a:solidFill>
                  <a:srgbClr val="1B1B1B"/>
                </a:solidFill>
                <a:latin typeface="Source Sans Pro" panose="020B0503030403020204" pitchFamily="34" charset="0"/>
                <a:hlinkClick r:id="rId6"/>
              </a:rPr>
              <a:t>Pilliteri</a:t>
            </a:r>
            <a:r>
              <a:rPr lang="en-US">
                <a:solidFill>
                  <a:srgbClr val="1B1B1B"/>
                </a:solidFill>
                <a:latin typeface="Source Sans Pro" panose="020B0503030403020204" pitchFamily="34" charset="0"/>
                <a:hlinkClick r:id="rId6"/>
              </a:rPr>
              <a:t> from NIST</a:t>
            </a:r>
            <a:endParaRPr lang="en-US">
              <a:solidFill>
                <a:srgbClr val="1B1B1B"/>
              </a:solidFill>
              <a:latin typeface="Source Sans Pro" panose="020B0503030403020204" pitchFamily="34" charset="0"/>
            </a:endParaRPr>
          </a:p>
          <a:p>
            <a:pPr marL="285750" indent="-285750">
              <a:buFont typeface="Wingdings" panose="05000000000000000000" pitchFamily="2" charset="2"/>
              <a:buChar char="Ø"/>
            </a:pPr>
            <a:endParaRPr lang="en-US">
              <a:solidFill>
                <a:srgbClr val="1B1B1B"/>
              </a:solidFill>
              <a:latin typeface="Source Sans Pro" panose="020B0503030403020204" pitchFamily="34" charset="0"/>
            </a:endParaRPr>
          </a:p>
          <a:p>
            <a:endParaRPr lang="en-US" b="0" i="0">
              <a:solidFill>
                <a:srgbClr val="1B1B1B"/>
              </a:solidFill>
              <a:effectLst/>
              <a:latin typeface="Source Sans Pro" panose="020B0503030403020204" pitchFamily="34" charset="0"/>
            </a:endParaRPr>
          </a:p>
          <a:p>
            <a:endParaRPr lang="en-US">
              <a:solidFill>
                <a:srgbClr val="1B1B1B"/>
              </a:solidFill>
              <a:latin typeface="Source Sans Pro" panose="020B0503030403020204" pitchFamily="34" charset="0"/>
              <a:ea typeface="Calibri"/>
              <a:cs typeface="Calibri"/>
            </a:endParaRPr>
          </a:p>
          <a:p>
            <a:endParaRPr lang="en-US" b="1">
              <a:latin typeface="Open Sans"/>
              <a:ea typeface="Calibri"/>
              <a:cs typeface="Calibri"/>
            </a:endParaRPr>
          </a:p>
        </p:txBody>
      </p:sp>
      <p:pic>
        <p:nvPicPr>
          <p:cNvPr id="10" name="Picture 9" descr="CPU with binary numbers and blueprint">
            <a:extLst>
              <a:ext uri="{FF2B5EF4-FFF2-40B4-BE49-F238E27FC236}">
                <a16:creationId xmlns:a16="http://schemas.microsoft.com/office/drawing/2014/main" id="{BD12D174-B5E3-F865-D3E5-7BC5E5A3E847}"/>
              </a:ext>
            </a:extLst>
          </p:cNvPr>
          <p:cNvPicPr>
            <a:picLocks noChangeAspect="1"/>
          </p:cNvPicPr>
          <p:nvPr/>
        </p:nvPicPr>
        <p:blipFill>
          <a:blip r:embed="rId7"/>
          <a:stretch>
            <a:fillRect/>
          </a:stretch>
        </p:blipFill>
        <p:spPr>
          <a:xfrm>
            <a:off x="6631780" y="2166937"/>
            <a:ext cx="5560220" cy="4691063"/>
          </a:xfrm>
          <a:prstGeom prst="rect">
            <a:avLst/>
          </a:prstGeom>
        </p:spPr>
      </p:pic>
    </p:spTree>
    <p:extLst>
      <p:ext uri="{BB962C8B-B14F-4D97-AF65-F5344CB8AC3E}">
        <p14:creationId xmlns:p14="http://schemas.microsoft.com/office/powerpoint/2010/main" val="841712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B88DF2-A4A1-CBF9-C45E-1D2C7C2CA462}"/>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0E9740D3-6292-62A2-581A-20EE832EA9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F89DCAA-323F-95FE-EB68-483D92410D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FCD81427-3F94-1EBC-AB96-BDCE6CD711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E473FFE9-8CA8-20AE-4CAE-465E488AC4C3}"/>
              </a:ext>
            </a:extLst>
          </p:cNvPr>
          <p:cNvSpPr>
            <a:spLocks noGrp="1"/>
          </p:cNvSpPr>
          <p:nvPr>
            <p:ph type="title"/>
          </p:nvPr>
        </p:nvSpPr>
        <p:spPr>
          <a:xfrm>
            <a:off x="161366" y="13732"/>
            <a:ext cx="12018664" cy="1777665"/>
          </a:xfrm>
        </p:spPr>
        <p:txBody>
          <a:bodyPr vert="horz" lIns="91440" tIns="45720" rIns="91440" bIns="45720" numCol="1" rtlCol="0" anchor="ctr" anchorCtr="0" compatLnSpc="1">
            <a:prstTxWarp prst="textNoShape">
              <a:avLst/>
            </a:prstTxWarp>
            <a:normAutofit fontScale="90000"/>
          </a:bodyPr>
          <a:lstStyle/>
          <a:p>
            <a:br>
              <a:rPr lang="en-US" sz="3200">
                <a:solidFill>
                  <a:srgbClr val="FFFFFF"/>
                </a:solidFill>
                <a:latin typeface="Calibri"/>
                <a:ea typeface="Open Sans"/>
                <a:cs typeface="Open Sans"/>
              </a:rPr>
            </a:br>
            <a:br>
              <a:rPr lang="en-US" sz="3200">
                <a:solidFill>
                  <a:srgbClr val="FFFFFF"/>
                </a:solidFill>
                <a:latin typeface="Calibri"/>
                <a:ea typeface="Open Sans"/>
                <a:cs typeface="Open Sans"/>
              </a:rPr>
            </a:br>
            <a:r>
              <a:rPr lang="en-US" sz="4000">
                <a:solidFill>
                  <a:srgbClr val="FFFFFF"/>
                </a:solidFill>
                <a:latin typeface="Open Sans" panose="020B0606030504020204" pitchFamily="34" charset="0"/>
                <a:ea typeface="Open Sans" panose="020B0606030504020204" pitchFamily="34" charset="0"/>
                <a:cs typeface="Open Sans" panose="020B0606030504020204" pitchFamily="34" charset="0"/>
              </a:rPr>
              <a:t>Key Steps to Complying with </a:t>
            </a:r>
            <a:br>
              <a:rPr lang="en-US" sz="400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en-US" sz="4000" b="1">
                <a:solidFill>
                  <a:srgbClr val="FFFFFF"/>
                </a:solidFill>
                <a:latin typeface="Open Sans" panose="020B0606030504020204" pitchFamily="34" charset="0"/>
                <a:ea typeface="Open Sans" panose="020B0606030504020204" pitchFamily="34" charset="0"/>
                <a:cs typeface="Open Sans" panose="020B0606030504020204" pitchFamily="34" charset="0"/>
              </a:rPr>
              <a:t>NIH Best Security Practices</a:t>
            </a:r>
            <a:r>
              <a:rPr lang="en-US" sz="4000">
                <a:solidFill>
                  <a:srgbClr val="FFFFFF"/>
                </a:solidFill>
                <a:latin typeface="Open Sans" panose="020B0606030504020204" pitchFamily="34" charset="0"/>
                <a:ea typeface="Open Sans" panose="020B0606030504020204" pitchFamily="34" charset="0"/>
                <a:cs typeface="Open Sans" panose="020B0606030504020204" pitchFamily="34" charset="0"/>
              </a:rPr>
              <a:t> </a:t>
            </a:r>
            <a:br>
              <a:rPr lang="en-US" sz="3200" b="1">
                <a:solidFill>
                  <a:srgbClr val="FFFFFF"/>
                </a:solidFill>
                <a:latin typeface="Calibri"/>
                <a:ea typeface="Open Sans"/>
                <a:cs typeface="Open Sans"/>
              </a:rPr>
            </a:br>
            <a:br>
              <a:rPr lang="en-US" sz="2800" b="1">
                <a:latin typeface="Open Sans"/>
                <a:ea typeface="Open Sans"/>
                <a:cs typeface="Open Sans"/>
              </a:rPr>
            </a:br>
            <a:endParaRPr lang="en-US" sz="2800" b="1">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2" name="Group 1">
            <a:extLst>
              <a:ext uri="{FF2B5EF4-FFF2-40B4-BE49-F238E27FC236}">
                <a16:creationId xmlns:a16="http://schemas.microsoft.com/office/drawing/2014/main" id="{4B15B293-015F-1682-ACD0-92037A859EEF}"/>
              </a:ext>
              <a:ext uri="{C183D7F6-B498-43B3-948B-1728B52AA6E4}">
                <adec:decorative xmlns:adec="http://schemas.microsoft.com/office/drawing/2017/decorative" val="1"/>
              </a:ext>
            </a:extLst>
          </p:cNvPr>
          <p:cNvGrpSpPr/>
          <p:nvPr/>
        </p:nvGrpSpPr>
        <p:grpSpPr>
          <a:xfrm>
            <a:off x="160283" y="2170386"/>
            <a:ext cx="11757708" cy="4232512"/>
            <a:chOff x="160283" y="2170386"/>
            <a:chExt cx="11757708" cy="4232512"/>
          </a:xfrm>
        </p:grpSpPr>
        <p:sp>
          <p:nvSpPr>
            <p:cNvPr id="4" name="TextBox 3">
              <a:extLst>
                <a:ext uri="{FF2B5EF4-FFF2-40B4-BE49-F238E27FC236}">
                  <a16:creationId xmlns:a16="http://schemas.microsoft.com/office/drawing/2014/main" id="{18DD1F3B-FFA3-0912-6B75-7B3F5DA9DF29}"/>
                </a:ext>
              </a:extLst>
            </p:cNvPr>
            <p:cNvSpPr txBox="1"/>
            <p:nvPr/>
          </p:nvSpPr>
          <p:spPr>
            <a:xfrm>
              <a:off x="8504181" y="2440746"/>
              <a:ext cx="3413810" cy="2554545"/>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2000" b="1">
                <a:latin typeface="Open Sans" panose="020B0606030504020204" pitchFamily="34" charset="0"/>
                <a:ea typeface="Open Sans" panose="020B0606030504020204" pitchFamily="34" charset="0"/>
                <a:cs typeface="Open Sans" panose="020B0606030504020204" pitchFamily="34" charset="0"/>
              </a:endParaRPr>
            </a:p>
            <a:p>
              <a:pPr algn="ctr"/>
              <a:endParaRPr lang="en-US" sz="2000" b="1">
                <a:latin typeface="Open Sans" panose="020B0606030504020204" pitchFamily="34" charset="0"/>
                <a:ea typeface="Open Sans" panose="020B0606030504020204" pitchFamily="34" charset="0"/>
                <a:cs typeface="Open Sans" panose="020B0606030504020204" pitchFamily="34" charset="0"/>
              </a:endParaRPr>
            </a:p>
            <a:p>
              <a:pPr algn="ctr"/>
              <a:endParaRPr lang="en-US" sz="2000" b="1">
                <a:latin typeface="Open Sans" panose="020B0606030504020204" pitchFamily="34" charset="0"/>
                <a:ea typeface="Open Sans" panose="020B0606030504020204" pitchFamily="34" charset="0"/>
                <a:cs typeface="Open Sans" panose="020B0606030504020204" pitchFamily="34" charset="0"/>
              </a:endParaRPr>
            </a:p>
            <a:p>
              <a:pPr algn="ctr"/>
              <a:r>
                <a:rPr lang="en-US" sz="2000" b="1">
                  <a:latin typeface="Open Sans" panose="020B0606030504020204" pitchFamily="34" charset="0"/>
                  <a:ea typeface="Open Sans" panose="020B0606030504020204" pitchFamily="34" charset="0"/>
                  <a:cs typeface="Open Sans" panose="020B0606030504020204" pitchFamily="34" charset="0"/>
                </a:rPr>
                <a:t>Scope </a:t>
              </a:r>
            </a:p>
            <a:p>
              <a:pPr algn="ctr"/>
              <a:r>
                <a:rPr lang="en-US" sz="2000">
                  <a:latin typeface="Open Sans" panose="020B0606030504020204" pitchFamily="34" charset="0"/>
                  <a:ea typeface="Open Sans" panose="020B0606030504020204" pitchFamily="34" charset="0"/>
                  <a:cs typeface="Open Sans" panose="020B0606030504020204" pitchFamily="34" charset="0"/>
                </a:rPr>
                <a:t>Systems that process and or download NIH Controlled-access Genomic data. </a:t>
              </a:r>
            </a:p>
          </p:txBody>
        </p:sp>
        <p:pic>
          <p:nvPicPr>
            <p:cNvPr id="387" name="Graphic 386" descr="Badge 1 with solid fill">
              <a:extLst>
                <a:ext uri="{FF2B5EF4-FFF2-40B4-BE49-F238E27FC236}">
                  <a16:creationId xmlns:a16="http://schemas.microsoft.com/office/drawing/2014/main" id="{3296E73F-92CD-84CF-A05C-A23EF1C56A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0283" y="2170386"/>
              <a:ext cx="914400" cy="914400"/>
            </a:xfrm>
            <a:prstGeom prst="rect">
              <a:avLst/>
            </a:prstGeom>
          </p:spPr>
        </p:pic>
        <p:pic>
          <p:nvPicPr>
            <p:cNvPr id="388" name="Graphic 387" descr="Badge with solid fill">
              <a:extLst>
                <a:ext uri="{FF2B5EF4-FFF2-40B4-BE49-F238E27FC236}">
                  <a16:creationId xmlns:a16="http://schemas.microsoft.com/office/drawing/2014/main" id="{28F12A0D-0E42-01B8-C3C2-26EAC7059C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0283" y="3182007"/>
              <a:ext cx="914400" cy="914400"/>
            </a:xfrm>
            <a:prstGeom prst="rect">
              <a:avLst/>
            </a:prstGeom>
          </p:spPr>
        </p:pic>
        <p:pic>
          <p:nvPicPr>
            <p:cNvPr id="389" name="Graphic 388" descr="Badge 3 with solid fill">
              <a:extLst>
                <a:ext uri="{FF2B5EF4-FFF2-40B4-BE49-F238E27FC236}">
                  <a16:creationId xmlns:a16="http://schemas.microsoft.com/office/drawing/2014/main" id="{DABF922B-FA48-1BBD-DB72-48FE141BF3D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0283" y="4325007"/>
              <a:ext cx="914400" cy="914400"/>
            </a:xfrm>
            <a:prstGeom prst="rect">
              <a:avLst/>
            </a:prstGeom>
          </p:spPr>
        </p:pic>
        <p:pic>
          <p:nvPicPr>
            <p:cNvPr id="390" name="Graphic 389" descr="Badge 4 with solid fill">
              <a:extLst>
                <a:ext uri="{FF2B5EF4-FFF2-40B4-BE49-F238E27FC236}">
                  <a16:creationId xmlns:a16="http://schemas.microsoft.com/office/drawing/2014/main" id="{408A1E60-B0EE-7605-0759-8A3B5099A72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0283" y="5428593"/>
              <a:ext cx="914400" cy="914400"/>
            </a:xfrm>
            <a:prstGeom prst="rect">
              <a:avLst/>
            </a:prstGeom>
          </p:spPr>
        </p:pic>
        <p:sp>
          <p:nvSpPr>
            <p:cNvPr id="391" name="TextBox 390">
              <a:extLst>
                <a:ext uri="{FF2B5EF4-FFF2-40B4-BE49-F238E27FC236}">
                  <a16:creationId xmlns:a16="http://schemas.microsoft.com/office/drawing/2014/main" id="{6FA2104C-9CB5-EC25-FFD4-C9BC38C43FB9}"/>
                </a:ext>
              </a:extLst>
            </p:cNvPr>
            <p:cNvSpPr txBox="1"/>
            <p:nvPr/>
          </p:nvSpPr>
          <p:spPr>
            <a:xfrm>
              <a:off x="1073099" y="2224604"/>
              <a:ext cx="685170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b="1">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IT Support Staff </a:t>
              </a:r>
              <a:r>
                <a:rPr lang="en-US">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 Assess In-Scope systems against the NIST SP 800-171 Controls and, to the best of their ability, implement  the security controls.</a:t>
              </a:r>
            </a:p>
          </p:txBody>
        </p:sp>
        <p:sp>
          <p:nvSpPr>
            <p:cNvPr id="392" name="TextBox 391">
              <a:extLst>
                <a:ext uri="{FF2B5EF4-FFF2-40B4-BE49-F238E27FC236}">
                  <a16:creationId xmlns:a16="http://schemas.microsoft.com/office/drawing/2014/main" id="{1739E929-DB19-6FD4-2DFE-A2CF0F4D76C7}"/>
                </a:ext>
              </a:extLst>
            </p:cNvPr>
            <p:cNvSpPr txBox="1"/>
            <p:nvPr/>
          </p:nvSpPr>
          <p:spPr>
            <a:xfrm>
              <a:off x="1080198" y="3279229"/>
              <a:ext cx="633028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b="1">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IT Support Staff - </a:t>
              </a:r>
              <a:r>
                <a:rPr lang="en-US">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Develop Plan of Action and Milestones (POA&amp;M) for any controls that are partially implemented or planned to be implemented. ​</a:t>
              </a:r>
            </a:p>
          </p:txBody>
        </p:sp>
        <p:sp>
          <p:nvSpPr>
            <p:cNvPr id="393" name="TextBox 392">
              <a:extLst>
                <a:ext uri="{FF2B5EF4-FFF2-40B4-BE49-F238E27FC236}">
                  <a16:creationId xmlns:a16="http://schemas.microsoft.com/office/drawing/2014/main" id="{C9F0F401-CD66-3E56-D9F6-8D34A544C629}"/>
                </a:ext>
              </a:extLst>
            </p:cNvPr>
            <p:cNvSpPr txBox="1"/>
            <p:nvPr/>
          </p:nvSpPr>
          <p:spPr>
            <a:xfrm>
              <a:off x="1080198" y="4386532"/>
              <a:ext cx="626061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b="1">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Institution</a:t>
              </a:r>
              <a:r>
                <a:rPr lang="en-US">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 - Communicate Compliance Status to Researchers and Staff – so they know they can attest to the appropriate protections. ​</a:t>
              </a:r>
            </a:p>
          </p:txBody>
        </p:sp>
        <p:sp>
          <p:nvSpPr>
            <p:cNvPr id="394" name="TextBox 393">
              <a:extLst>
                <a:ext uri="{FF2B5EF4-FFF2-40B4-BE49-F238E27FC236}">
                  <a16:creationId xmlns:a16="http://schemas.microsoft.com/office/drawing/2014/main" id="{40658306-E3CE-4086-9C72-AD808DF98770}"/>
                </a:ext>
              </a:extLst>
            </p:cNvPr>
            <p:cNvSpPr txBox="1"/>
            <p:nvPr/>
          </p:nvSpPr>
          <p:spPr>
            <a:xfrm>
              <a:off x="1073099" y="5479568"/>
              <a:ext cx="720090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b="1">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Researchers</a:t>
              </a:r>
              <a:r>
                <a:rPr lang="en-US">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 – </a:t>
              </a:r>
              <a:r>
                <a:rPr lang="en-US" u="sng">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On or after January 25</a:t>
              </a:r>
              <a:r>
                <a:rPr lang="en-US">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 2025 Attest to Protecting NIH Genomic Controlled-Access Data –when requesting new requests or renewing access to NIH Controlled-Access Data</a:t>
              </a:r>
            </a:p>
          </p:txBody>
        </p:sp>
        <p:pic>
          <p:nvPicPr>
            <p:cNvPr id="395" name="Graphic 394" descr="Warning with solid fill">
              <a:extLst>
                <a:ext uri="{FF2B5EF4-FFF2-40B4-BE49-F238E27FC236}">
                  <a16:creationId xmlns:a16="http://schemas.microsoft.com/office/drawing/2014/main" id="{EE03955F-7EE2-8048-09B1-9C82B8540EF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753886" y="2654017"/>
              <a:ext cx="914400" cy="732504"/>
            </a:xfrm>
            <a:prstGeom prst="rect">
              <a:avLst/>
            </a:prstGeom>
          </p:spPr>
        </p:pic>
      </p:grpSp>
    </p:spTree>
    <p:extLst>
      <p:ext uri="{BB962C8B-B14F-4D97-AF65-F5344CB8AC3E}">
        <p14:creationId xmlns:p14="http://schemas.microsoft.com/office/powerpoint/2010/main" val="1060113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2DD52-B854-AA3F-6FE9-5D7F339879F8}"/>
              </a:ext>
            </a:extLst>
          </p:cNvPr>
          <p:cNvSpPr>
            <a:spLocks noGrp="1"/>
          </p:cNvSpPr>
          <p:nvPr>
            <p:ph type="title"/>
          </p:nvPr>
        </p:nvSpPr>
        <p:spPr/>
        <p:txBody>
          <a:bodyPr/>
          <a:lstStyle/>
          <a:p>
            <a:r>
              <a:rPr lang="en-US"/>
              <a:t>Support &amp; Resources</a:t>
            </a:r>
          </a:p>
        </p:txBody>
      </p:sp>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2">
            <a:extLst>
              <a:ext uri="{FF2B5EF4-FFF2-40B4-BE49-F238E27FC236}">
                <a16:creationId xmlns:a16="http://schemas.microsoft.com/office/drawing/2014/main" id="{E08CF37C-02D0-C793-BE65-6CD0AD822C9E}"/>
              </a:ext>
            </a:extLst>
          </p:cNvPr>
          <p:cNvSpPr txBox="1">
            <a:spLocks/>
          </p:cNvSpPr>
          <p:nvPr/>
        </p:nvSpPr>
        <p:spPr>
          <a:xfrm>
            <a:off x="636998" y="348865"/>
            <a:ext cx="2957145" cy="4962874"/>
          </a:xfrm>
          <a:prstGeom prst="rect">
            <a:avLst/>
          </a:prstGeom>
        </p:spPr>
        <p:txBody>
          <a:bodyPr vert="horz" lIns="91440" tIns="45720" rIns="91440" bIns="45720"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Support &amp; Resources </a:t>
            </a:r>
          </a:p>
        </p:txBody>
      </p:sp>
      <p:sp>
        <p:nvSpPr>
          <p:cNvPr id="3" name="TextBox 2">
            <a:extLst>
              <a:ext uri="{FF2B5EF4-FFF2-40B4-BE49-F238E27FC236}">
                <a16:creationId xmlns:a16="http://schemas.microsoft.com/office/drawing/2014/main" id="{C792552D-7842-4038-2516-864F476BC05C}"/>
              </a:ext>
            </a:extLst>
          </p:cNvPr>
          <p:cNvSpPr txBox="1"/>
          <p:nvPr/>
        </p:nvSpPr>
        <p:spPr>
          <a:xfrm>
            <a:off x="3905581" y="350701"/>
            <a:ext cx="7730895" cy="3170099"/>
          </a:xfrm>
          <a:prstGeom prst="rect">
            <a:avLst/>
          </a:prstGeom>
          <a:noFill/>
        </p:spPr>
        <p:txBody>
          <a:bodyPr wrap="square" lIns="91440" tIns="45720" rIns="91440" bIns="45720" rtlCol="0" anchor="t">
            <a:spAutoFit/>
          </a:bodyPr>
          <a:lstStyle/>
          <a:p>
            <a:pPr>
              <a:defRPr/>
            </a:pPr>
            <a:r>
              <a:rPr lang="en-US" sz="3600" b="1">
                <a:solidFill>
                  <a:prstClr val="white"/>
                </a:solidFill>
                <a:latin typeface="Open Sans" panose="020B0606030504020204" pitchFamily="34" charset="0"/>
                <a:ea typeface="Open Sans" panose="020B0606030504020204" pitchFamily="34" charset="0"/>
                <a:cs typeface="Open Sans" panose="020B0606030504020204" pitchFamily="34" charset="0"/>
              </a:rPr>
              <a:t>NIH Resources:</a:t>
            </a:r>
            <a:r>
              <a:rPr lang="en-US" sz="3600" b="1">
                <a:latin typeface="Open Sans" panose="020B0606030504020204" pitchFamily="34" charset="0"/>
                <a:ea typeface="Open Sans" panose="020B0606030504020204" pitchFamily="34" charset="0"/>
                <a:cs typeface="Open Sans" panose="020B0606030504020204" pitchFamily="34" charset="0"/>
              </a:rPr>
              <a:t> </a:t>
            </a:r>
          </a:p>
          <a:p>
            <a:pPr marL="571500" indent="-571500">
              <a:buFont typeface="Arial" panose="020B0604020202020204" pitchFamily="34" charset="0"/>
              <a:buChar char="•"/>
              <a:defRPr/>
            </a:pPr>
            <a:r>
              <a:rPr kumimoji="0" lang="en-US" sz="1600" b="0"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Genomic Data Sharing Policy | Data Sharing (nih.gov)</a:t>
            </a:r>
            <a:endParaRPr kumimoji="0" lang="en-US" sz="1600" b="1">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marL="571500" indent="-571500">
              <a:buFont typeface="Arial" panose="020B0604020202020204" pitchFamily="34" charset="0"/>
              <a:buChar char="•"/>
              <a:defRPr/>
            </a:pPr>
            <a:r>
              <a:rPr kumimoji="0" lang="en-US" sz="1600" b="0"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NOT-OD-24-157: Implementation Update for Data Management and</a:t>
            </a:r>
          </a:p>
          <a:p>
            <a:pPr marL="571500" indent="-571500">
              <a:buFont typeface="Arial" panose="020B0604020202020204" pitchFamily="34" charset="0"/>
              <a:buChar char="•"/>
              <a:defRPr/>
            </a:pPr>
            <a:r>
              <a:rPr kumimoji="0" lang="en-US" sz="1600" b="0"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Access Practices Under the Genomic Data Sharing Policy (nih.gov)</a:t>
            </a:r>
            <a:endParaRPr kumimoji="0" lang="en-US" sz="1600">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marL="571500" indent="-571500">
              <a:buFont typeface="Arial" panose="020B0604020202020204" pitchFamily="34" charset="0"/>
              <a:buChar char="•"/>
              <a:defRPr/>
            </a:pPr>
            <a:r>
              <a:rPr kumimoji="0" lang="en-US" sz="1600" b="0"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NIH-Security-BPs-for-Users-of-Controlled-Access-Data.pdf</a:t>
            </a:r>
            <a:endParaRPr kumimoji="0" lang="en-US" sz="1600">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marL="571500" indent="-571500">
              <a:buFont typeface="Arial" panose="020B0604020202020204" pitchFamily="34" charset="0"/>
              <a:buChar char="•"/>
              <a:defRPr/>
            </a:pPr>
            <a:r>
              <a:rPr kumimoji="0" lang="en-US" sz="1600" b="0"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NIH-Security-BPs-for-Controlled-Access-Repositories.pdf</a:t>
            </a:r>
            <a:endParaRPr lang="en-US" sz="1600">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marL="571500" indent="-571500">
              <a:buFont typeface="Arial" panose="020B0604020202020204" pitchFamily="34" charset="0"/>
              <a:buChar char="•"/>
              <a:defRP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Frequently Asked Questions (FAQs) | Data Sharing</a:t>
            </a:r>
            <a:endParaRPr lang="en-US" sz="1600" b="0" i="0" u="none" strike="noStrike" kern="1200" cap="none" spc="0" normalizeH="0" baseline="0" noProof="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a:defRPr/>
            </a:pPr>
            <a:endParaRPr lang="en-US" sz="14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defRPr/>
            </a:pPr>
            <a:endParaRPr lang="en-US" sz="1400">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a:defRPr/>
            </a:pPr>
            <a:r>
              <a:rPr lang="en-US" sz="3600" b="1">
                <a:solidFill>
                  <a:prstClr val="white"/>
                </a:solidFill>
                <a:latin typeface="Open Sans" panose="020B0606030504020204" pitchFamily="34" charset="0"/>
                <a:ea typeface="Open Sans" panose="020B0606030504020204" pitchFamily="34" charset="0"/>
                <a:cs typeface="Open Sans" panose="020B0606030504020204" pitchFamily="34" charset="0"/>
              </a:rPr>
              <a:t>Additional Resources:</a:t>
            </a:r>
          </a:p>
        </p:txBody>
      </p:sp>
      <p:sp>
        <p:nvSpPr>
          <p:cNvPr id="7" name="TextBox 6">
            <a:extLst>
              <a:ext uri="{FF2B5EF4-FFF2-40B4-BE49-F238E27FC236}">
                <a16:creationId xmlns:a16="http://schemas.microsoft.com/office/drawing/2014/main" id="{FB6360CD-457D-DE2A-75F0-461FAB699D45}"/>
              </a:ext>
            </a:extLst>
          </p:cNvPr>
          <p:cNvSpPr txBox="1"/>
          <p:nvPr/>
        </p:nvSpPr>
        <p:spPr>
          <a:xfrm>
            <a:off x="3905579" y="3693932"/>
            <a:ext cx="7137746"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NIST 800 53: </a:t>
            </a: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https://csrc.nist.gov/pubs/sp/800/53/r5/upd1/final</a:t>
            </a:r>
            <a:endPar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a:buChar cha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SP 800-53 Rev. 5, Security and Privacy Controls for Information Systems and Organizations | CSRC</a:t>
            </a:r>
          </a:p>
          <a:p>
            <a:pPr marL="285750" indent="-285750">
              <a:buFont typeface="Arial"/>
              <a:buChar cha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NIST  800 171 Rev 3: </a:t>
            </a: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hlinkClick r:id="rId9">
                  <a:extLst>
                    <a:ext uri="{A12FA001-AC4F-418D-AE19-62706E023703}">
                      <ahyp:hlinkClr xmlns:ahyp="http://schemas.microsoft.com/office/drawing/2018/hyperlinkcolor" val="tx"/>
                    </a:ext>
                  </a:extLst>
                </a:hlinkClick>
              </a:rPr>
              <a:t>SP 800-171 Rev. 3, Protecting Controlled Unclassified Information in Nonfederal Systems and Organizations | CSRC</a:t>
            </a:r>
            <a:endPar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a:buChar cha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NIST 171 Rev 2: </a:t>
            </a: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hlinkClick r:id="rId10">
                  <a:extLst>
                    <a:ext uri="{A12FA001-AC4F-418D-AE19-62706E023703}">
                      <ahyp:hlinkClr xmlns:ahyp="http://schemas.microsoft.com/office/drawing/2018/hyperlinkcolor" val="tx"/>
                    </a:ext>
                  </a:extLst>
                </a:hlinkClick>
              </a:rPr>
              <a:t>SP 800-171 Rev. 2, Protecting Controlled Unclassified Information in Nonfederal Systems and Organizations | CSRC</a:t>
            </a:r>
            <a:endPar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a:buChar char="•"/>
            </a:pP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rPr>
              <a:t>NIST 171 A: </a:t>
            </a:r>
            <a:r>
              <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hlinkClick r:id="rId11">
                  <a:extLst>
                    <a:ext uri="{A12FA001-AC4F-418D-AE19-62706E023703}">
                      <ahyp:hlinkClr xmlns:ahyp="http://schemas.microsoft.com/office/drawing/2018/hyperlinkcolor" val="tx"/>
                    </a:ext>
                  </a:extLst>
                </a:hlinkClick>
              </a:rPr>
              <a:t>SP 800-171A, Assessing Security Requirements for Controlled Unclassified Information | CSRC</a:t>
            </a:r>
            <a:endParaRPr lang="en-US" sz="16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Arial"/>
              <a:buChar char="•"/>
            </a:pPr>
            <a:endParaRPr lang="en-US" sz="1100">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Arial"/>
              <a:buChar char="•"/>
            </a:pPr>
            <a:endParaRPr lang="en-US" sz="1100">
              <a:latin typeface="Open Sans" panose="020B0606030504020204" pitchFamily="34" charset="0"/>
              <a:ea typeface="Open Sans" panose="020B0606030504020204" pitchFamily="34" charset="0"/>
              <a:cs typeface="Open Sans" panose="020B0606030504020204" pitchFamily="34" charset="0"/>
            </a:endParaRPr>
          </a:p>
          <a:p>
            <a:endParaRPr lang="en-US" sz="1100">
              <a:latin typeface="Open Sans" panose="020B0606030504020204" pitchFamily="34" charset="0"/>
              <a:ea typeface="Open Sans" panose="020B0606030504020204" pitchFamily="34" charset="0"/>
              <a:cs typeface="Open Sans" panose="020B0606030504020204" pitchFamily="34" charset="0"/>
            </a:endParaRPr>
          </a:p>
          <a:p>
            <a:endParaRPr lang="en-US" sz="1100">
              <a:latin typeface="Open Sans" panose="020B0606030504020204" pitchFamily="34" charset="0"/>
              <a:ea typeface="Open Sans" panose="020B0606030504020204" pitchFamily="34" charset="0"/>
              <a:cs typeface="Open Sans" panose="020B0606030504020204" pitchFamily="34" charset="0"/>
            </a:endParaRPr>
          </a:p>
          <a:p>
            <a:endParaRPr lang="en-US" sz="110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a:buChar char="•"/>
            </a:pPr>
            <a:endParaRPr lang="en-US" sz="11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12598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357094E-D330-19EE-FF00-0672E377DC8C}"/>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b="1" kern="1200">
                <a:solidFill>
                  <a:srgbClr val="FFFFFF"/>
                </a:solidFill>
                <a:latin typeface="Open Sans" panose="020B0606030504020204" pitchFamily="34" charset="0"/>
                <a:ea typeface="Open Sans" panose="020B0606030504020204" pitchFamily="34" charset="0"/>
                <a:cs typeface="Open Sans" panose="020B0606030504020204" pitchFamily="34" charset="0"/>
              </a:rPr>
              <a:t>Thank You!</a:t>
            </a:r>
            <a:br>
              <a:rPr lang="en-US" sz="4800" b="1" kern="120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en-US" sz="4800" b="1" kern="1200">
                <a:solidFill>
                  <a:srgbClr val="FFFFFF"/>
                </a:solidFill>
                <a:latin typeface="Open Sans" panose="020B0606030504020204" pitchFamily="34" charset="0"/>
                <a:ea typeface="Open Sans" panose="020B0606030504020204" pitchFamily="34" charset="0"/>
                <a:cs typeface="Open Sans" panose="020B0606030504020204" pitchFamily="34" charset="0"/>
              </a:rPr>
              <a:t>Submit Questions in the Chat</a:t>
            </a:r>
          </a:p>
        </p:txBody>
      </p:sp>
      <p:sp>
        <p:nvSpPr>
          <p:cNvPr id="5" name="Text Placeholder 4">
            <a:extLst>
              <a:ext uri="{FF2B5EF4-FFF2-40B4-BE49-F238E27FC236}">
                <a16:creationId xmlns:a16="http://schemas.microsoft.com/office/drawing/2014/main" id="{711F4B62-8CCC-4E69-26F7-BC522F960E71}"/>
              </a:ext>
            </a:extLst>
          </p:cNvPr>
          <p:cNvSpPr>
            <a:spLocks noGrp="1"/>
          </p:cNvSpPr>
          <p:nvPr>
            <p:ph type="body" idx="1"/>
          </p:nvPr>
        </p:nvSpPr>
        <p:spPr>
          <a:xfrm>
            <a:off x="1320784" y="4664636"/>
            <a:ext cx="10005951" cy="1458258"/>
          </a:xfrm>
        </p:spPr>
        <p:txBody>
          <a:bodyPr vert="horz" lIns="91440" tIns="45720" rIns="91440" bIns="45720" rtlCol="0" anchor="ctr">
            <a:normAutofit/>
          </a:bodyPr>
          <a:lstStyle/>
          <a:p>
            <a:r>
              <a:rPr lang="en-US" sz="3200">
                <a:solidFill>
                  <a:schemeClr val="tx1"/>
                </a:solidFill>
                <a:latin typeface="Open Sans" panose="020B0606030504020204" pitchFamily="34" charset="0"/>
                <a:ea typeface="Open Sans" panose="020B0606030504020204" pitchFamily="34" charset="0"/>
                <a:cs typeface="Open Sans" panose="020B0606030504020204" pitchFamily="34" charset="0"/>
              </a:rPr>
              <a:t>Have additional questions?</a:t>
            </a:r>
          </a:p>
          <a:p>
            <a:r>
              <a:rPr lang="en-US" sz="3200">
                <a:solidFill>
                  <a:schemeClr val="tx1"/>
                </a:solidFill>
                <a:latin typeface="Open Sans" panose="020B0606030504020204" pitchFamily="34" charset="0"/>
                <a:ea typeface="Open Sans" panose="020B0606030504020204" pitchFamily="34" charset="0"/>
                <a:cs typeface="Open Sans" panose="020B0606030504020204" pitchFamily="34" charset="0"/>
              </a:rPr>
              <a:t>Questions can be emailed to </a:t>
            </a:r>
            <a:r>
              <a:rPr lang="en-US" sz="3200" err="1">
                <a:solidFill>
                  <a:schemeClr val="tx1"/>
                </a:solidFill>
                <a:latin typeface="Open Sans" panose="020B0606030504020204" pitchFamily="34" charset="0"/>
                <a:ea typeface="Open Sans" panose="020B0606030504020204" pitchFamily="34" charset="0"/>
                <a:cs typeface="Open Sans" panose="020B0606030504020204" pitchFamily="34" charset="0"/>
                <a:hlinkClick r:id="rId2"/>
              </a:rPr>
              <a:t>gds</a:t>
            </a:r>
            <a:r>
              <a:rPr lang="pl-PL" sz="3200">
                <a:solidFill>
                  <a:schemeClr val="tx1"/>
                </a:solidFill>
                <a:latin typeface="Open Sans" panose="020B0606030504020204" pitchFamily="34" charset="0"/>
                <a:ea typeface="Open Sans" panose="020B0606030504020204" pitchFamily="34" charset="0"/>
                <a:cs typeface="Open Sans" panose="020B0606030504020204" pitchFamily="34" charset="0"/>
                <a:hlinkClick r:id="rId2"/>
              </a:rPr>
              <a:t>@nih.gov</a:t>
            </a:r>
            <a:r>
              <a:rPr lang="en-US" sz="3200">
                <a:solidFill>
                  <a:schemeClr val="tx1"/>
                </a:solidFill>
                <a:latin typeface="Open Sans" panose="020B0606030504020204" pitchFamily="34" charset="0"/>
                <a:ea typeface="Open Sans" panose="020B0606030504020204" pitchFamily="34" charset="0"/>
                <a:cs typeface="Open Sans" panose="020B0606030504020204" pitchFamily="34" charset="0"/>
              </a:rPr>
              <a:t> </a:t>
            </a:r>
            <a:endParaRPr lang="en-US" sz="3200" kern="12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78449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2D95755-5298-E730-AD41-B9959AD21A97}"/>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90CB7185-87A6-B548-A181-11AF6FE6EED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9391" y="-27588"/>
            <a:ext cx="12350198" cy="6925344"/>
          </a:xfrm>
          <a:prstGeom prst="rect">
            <a:avLst/>
          </a:prstGeom>
        </p:spPr>
      </p:pic>
      <p:sp>
        <p:nvSpPr>
          <p:cNvPr id="24" name="Title 2">
            <a:extLst>
              <a:ext uri="{FF2B5EF4-FFF2-40B4-BE49-F238E27FC236}">
                <a16:creationId xmlns:a16="http://schemas.microsoft.com/office/drawing/2014/main" id="{521FF3E4-827E-D305-AF95-D557F1777B90}"/>
              </a:ext>
            </a:extLst>
          </p:cNvPr>
          <p:cNvSpPr>
            <a:spLocks noGrp="1"/>
          </p:cNvSpPr>
          <p:nvPr>
            <p:ph type="title"/>
          </p:nvPr>
        </p:nvSpPr>
        <p:spPr>
          <a:xfrm>
            <a:off x="4235426" y="499721"/>
            <a:ext cx="3717636" cy="1486744"/>
          </a:xfrm>
        </p:spPr>
        <p:txBody>
          <a:bodyPr wrap="square" anchor="t">
            <a:normAutofit/>
          </a:bodyPr>
          <a:lstStyle/>
          <a:p>
            <a:pPr algn="ctr">
              <a:lnSpc>
                <a:spcPct val="90000"/>
              </a:lnSpc>
            </a:pPr>
            <a:r>
              <a:rPr lang="en-US" sz="44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NIH Presenters</a:t>
            </a:r>
          </a:p>
        </p:txBody>
      </p:sp>
      <p:pic>
        <p:nvPicPr>
          <p:cNvPr id="28" name="Picture 27" descr="Dr. Cheryl Jacobs&#10;Assistant Director for Genomics and Data Access Office of Science Policy &#10;">
            <a:extLst>
              <a:ext uri="{FF2B5EF4-FFF2-40B4-BE49-F238E27FC236}">
                <a16:creationId xmlns:a16="http://schemas.microsoft.com/office/drawing/2014/main" id="{AAE58636-C4AB-0071-993D-6C06020A88E3}"/>
              </a:ext>
            </a:extLst>
          </p:cNvPr>
          <p:cNvPicPr>
            <a:picLocks noChangeAspect="1"/>
          </p:cNvPicPr>
          <p:nvPr/>
        </p:nvPicPr>
        <p:blipFill>
          <a:blip r:embed="rId3"/>
          <a:srcRect l="164" t="11730" r="-441" b="13196"/>
          <a:stretch/>
        </p:blipFill>
        <p:spPr>
          <a:xfrm>
            <a:off x="3232461" y="2231041"/>
            <a:ext cx="2005930" cy="22065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7" name="Picture 26" descr="Maureen Falvella&#10;NIH Chief Information Security Officer (Acting)&#10;">
            <a:extLst>
              <a:ext uri="{FF2B5EF4-FFF2-40B4-BE49-F238E27FC236}">
                <a16:creationId xmlns:a16="http://schemas.microsoft.com/office/drawing/2014/main" id="{AAD755AA-9DD9-87A4-DA76-D6B80FE15422}"/>
              </a:ext>
            </a:extLst>
          </p:cNvPr>
          <p:cNvPicPr>
            <a:picLocks noChangeAspect="1"/>
          </p:cNvPicPr>
          <p:nvPr/>
        </p:nvPicPr>
        <p:blipFill>
          <a:blip r:embed="rId4"/>
          <a:stretch>
            <a:fillRect/>
          </a:stretch>
        </p:blipFill>
        <p:spPr>
          <a:xfrm>
            <a:off x="6992109" y="2232293"/>
            <a:ext cx="2010776" cy="22040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6" name="Text Placeholder 7">
            <a:extLst>
              <a:ext uri="{FF2B5EF4-FFF2-40B4-BE49-F238E27FC236}">
                <a16:creationId xmlns:a16="http://schemas.microsoft.com/office/drawing/2014/main" id="{24DCDAEC-CD08-D8E4-D643-6F1CA091E647}"/>
              </a:ext>
            </a:extLst>
          </p:cNvPr>
          <p:cNvSpPr txBox="1">
            <a:spLocks/>
          </p:cNvSpPr>
          <p:nvPr/>
        </p:nvSpPr>
        <p:spPr>
          <a:xfrm>
            <a:off x="2681014" y="4644381"/>
            <a:ext cx="3108824" cy="12177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solidFill>
                  <a:schemeClr val="bg1"/>
                </a:solidFill>
                <a:latin typeface="Open Sans"/>
                <a:ea typeface="Open Sans"/>
                <a:cs typeface="Open Sans"/>
              </a:rPr>
              <a:t>Dr. Cheryl Jacobs</a:t>
            </a:r>
          </a:p>
          <a:p>
            <a:pPr marL="0" indent="0">
              <a:buNone/>
            </a:pPr>
            <a:r>
              <a:rPr lang="en-US" sz="1800">
                <a:solidFill>
                  <a:prstClr val="white"/>
                </a:solidFill>
                <a:latin typeface="Open Sans Light"/>
                <a:ea typeface="Open Sans Light"/>
                <a:cs typeface="Open Sans Light"/>
              </a:rPr>
              <a:t>Assistant Director for Genomics and Data Access </a:t>
            </a:r>
            <a:br>
              <a:rPr lang="en-US" sz="1800">
                <a:latin typeface="Open Sans Light"/>
                <a:ea typeface="Open Sans Light" panose="020B0306030504020204" pitchFamily="34" charset="0"/>
                <a:cs typeface="Open Sans Light" panose="020B0306030504020204" pitchFamily="34" charset="0"/>
              </a:rPr>
            </a:br>
            <a:r>
              <a:rPr lang="en-US" sz="1800">
                <a:solidFill>
                  <a:prstClr val="white"/>
                </a:solidFill>
                <a:latin typeface="Open Sans Light"/>
                <a:ea typeface="Open Sans Light"/>
                <a:cs typeface="Open Sans Light"/>
              </a:rPr>
              <a:t>Office of Science Policy</a:t>
            </a:r>
            <a:r>
              <a:rPr lang="en-US" sz="1800"/>
              <a:t> </a:t>
            </a:r>
            <a:endParaRPr lang="en-US" sz="1800">
              <a:ea typeface="Calibri"/>
              <a:cs typeface="Calibri"/>
            </a:endParaRPr>
          </a:p>
        </p:txBody>
      </p:sp>
      <p:sp>
        <p:nvSpPr>
          <p:cNvPr id="25" name="Text Placeholder 1" descr="&#10;">
            <a:extLst>
              <a:ext uri="{FF2B5EF4-FFF2-40B4-BE49-F238E27FC236}">
                <a16:creationId xmlns:a16="http://schemas.microsoft.com/office/drawing/2014/main" id="{3AF46A1E-07EB-2087-D0E2-BE0DB0D6E250}"/>
              </a:ext>
            </a:extLst>
          </p:cNvPr>
          <p:cNvSpPr txBox="1">
            <a:spLocks/>
          </p:cNvSpPr>
          <p:nvPr/>
        </p:nvSpPr>
        <p:spPr>
          <a:xfrm>
            <a:off x="6763057" y="4680873"/>
            <a:ext cx="2468880" cy="12177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solidFill>
                  <a:schemeClr val="bg1"/>
                </a:solidFill>
                <a:latin typeface="Open Sans"/>
                <a:ea typeface="Open Sans"/>
                <a:cs typeface="Open Sans"/>
              </a:rPr>
              <a:t>Maureen </a:t>
            </a:r>
            <a:r>
              <a:rPr lang="en-US" sz="1800" b="1" err="1">
                <a:solidFill>
                  <a:schemeClr val="bg1"/>
                </a:solidFill>
                <a:latin typeface="Open Sans"/>
                <a:ea typeface="Open Sans"/>
                <a:cs typeface="Open Sans"/>
              </a:rPr>
              <a:t>Falvella</a:t>
            </a:r>
            <a:endParaRPr lang="en-US" sz="1800" b="1">
              <a:solidFill>
                <a:schemeClr val="bg1"/>
              </a:solidFill>
              <a:latin typeface="Open Sans"/>
              <a:ea typeface="Open Sans"/>
              <a:cs typeface="Open Sans"/>
            </a:endParaRPr>
          </a:p>
          <a:p>
            <a:pPr marL="0" indent="0">
              <a:buNone/>
            </a:pPr>
            <a:r>
              <a:rPr lang="en-US" sz="1800">
                <a:solidFill>
                  <a:schemeClr val="bg1"/>
                </a:solidFill>
                <a:latin typeface="Open Sans Light"/>
                <a:ea typeface="Open Sans Light"/>
                <a:cs typeface="Open Sans Light"/>
              </a:rPr>
              <a:t>NIH Chief Information Security Officer (Acting)</a:t>
            </a:r>
          </a:p>
        </p:txBody>
      </p:sp>
    </p:spTree>
    <p:extLst>
      <p:ext uri="{BB962C8B-B14F-4D97-AF65-F5344CB8AC3E}">
        <p14:creationId xmlns:p14="http://schemas.microsoft.com/office/powerpoint/2010/main" val="42062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 name="Rectangle 3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Rectangle 35">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B0F2FFF-C8A0-831B-2095-0833D716857D}"/>
              </a:ext>
            </a:extLst>
          </p:cNvPr>
          <p:cNvSpPr>
            <a:spLocks noGrp="1"/>
          </p:cNvSpPr>
          <p:nvPr>
            <p:ph type="title"/>
          </p:nvPr>
        </p:nvSpPr>
        <p:spPr>
          <a:xfrm>
            <a:off x="466722" y="586855"/>
            <a:ext cx="3201366" cy="3387497"/>
          </a:xfrm>
        </p:spPr>
        <p:txBody>
          <a:bodyPr anchor="b">
            <a:normAutofit/>
          </a:bodyPr>
          <a:lstStyle/>
          <a:p>
            <a:pPr algn="ctr"/>
            <a:r>
              <a:rPr lang="en-US" b="1">
                <a:solidFill>
                  <a:srgbClr val="FFFFFF"/>
                </a:solidFill>
                <a:latin typeface="Open Sans" panose="020B0606030504020204" pitchFamily="34" charset="0"/>
                <a:ea typeface="Open Sans" panose="020B0606030504020204" pitchFamily="34" charset="0"/>
                <a:cs typeface="Open Sans" panose="020B0606030504020204" pitchFamily="34" charset="0"/>
              </a:rPr>
              <a:t>Agenda</a:t>
            </a:r>
          </a:p>
        </p:txBody>
      </p:sp>
      <p:sp>
        <p:nvSpPr>
          <p:cNvPr id="5" name="Content Placeholder 4">
            <a:extLst>
              <a:ext uri="{FF2B5EF4-FFF2-40B4-BE49-F238E27FC236}">
                <a16:creationId xmlns:a16="http://schemas.microsoft.com/office/drawing/2014/main" id="{AFC8399C-29E4-9252-6444-ECFD5907C4F8}"/>
              </a:ext>
            </a:extLst>
          </p:cNvPr>
          <p:cNvSpPr>
            <a:spLocks noGrp="1"/>
          </p:cNvSpPr>
          <p:nvPr>
            <p:ph idx="1"/>
          </p:nvPr>
        </p:nvSpPr>
        <p:spPr>
          <a:xfrm>
            <a:off x="4485016" y="593725"/>
            <a:ext cx="7707638" cy="5601802"/>
          </a:xfrm>
        </p:spPr>
        <p:txBody>
          <a:bodyPr anchor="ctr">
            <a:normAutofit/>
          </a:bodyPr>
          <a:lstStyle/>
          <a:p>
            <a:pPr>
              <a:lnSpc>
                <a:spcPct val="100000"/>
              </a:lnSpc>
              <a:spcBef>
                <a:spcPts val="0"/>
              </a:spcBef>
            </a:pPr>
            <a:r>
              <a:rPr lang="en-US" sz="1800" b="1">
                <a:solidFill>
                  <a:srgbClr val="20558A"/>
                </a:solidFill>
                <a:latin typeface="Open Sans"/>
                <a:ea typeface="Open Sans"/>
                <a:cs typeface="Open Sans"/>
              </a:rPr>
              <a:t>Overview of Guide Notice NOT-OD-24-157 – 15 Minutes</a:t>
            </a:r>
          </a:p>
          <a:p>
            <a:pPr marL="457200" lvl="1" indent="0">
              <a:lnSpc>
                <a:spcPct val="100000"/>
              </a:lnSpc>
              <a:spcBef>
                <a:spcPts val="0"/>
              </a:spcBef>
              <a:buNone/>
            </a:pPr>
            <a:r>
              <a:rPr lang="en-US" sz="1400">
                <a:solidFill>
                  <a:srgbClr val="20558A"/>
                </a:solidFill>
                <a:latin typeface="Open Sans"/>
                <a:ea typeface="Open Sans"/>
                <a:cs typeface="Open Sans"/>
              </a:rPr>
              <a:t>Dr. Jacobs will provide an overview of implementation updates for NIH controlled-access data repositories, Developers, and Approved Users</a:t>
            </a:r>
          </a:p>
          <a:p>
            <a:pPr marL="457200" lvl="1" indent="0">
              <a:lnSpc>
                <a:spcPct val="100000"/>
              </a:lnSpc>
              <a:spcBef>
                <a:spcPts val="0"/>
              </a:spcBef>
              <a:buNone/>
            </a:pPr>
            <a:endParaRPr lang="en-US" sz="1800" b="1">
              <a:solidFill>
                <a:srgbClr val="20558A"/>
              </a:solidFill>
              <a:latin typeface="Open Sans"/>
              <a:ea typeface="Open Sans"/>
              <a:cs typeface="Open Sans"/>
            </a:endParaRPr>
          </a:p>
          <a:p>
            <a:pPr>
              <a:lnSpc>
                <a:spcPct val="100000"/>
              </a:lnSpc>
              <a:spcBef>
                <a:spcPts val="0"/>
              </a:spcBef>
            </a:pPr>
            <a:r>
              <a:rPr lang="en-US" sz="1800" b="1">
                <a:solidFill>
                  <a:srgbClr val="20558A"/>
                </a:solidFill>
                <a:latin typeface="Open Sans"/>
                <a:ea typeface="Open Sans"/>
                <a:cs typeface="Open Sans"/>
              </a:rPr>
              <a:t>Overview of NIST SP 800-171 Series – 20 Minutes </a:t>
            </a:r>
          </a:p>
          <a:p>
            <a:pPr marL="457200" lvl="1" indent="0">
              <a:lnSpc>
                <a:spcPct val="100000"/>
              </a:lnSpc>
              <a:spcBef>
                <a:spcPts val="0"/>
              </a:spcBef>
              <a:buNone/>
            </a:pPr>
            <a:r>
              <a:rPr lang="en-US" sz="1400">
                <a:solidFill>
                  <a:srgbClr val="20558A"/>
                </a:solidFill>
                <a:latin typeface="Open Sans"/>
                <a:ea typeface="Open Sans"/>
                <a:cs typeface="Open Sans"/>
              </a:rPr>
              <a:t>Ms. </a:t>
            </a:r>
            <a:r>
              <a:rPr lang="en-US" sz="1400" err="1">
                <a:solidFill>
                  <a:srgbClr val="20558A"/>
                </a:solidFill>
                <a:latin typeface="Open Sans"/>
                <a:ea typeface="Open Sans"/>
                <a:cs typeface="Open Sans"/>
              </a:rPr>
              <a:t>Falvella</a:t>
            </a:r>
            <a:r>
              <a:rPr lang="en-US" sz="1400">
                <a:solidFill>
                  <a:srgbClr val="20558A"/>
                </a:solidFill>
                <a:latin typeface="Open Sans"/>
                <a:ea typeface="Open Sans"/>
                <a:cs typeface="Open Sans"/>
              </a:rPr>
              <a:t> will provide an overview of the NIST Special Publication 800-171 series and how institutions can leverage the series to comply with "NIH Security Best Practices for Users of Controlled-Access Data" in NOT-OD-24-157</a:t>
            </a:r>
            <a:endParaRPr lang="en-US" sz="2000" b="1">
              <a:solidFill>
                <a:srgbClr val="20558A"/>
              </a:solidFill>
              <a:latin typeface="Open Sans"/>
              <a:ea typeface="Open Sans"/>
              <a:cs typeface="Open Sans"/>
            </a:endParaRPr>
          </a:p>
          <a:p>
            <a:pPr>
              <a:lnSpc>
                <a:spcPct val="150000"/>
              </a:lnSpc>
              <a:spcAft>
                <a:spcPts val="600"/>
              </a:spcAft>
            </a:pPr>
            <a:r>
              <a:rPr lang="en-US" sz="1800" b="1">
                <a:solidFill>
                  <a:srgbClr val="20558A"/>
                </a:solidFill>
                <a:latin typeface="Open Sans"/>
                <a:ea typeface="Open Sans"/>
                <a:cs typeface="Open Sans"/>
              </a:rPr>
              <a:t>Questions &amp; Answers – 25 Minutes </a:t>
            </a:r>
          </a:p>
          <a:p>
            <a:pPr marL="457200" lvl="1">
              <a:lnSpc>
                <a:spcPct val="100000"/>
              </a:lnSpc>
              <a:spcBef>
                <a:spcPts val="0"/>
              </a:spcBef>
              <a:spcAft>
                <a:spcPts val="600"/>
              </a:spcAft>
              <a:buNone/>
            </a:pPr>
            <a:r>
              <a:rPr lang="en-US" sz="1000">
                <a:solidFill>
                  <a:srgbClr val="20558A"/>
                </a:solidFill>
                <a:latin typeface="Open Sans"/>
                <a:ea typeface="Open Sans"/>
                <a:cs typeface="Open Sans"/>
              </a:rPr>
              <a:t>       </a:t>
            </a:r>
            <a:r>
              <a:rPr lang="en-US" sz="1400">
                <a:solidFill>
                  <a:srgbClr val="20558A"/>
                </a:solidFill>
                <a:latin typeface="Open Sans"/>
                <a:ea typeface="Open Sans"/>
                <a:cs typeface="Open Sans"/>
              </a:rPr>
              <a:t>Ms. </a:t>
            </a:r>
            <a:r>
              <a:rPr lang="en-US" sz="1400" err="1">
                <a:solidFill>
                  <a:srgbClr val="20558A"/>
                </a:solidFill>
                <a:latin typeface="Open Sans"/>
                <a:ea typeface="Open Sans"/>
                <a:cs typeface="Open Sans"/>
              </a:rPr>
              <a:t>Falvella</a:t>
            </a:r>
            <a:r>
              <a:rPr lang="en-US" sz="1400">
                <a:solidFill>
                  <a:srgbClr val="20558A"/>
                </a:solidFill>
                <a:latin typeface="Open Sans"/>
                <a:ea typeface="Open Sans"/>
                <a:cs typeface="Open Sans"/>
              </a:rPr>
              <a:t> and Dr. Jacobs will answer questions on NOT-OD-24-157</a:t>
            </a:r>
          </a:p>
        </p:txBody>
      </p:sp>
    </p:spTree>
    <p:extLst>
      <p:ext uri="{BB962C8B-B14F-4D97-AF65-F5344CB8AC3E}">
        <p14:creationId xmlns:p14="http://schemas.microsoft.com/office/powerpoint/2010/main" val="1628947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540185" y="340862"/>
            <a:ext cx="9718111" cy="1576446"/>
          </a:xfrm>
        </p:spPr>
        <p:txBody>
          <a:bodyPr vert="horz" lIns="91440" tIns="45720" rIns="91440" bIns="45720" numCol="1" rtlCol="0" anchor="ctr" anchorCtr="0" compatLnSpc="1">
            <a:prstTxWarp prst="textNoShape">
              <a:avLst/>
            </a:prstTxWarp>
            <a:normAutofit/>
          </a:bodyPr>
          <a:lstStyle/>
          <a:p>
            <a:r>
              <a:rPr lang="en-US" sz="3000" i="0" u="none" strike="noStrike" cap="all">
                <a:solidFill>
                  <a:srgbClr val="DAE9F1"/>
                </a:solidFill>
                <a:effectLst/>
                <a:latin typeface="Open Sans"/>
                <a:ea typeface="Open Sans"/>
                <a:cs typeface="Open Sans"/>
              </a:rPr>
              <a:t>Effective January 25, 2015 ​</a:t>
            </a:r>
            <a:br>
              <a:rPr lang="en-US" sz="3000" i="0">
                <a:effectLst/>
                <a:latin typeface="Open Sans" panose="020B0606030504020204" pitchFamily="34" charset="0"/>
                <a:ea typeface="Open Sans" panose="020B0606030504020204" pitchFamily="34" charset="0"/>
                <a:cs typeface="Open Sans" panose="020B0606030504020204" pitchFamily="34" charset="0"/>
              </a:rPr>
            </a:br>
            <a:r>
              <a:rPr lang="en-US" sz="3000" i="0" u="none" strike="noStrike" cap="all">
                <a:solidFill>
                  <a:schemeClr val="accent5">
                    <a:lumMod val="20000"/>
                    <a:lumOff val="80000"/>
                  </a:schemeClr>
                </a:solidFill>
                <a:effectLst/>
                <a:latin typeface="Open Sans"/>
                <a:ea typeface="Open Sans"/>
                <a:cs typeface="Open Sans"/>
              </a:rPr>
              <a:t>NIH Genomic Data Sharing (GDS) policy</a:t>
            </a:r>
            <a:endParaRPr lang="en-US" sz="3000">
              <a:solidFill>
                <a:schemeClr val="accent5">
                  <a:lumMod val="20000"/>
                  <a:lumOff val="80000"/>
                </a:schemeClr>
              </a:solidFill>
              <a:latin typeface="Open Sans"/>
              <a:ea typeface="Open Sans"/>
              <a:cs typeface="Open Sans"/>
            </a:endParaRPr>
          </a:p>
        </p:txBody>
      </p:sp>
      <p:sp>
        <p:nvSpPr>
          <p:cNvPr id="2" name="Content Placeholder 1">
            <a:extLst>
              <a:ext uri="{FF2B5EF4-FFF2-40B4-BE49-F238E27FC236}">
                <a16:creationId xmlns:a16="http://schemas.microsoft.com/office/drawing/2014/main" id="{8D0604F4-782A-74DD-A288-1168A53F6D8D}"/>
              </a:ext>
            </a:extLst>
          </p:cNvPr>
          <p:cNvSpPr>
            <a:spLocks noGrp="1"/>
          </p:cNvSpPr>
          <p:nvPr/>
        </p:nvSpPr>
        <p:spPr>
          <a:xfrm>
            <a:off x="567249" y="2221586"/>
            <a:ext cx="7923608" cy="4577830"/>
          </a:xfrm>
          <a:prstGeom prst="rect">
            <a:avLst/>
          </a:prstGeom>
        </p:spPr>
        <p:txBody>
          <a:bodyPr vert="horz" lIns="91440" tIns="45720" rIns="91440" bIns="45720" rtlCol="0" anchor="t">
            <a:normAutofit lnSpcReduction="1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nSpc>
                <a:spcPct val="128000"/>
              </a:lnSpc>
              <a:spcBef>
                <a:spcPts val="600"/>
              </a:spcBef>
              <a:buNone/>
            </a:pPr>
            <a:r>
              <a:rPr lang="en-US" sz="2200" b="1">
                <a:solidFill>
                  <a:schemeClr val="tx1"/>
                </a:solidFill>
                <a:latin typeface="Open Sans" panose="020B0606030504020204" pitchFamily="34" charset="0"/>
                <a:ea typeface="Open Sans" panose="020B0606030504020204" pitchFamily="34" charset="0"/>
                <a:cs typeface="Open Sans" panose="020B0606030504020204" pitchFamily="34" charset="0"/>
              </a:rPr>
              <a:t>Purpose</a:t>
            </a:r>
          </a:p>
          <a:p>
            <a:pPr>
              <a:lnSpc>
                <a:spcPct val="128000"/>
              </a:lnSpc>
              <a:spcBef>
                <a:spcPts val="600"/>
              </a:spcBef>
              <a:buClrTx/>
              <a:buFont typeface="Arial" panose="020B0604020202020204" pitchFamily="34" charset="0"/>
              <a:buChar char="•"/>
            </a:pPr>
            <a:r>
              <a:rPr lang="en-US" sz="2000">
                <a:solidFill>
                  <a:schemeClr val="tx1"/>
                </a:solidFill>
                <a:latin typeface="Open Sans" panose="020B0606030504020204" pitchFamily="34" charset="0"/>
                <a:ea typeface="Open Sans" panose="020B0606030504020204" pitchFamily="34" charset="0"/>
                <a:cs typeface="Open Sans" panose="020B0606030504020204" pitchFamily="34" charset="0"/>
              </a:rPr>
              <a:t>Sets expectations and responsibilities to ensure broad, responsible, and timely sharing of genomic data</a:t>
            </a:r>
          </a:p>
          <a:p>
            <a:pPr lvl="1">
              <a:lnSpc>
                <a:spcPct val="128000"/>
              </a:lnSpc>
              <a:spcBef>
                <a:spcPts val="600"/>
              </a:spcBef>
              <a:buClrTx/>
              <a:buFont typeface="Courier New" panose="02070309020205020404" pitchFamily="49" charset="0"/>
              <a:buChar char="o"/>
            </a:pPr>
            <a:r>
              <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rPr>
              <a:t>Informed consent for research use and sharing (human)</a:t>
            </a:r>
          </a:p>
          <a:p>
            <a:pPr marL="0" indent="0">
              <a:lnSpc>
                <a:spcPct val="128000"/>
              </a:lnSpc>
              <a:spcBef>
                <a:spcPts val="600"/>
              </a:spcBef>
              <a:buNone/>
            </a:pPr>
            <a:r>
              <a:rPr lang="en-US" sz="2200" b="1">
                <a:solidFill>
                  <a:schemeClr val="tx1"/>
                </a:solidFill>
                <a:latin typeface="Open Sans" panose="020B0606030504020204" pitchFamily="34" charset="0"/>
                <a:ea typeface="Open Sans" panose="020B0606030504020204" pitchFamily="34" charset="0"/>
                <a:cs typeface="Open Sans" panose="020B0606030504020204" pitchFamily="34" charset="0"/>
              </a:rPr>
              <a:t>Scope</a:t>
            </a:r>
          </a:p>
          <a:p>
            <a:pPr>
              <a:lnSpc>
                <a:spcPct val="128000"/>
              </a:lnSpc>
              <a:spcBef>
                <a:spcPts val="600"/>
              </a:spcBef>
              <a:buClrTx/>
              <a:buFont typeface="Arial" panose="020B0604020202020204" pitchFamily="34" charset="0"/>
              <a:buChar char="•"/>
            </a:pPr>
            <a:r>
              <a:rPr lang="en-US" sz="2000">
                <a:solidFill>
                  <a:schemeClr val="tx1"/>
                </a:solidFill>
                <a:latin typeface="Open Sans" panose="020B0606030504020204" pitchFamily="34" charset="0"/>
                <a:ea typeface="Open Sans" panose="020B0606030504020204" pitchFamily="34" charset="0"/>
                <a:cs typeface="Open Sans" panose="020B0606030504020204" pitchFamily="34" charset="0"/>
              </a:rPr>
              <a:t>Applies to all NIH-funded research generating large-scale human or non-human genomic data and secondary research using these data</a:t>
            </a:r>
          </a:p>
          <a:p>
            <a:pPr>
              <a:lnSpc>
                <a:spcPct val="128000"/>
              </a:lnSpc>
              <a:spcBef>
                <a:spcPts val="600"/>
              </a:spcBef>
              <a:buClrTx/>
              <a:buFont typeface="Arial" panose="020B0604020202020204" pitchFamily="34" charset="0"/>
              <a:buChar char="•"/>
            </a:pPr>
            <a:r>
              <a:rPr lang="en-US" sz="2000">
                <a:solidFill>
                  <a:schemeClr val="tx1"/>
                </a:solidFill>
                <a:latin typeface="Open Sans" panose="020B0606030504020204" pitchFamily="34" charset="0"/>
                <a:ea typeface="Open Sans" panose="020B0606030504020204" pitchFamily="34" charset="0"/>
                <a:cs typeface="Open Sans" panose="020B0606030504020204" pitchFamily="34" charset="0"/>
              </a:rPr>
              <a:t>Applies to all funding mechanisms (grants, contracts, intramural support) regardless of cost</a:t>
            </a:r>
          </a:p>
        </p:txBody>
      </p:sp>
      <p:pic>
        <p:nvPicPr>
          <p:cNvPr id="18" name="Picture 17" descr="DNA molecules background">
            <a:extLst>
              <a:ext uri="{FF2B5EF4-FFF2-40B4-BE49-F238E27FC236}">
                <a16:creationId xmlns:a16="http://schemas.microsoft.com/office/drawing/2014/main" id="{0C8A0DE0-4243-3C1F-FB95-EC73C9FA799C}"/>
              </a:ext>
            </a:extLst>
          </p:cNvPr>
          <p:cNvPicPr>
            <a:picLocks noChangeAspect="1"/>
          </p:cNvPicPr>
          <p:nvPr/>
        </p:nvPicPr>
        <p:blipFill>
          <a:blip r:embed="rId2"/>
          <a:stretch>
            <a:fillRect/>
          </a:stretch>
        </p:blipFill>
        <p:spPr>
          <a:xfrm>
            <a:off x="7081935" y="2331563"/>
            <a:ext cx="5029200" cy="4416298"/>
          </a:xfrm>
          <a:prstGeom prst="rect">
            <a:avLst/>
          </a:prstGeom>
        </p:spPr>
      </p:pic>
    </p:spTree>
    <p:extLst>
      <p:ext uri="{BB962C8B-B14F-4D97-AF65-F5344CB8AC3E}">
        <p14:creationId xmlns:p14="http://schemas.microsoft.com/office/powerpoint/2010/main" val="3572304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483741" y="340862"/>
            <a:ext cx="10896399" cy="1576446"/>
          </a:xfrm>
        </p:spPr>
        <p:txBody>
          <a:bodyPr vert="horz" lIns="91440" tIns="45720" rIns="91440" bIns="45720" numCol="1" rtlCol="0" anchor="ctr" anchorCtr="0" compatLnSpc="1">
            <a:prstTxWarp prst="textNoShape">
              <a:avLst/>
            </a:prstTxWarp>
            <a:normAutofit/>
          </a:bodyPr>
          <a:lstStyle/>
          <a:p>
            <a:r>
              <a:rPr lang="en-US" sz="3000" i="0" u="none" strike="noStrike" cap="all">
                <a:solidFill>
                  <a:srgbClr val="DAE9F1"/>
                </a:solidFill>
                <a:effectLst/>
                <a:latin typeface="Open Sans"/>
                <a:ea typeface="Open Sans"/>
                <a:cs typeface="Open Sans"/>
              </a:rPr>
              <a:t>GDS Policy Framework For Participant Protections</a:t>
            </a:r>
            <a:endParaRPr lang="en-US" sz="3000">
              <a:solidFill>
                <a:srgbClr val="FFFFFF"/>
              </a:solidFill>
              <a:latin typeface="Open Sans"/>
              <a:ea typeface="Open Sans"/>
              <a:cs typeface="Open Sans"/>
            </a:endParaRPr>
          </a:p>
        </p:txBody>
      </p:sp>
      <p:sp>
        <p:nvSpPr>
          <p:cNvPr id="4" name="Content Placeholder 2">
            <a:extLst>
              <a:ext uri="{FF2B5EF4-FFF2-40B4-BE49-F238E27FC236}">
                <a16:creationId xmlns:a16="http://schemas.microsoft.com/office/drawing/2014/main" id="{A81E907B-6468-2BD5-7E12-62DD77423A64}"/>
              </a:ext>
            </a:extLst>
          </p:cNvPr>
          <p:cNvSpPr>
            <a:spLocks noGrp="1"/>
          </p:cNvSpPr>
          <p:nvPr/>
        </p:nvSpPr>
        <p:spPr>
          <a:xfrm>
            <a:off x="479592" y="2139518"/>
            <a:ext cx="11029615" cy="4377620"/>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buClrTx/>
              <a:buFont typeface="Arial" panose="020B0604020202020204" pitchFamily="34" charset="0"/>
              <a:buChar char="•"/>
            </a:pPr>
            <a:r>
              <a:rPr lang="en-US" sz="2000" b="1">
                <a:solidFill>
                  <a:schemeClr val="tx1"/>
                </a:solidFill>
                <a:latin typeface="Open Sans" panose="020B0606030504020204" pitchFamily="34" charset="0"/>
                <a:ea typeface="Open Sans" panose="020B0606030504020204" pitchFamily="34" charset="0"/>
                <a:cs typeface="Open Sans" panose="020B0606030504020204" pitchFamily="34" charset="0"/>
              </a:rPr>
              <a:t>NIH-funded investigators who generate large-scale human genomic data are expected to submit the data to NIH and assure that:</a:t>
            </a:r>
          </a:p>
          <a:p>
            <a:pPr lvl="1">
              <a:buClrTx/>
              <a:buFont typeface="Courier New" panose="02070309020205020404" pitchFamily="49" charset="0"/>
              <a:buChar char="o"/>
            </a:pPr>
            <a:r>
              <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rPr>
              <a:t>Data are appropriate to submit to NIH and share</a:t>
            </a:r>
          </a:p>
          <a:p>
            <a:pPr lvl="1">
              <a:buClrTx/>
              <a:buFont typeface="Courier New" panose="02070309020205020404" pitchFamily="49" charset="0"/>
              <a:buChar char="o"/>
            </a:pPr>
            <a:r>
              <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rPr>
              <a:t>Data are shared according to participant consent</a:t>
            </a:r>
          </a:p>
          <a:p>
            <a:pPr lvl="1">
              <a:buClrTx/>
              <a:buFont typeface="Courier New" panose="02070309020205020404" pitchFamily="49" charset="0"/>
              <a:buChar char="o"/>
            </a:pPr>
            <a:r>
              <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rPr>
              <a:t>An IRB has reviewed the risks to individuals and groups</a:t>
            </a:r>
          </a:p>
          <a:p>
            <a:pPr lvl="1"/>
            <a:endPar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buClrTx/>
              <a:buFont typeface="Arial" panose="020B0604020202020204" pitchFamily="34" charset="0"/>
              <a:buChar char="•"/>
            </a:pPr>
            <a:r>
              <a:rPr lang="en-US" sz="2000" b="1">
                <a:solidFill>
                  <a:schemeClr val="tx1"/>
                </a:solidFill>
                <a:latin typeface="Open Sans" panose="020B0606030504020204" pitchFamily="34" charset="0"/>
                <a:ea typeface="Open Sans" panose="020B0606030504020204" pitchFamily="34" charset="0"/>
                <a:cs typeface="Open Sans" panose="020B0606030504020204" pitchFamily="34" charset="0"/>
              </a:rPr>
              <a:t>Approved Users of these data, whether NIH-funded or not, agree to: </a:t>
            </a:r>
          </a:p>
          <a:p>
            <a:pPr lvl="1">
              <a:buClrTx/>
              <a:buFont typeface="Courier New" panose="02070309020205020404" pitchFamily="49" charset="0"/>
              <a:buChar char="o"/>
            </a:pPr>
            <a:r>
              <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rPr>
              <a:t>terms of access described in the Data Use Certification Agreement, </a:t>
            </a:r>
          </a:p>
          <a:p>
            <a:pPr lvl="1">
              <a:buClrTx/>
              <a:buFont typeface="Courier New" panose="02070309020205020404" pitchFamily="49" charset="0"/>
              <a:buChar char="o"/>
            </a:pPr>
            <a:r>
              <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rPr>
              <a:t>the Genomic Data User Code of Conduct, and </a:t>
            </a:r>
          </a:p>
          <a:p>
            <a:pPr lvl="1">
              <a:buClrTx/>
              <a:buFont typeface="Courier New" panose="02070309020205020404" pitchFamily="49" charset="0"/>
              <a:buChar char="o"/>
            </a:pPr>
            <a:r>
              <a:rPr lang="en-US" sz="1800">
                <a:solidFill>
                  <a:schemeClr val="tx1"/>
                </a:solidFill>
                <a:latin typeface="Open Sans" panose="020B0606030504020204" pitchFamily="34" charset="0"/>
                <a:ea typeface="Open Sans" panose="020B0606030504020204" pitchFamily="34" charset="0"/>
                <a:cs typeface="Open Sans" panose="020B0606030504020204" pitchFamily="34" charset="0"/>
              </a:rPr>
              <a:t>the NIH Security Best Practices for Controlled-Access Data Subject to the GDS Policy</a:t>
            </a:r>
          </a:p>
        </p:txBody>
      </p:sp>
    </p:spTree>
    <p:extLst>
      <p:ext uri="{BB962C8B-B14F-4D97-AF65-F5344CB8AC3E}">
        <p14:creationId xmlns:p14="http://schemas.microsoft.com/office/powerpoint/2010/main" val="1592959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540185" y="340862"/>
            <a:ext cx="10858770" cy="1576446"/>
          </a:xfrm>
        </p:spPr>
        <p:txBody>
          <a:bodyPr vert="horz" lIns="91440" tIns="45720" rIns="91440" bIns="45720" numCol="1" rtlCol="0" anchor="ctr" anchorCtr="0" compatLnSpc="1">
            <a:prstTxWarp prst="textNoShape">
              <a:avLst/>
            </a:prstTxWarp>
            <a:normAutofit/>
          </a:bodyPr>
          <a:lstStyle/>
          <a:p>
            <a:r>
              <a:rPr lang="en-US" sz="3000" i="0" u="none" strike="noStrike" cap="all">
                <a:solidFill>
                  <a:srgbClr val="DAE9F1"/>
                </a:solidFill>
                <a:effectLst/>
                <a:latin typeface="Open Sans"/>
                <a:ea typeface="Open Sans"/>
                <a:cs typeface="Open Sans"/>
              </a:rPr>
              <a:t>NOT-OD-24-157 Effective January 25, </a:t>
            </a:r>
            <a:r>
              <a:rPr lang="en-US" sz="3000" cap="all">
                <a:solidFill>
                  <a:srgbClr val="DAE9F1"/>
                </a:solidFill>
                <a:latin typeface="Open Sans"/>
                <a:ea typeface="Open Sans"/>
                <a:cs typeface="Open Sans"/>
              </a:rPr>
              <a:t>2025</a:t>
            </a:r>
            <a:r>
              <a:rPr lang="en-US" sz="3000" i="0" u="none" strike="noStrike" cap="all">
                <a:solidFill>
                  <a:srgbClr val="DAE9F1"/>
                </a:solidFill>
                <a:effectLst/>
                <a:latin typeface="Open Sans"/>
                <a:ea typeface="Open Sans"/>
                <a:cs typeface="Open Sans"/>
              </a:rPr>
              <a:t>​</a:t>
            </a:r>
            <a:br>
              <a:rPr lang="en-US" sz="3000" i="0" u="none" strike="noStrike" cap="all">
                <a:effectLst/>
                <a:latin typeface="Open Sans" panose="020B0606030504020204" pitchFamily="34" charset="0"/>
                <a:ea typeface="Open Sans" panose="020B0606030504020204" pitchFamily="34" charset="0"/>
                <a:cs typeface="Open Sans" panose="020B0606030504020204" pitchFamily="34" charset="0"/>
              </a:rPr>
            </a:br>
            <a:r>
              <a:rPr lang="en-US" sz="3000" i="0" u="none" strike="noStrike" cap="all">
                <a:solidFill>
                  <a:srgbClr val="DAE9F1"/>
                </a:solidFill>
                <a:effectLst/>
                <a:latin typeface="Open Sans"/>
                <a:ea typeface="Open Sans"/>
                <a:cs typeface="Open Sans"/>
              </a:rPr>
              <a:t>Update to GDS data management &amp; access practices</a:t>
            </a:r>
            <a:endParaRPr lang="en-US" sz="3000">
              <a:solidFill>
                <a:srgbClr val="FFFFFF"/>
              </a:solidFill>
              <a:latin typeface="Open Sans"/>
              <a:ea typeface="Open Sans"/>
              <a:cs typeface="Open Sans"/>
            </a:endParaRPr>
          </a:p>
        </p:txBody>
      </p:sp>
      <p:sp>
        <p:nvSpPr>
          <p:cNvPr id="2" name="Content Placeholder 2">
            <a:extLst>
              <a:ext uri="{FF2B5EF4-FFF2-40B4-BE49-F238E27FC236}">
                <a16:creationId xmlns:a16="http://schemas.microsoft.com/office/drawing/2014/main" id="{5F812450-0ABE-A5A6-4675-4E7C6C1CDE40}"/>
              </a:ext>
            </a:extLst>
          </p:cNvPr>
          <p:cNvSpPr>
            <a:spLocks noGrp="1"/>
          </p:cNvSpPr>
          <p:nvPr/>
        </p:nvSpPr>
        <p:spPr>
          <a:xfrm>
            <a:off x="189659" y="2169670"/>
            <a:ext cx="11277600" cy="4687410"/>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b="1">
                <a:solidFill>
                  <a:schemeClr val="tx1"/>
                </a:solidFill>
                <a:latin typeface="Open Sans"/>
                <a:ea typeface="Open Sans"/>
                <a:cs typeface="Open Sans"/>
              </a:rPr>
              <a:t>NIH issued a single </a:t>
            </a:r>
            <a:r>
              <a:rPr lang="en-US" b="1">
                <a:solidFill>
                  <a:schemeClr val="tx1"/>
                </a:solidFill>
                <a:latin typeface="Open Sans"/>
                <a:ea typeface="Open Sans"/>
                <a:cs typeface="Open Sans"/>
                <a:hlinkClick r:id="rId2">
                  <a:extLst>
                    <a:ext uri="{A12FA001-AC4F-418D-AE19-62706E023703}">
                      <ahyp:hlinkClr xmlns:ahyp="http://schemas.microsoft.com/office/drawing/2018/hyperlinkcolor" val="tx"/>
                    </a:ext>
                  </a:extLst>
                </a:hlinkClick>
              </a:rPr>
              <a:t>update to data management</a:t>
            </a:r>
            <a:r>
              <a:rPr lang="en-US" b="1">
                <a:solidFill>
                  <a:schemeClr val="tx1"/>
                </a:solidFill>
                <a:latin typeface="Open Sans"/>
                <a:ea typeface="Open Sans"/>
                <a:cs typeface="Open Sans"/>
              </a:rPr>
              <a:t> and access practices under the GDS Policy that addresses </a:t>
            </a:r>
            <a:r>
              <a:rPr lang="en-US" b="1" u="sng">
                <a:solidFill>
                  <a:schemeClr val="tx1"/>
                </a:solidFill>
                <a:latin typeface="Open Sans"/>
                <a:ea typeface="Open Sans"/>
                <a:cs typeface="Open Sans"/>
              </a:rPr>
              <a:t>both</a:t>
            </a:r>
            <a:r>
              <a:rPr lang="en-US" b="1">
                <a:solidFill>
                  <a:schemeClr val="tx1"/>
                </a:solidFill>
                <a:latin typeface="Open Sans"/>
                <a:ea typeface="Open Sans"/>
                <a:cs typeface="Open Sans"/>
              </a:rPr>
              <a:t> the security practices and developer access, and applies to: </a:t>
            </a:r>
          </a:p>
          <a:p>
            <a:pPr marL="305435" indent="-305435">
              <a:buClrTx/>
              <a:buFont typeface="Arial" panose="020B0604020202020204" pitchFamily="34" charset="0"/>
              <a:buChar char="•"/>
            </a:pPr>
            <a:r>
              <a:rPr lang="en-US" b="1">
                <a:solidFill>
                  <a:schemeClr val="tx1"/>
                </a:solidFill>
                <a:latin typeface="Open Sans"/>
                <a:ea typeface="Open Sans"/>
                <a:cs typeface="Open Sans"/>
              </a:rPr>
              <a:t>NIH controlled-access human genomic data repositories and access systems</a:t>
            </a:r>
            <a:r>
              <a:rPr lang="en-US">
                <a:solidFill>
                  <a:schemeClr val="tx1"/>
                </a:solidFill>
                <a:latin typeface="Open Sans"/>
                <a:ea typeface="Open Sans"/>
                <a:cs typeface="Open Sans"/>
              </a:rPr>
              <a:t> that meet the following criteria:</a:t>
            </a:r>
          </a:p>
          <a:p>
            <a:pPr marL="629920" lvl="1" indent="-305435">
              <a:buClrTx/>
              <a:buFont typeface="Courier New" panose="02070309020205020404" pitchFamily="49" charset="0"/>
              <a:buChar char="o"/>
            </a:pPr>
            <a:r>
              <a:rPr lang="en-US">
                <a:solidFill>
                  <a:schemeClr val="tx1"/>
                </a:solidFill>
                <a:latin typeface="Open Sans"/>
                <a:ea typeface="Open Sans"/>
                <a:cs typeface="Open Sans"/>
              </a:rPr>
              <a:t>Are supported by a NIH grant, cooperative agreement, Other Transaction, contract, or intramural support,</a:t>
            </a:r>
          </a:p>
          <a:p>
            <a:pPr marL="629920" lvl="1" indent="-305435">
              <a:buClrTx/>
              <a:buFont typeface="Courier New" panose="02070309020205020404" pitchFamily="49" charset="0"/>
              <a:buChar char="o"/>
            </a:pPr>
            <a:r>
              <a:rPr lang="en-US">
                <a:solidFill>
                  <a:schemeClr val="tx1"/>
                </a:solidFill>
                <a:latin typeface="Open Sans"/>
                <a:ea typeface="Open Sans"/>
                <a:cs typeface="Open Sans"/>
              </a:rPr>
              <a:t>Store or provide access to human genomic data generated and shared under the GDS Policy,</a:t>
            </a:r>
          </a:p>
          <a:p>
            <a:pPr marL="629920" lvl="1" indent="-305435">
              <a:buClrTx/>
              <a:buFont typeface="Courier New" panose="02070309020205020404" pitchFamily="49" charset="0"/>
              <a:buChar char="o"/>
            </a:pPr>
            <a:r>
              <a:rPr lang="en-US">
                <a:solidFill>
                  <a:schemeClr val="tx1"/>
                </a:solidFill>
                <a:latin typeface="Open Sans"/>
                <a:ea typeface="Open Sans"/>
                <a:cs typeface="Open Sans"/>
              </a:rPr>
              <a:t>Control access to human genomic data by prospective review of data access requests, and</a:t>
            </a:r>
          </a:p>
          <a:p>
            <a:pPr marL="629920" lvl="1" indent="-305435">
              <a:spcAft>
                <a:spcPts val="1800"/>
              </a:spcAft>
              <a:buClrTx/>
              <a:buFont typeface="Courier New" panose="02070309020205020404" pitchFamily="49" charset="0"/>
              <a:buChar char="o"/>
            </a:pPr>
            <a:r>
              <a:rPr lang="en-US">
                <a:solidFill>
                  <a:schemeClr val="tx1"/>
                </a:solidFill>
                <a:latin typeface="Open Sans"/>
                <a:ea typeface="Open Sans"/>
                <a:cs typeface="Open Sans"/>
              </a:rPr>
              <a:t>Use Federal employees to conduct reviews and authorize access </a:t>
            </a:r>
          </a:p>
          <a:p>
            <a:pPr marL="305435" indent="-305435">
              <a:spcAft>
                <a:spcPts val="1800"/>
              </a:spcAft>
              <a:buClrTx/>
              <a:buFont typeface="Arial" panose="020B0604020202020204" pitchFamily="34" charset="0"/>
              <a:buChar char="•"/>
            </a:pPr>
            <a:r>
              <a:rPr lang="en-US" b="1">
                <a:solidFill>
                  <a:schemeClr val="tx1"/>
                </a:solidFill>
                <a:latin typeface="Open Sans"/>
                <a:ea typeface="Open Sans"/>
                <a:cs typeface="Open Sans"/>
              </a:rPr>
              <a:t>Developers</a:t>
            </a:r>
            <a:r>
              <a:rPr lang="en-US">
                <a:solidFill>
                  <a:schemeClr val="tx1"/>
                </a:solidFill>
                <a:latin typeface="Open Sans"/>
                <a:ea typeface="Open Sans"/>
                <a:cs typeface="Open Sans"/>
              </a:rPr>
              <a:t> who test platforms, pipelines, analysis tools, and user interfaces that store, manage, and interact with human genomic data from NIH controlled-access repositories as well as provide infrastructure development and repository maintenance</a:t>
            </a:r>
          </a:p>
          <a:p>
            <a:pPr marL="305435" indent="-305435">
              <a:buClrTx/>
              <a:buFont typeface="Arial" panose="020B0604020202020204" pitchFamily="34" charset="0"/>
              <a:buChar char="•"/>
            </a:pPr>
            <a:r>
              <a:rPr lang="en-US">
                <a:solidFill>
                  <a:schemeClr val="tx1"/>
                </a:solidFill>
                <a:latin typeface="Open Sans"/>
                <a:ea typeface="Open Sans"/>
                <a:cs typeface="Open Sans"/>
              </a:rPr>
              <a:t> </a:t>
            </a:r>
            <a:r>
              <a:rPr lang="en-US" b="1">
                <a:solidFill>
                  <a:schemeClr val="tx1"/>
                </a:solidFill>
                <a:latin typeface="Open Sans"/>
                <a:ea typeface="Open Sans"/>
                <a:cs typeface="Open Sans"/>
              </a:rPr>
              <a:t>Approved Users</a:t>
            </a:r>
            <a:r>
              <a:rPr lang="en-US">
                <a:solidFill>
                  <a:schemeClr val="tx1"/>
                </a:solidFill>
                <a:latin typeface="Open Sans"/>
                <a:ea typeface="Open Sans"/>
                <a:cs typeface="Open Sans"/>
              </a:rPr>
              <a:t> of controlled-access human genomic data from NIH controlled-access repositories</a:t>
            </a:r>
          </a:p>
        </p:txBody>
      </p:sp>
    </p:spTree>
    <p:extLst>
      <p:ext uri="{BB962C8B-B14F-4D97-AF65-F5344CB8AC3E}">
        <p14:creationId xmlns:p14="http://schemas.microsoft.com/office/powerpoint/2010/main" val="479129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48261" y="379444"/>
            <a:ext cx="12100976" cy="1576446"/>
          </a:xfrm>
        </p:spPr>
        <p:txBody>
          <a:bodyPr vert="horz" lIns="91440" tIns="45720" rIns="91440" bIns="45720" numCol="1" rtlCol="0" anchor="ctr" anchorCtr="0" compatLnSpc="1">
            <a:prstTxWarp prst="textNoShape">
              <a:avLst/>
            </a:prstTxWarp>
            <a:normAutofit/>
          </a:bodyPr>
          <a:lstStyle/>
          <a:p>
            <a:r>
              <a:rPr lang="en-US" sz="3000" i="0" u="none" strike="noStrike" cap="all">
                <a:solidFill>
                  <a:srgbClr val="DAE9F1"/>
                </a:solidFill>
                <a:effectLst/>
                <a:latin typeface="Open Sans"/>
                <a:ea typeface="Open Sans"/>
                <a:cs typeface="Open Sans"/>
              </a:rPr>
              <a:t>NIH controlled-access human genomic data repositories</a:t>
            </a:r>
            <a:endParaRPr lang="en-US" sz="3000">
              <a:solidFill>
                <a:srgbClr val="FFFFFF"/>
              </a:solidFill>
              <a:latin typeface="Open Sans"/>
              <a:ea typeface="Open Sans"/>
              <a:cs typeface="Open Sans"/>
            </a:endParaRPr>
          </a:p>
        </p:txBody>
      </p:sp>
      <p:sp>
        <p:nvSpPr>
          <p:cNvPr id="2" name="Content Placeholder 2">
            <a:extLst>
              <a:ext uri="{FF2B5EF4-FFF2-40B4-BE49-F238E27FC236}">
                <a16:creationId xmlns:a16="http://schemas.microsoft.com/office/drawing/2014/main" id="{5F812450-0ABE-A5A6-4675-4E7C6C1CDE40}"/>
              </a:ext>
            </a:extLst>
          </p:cNvPr>
          <p:cNvSpPr>
            <a:spLocks noGrp="1"/>
          </p:cNvSpPr>
          <p:nvPr/>
        </p:nvSpPr>
        <p:spPr>
          <a:xfrm>
            <a:off x="189659" y="2169670"/>
            <a:ext cx="11277600" cy="4687410"/>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435" marR="0" lvl="0" indent="-305435" algn="l" defTabSz="457200" rtl="0" eaLnBrk="1" fontAlgn="auto" latinLnBrk="0" hangingPunct="1">
              <a:lnSpc>
                <a:spcPct val="100000"/>
              </a:lnSpc>
              <a:spcBef>
                <a:spcPct val="20000"/>
              </a:spcBef>
              <a:spcAft>
                <a:spcPts val="600"/>
              </a:spcAft>
              <a:buClrTx/>
              <a:buSzPct val="92000"/>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Open Sans"/>
                <a:ea typeface="Open Sans"/>
                <a:cs typeface="Open Sans"/>
              </a:rPr>
              <a:t>20 NIH controlled-access data repositories </a:t>
            </a:r>
            <a:r>
              <a:rPr kumimoji="0" lang="en-US" sz="2000" i="0" u="none" strike="noStrike" kern="1200" cap="none" spc="0" normalizeH="0" baseline="0" noProof="0">
                <a:ln>
                  <a:noFill/>
                </a:ln>
                <a:solidFill>
                  <a:prstClr val="black"/>
                </a:solidFill>
                <a:effectLst/>
                <a:uLnTx/>
                <a:uFillTx/>
                <a:latin typeface="Open Sans"/>
                <a:ea typeface="Open Sans"/>
                <a:cs typeface="Open Sans"/>
              </a:rPr>
              <a:t>are within scope of the update</a:t>
            </a:r>
            <a:endParaRPr lang="en-US" sz="1800">
              <a:solidFill>
                <a:prstClr val="black"/>
              </a:solidFill>
              <a:latin typeface="Open Sans"/>
              <a:ea typeface="Open Sans"/>
              <a:cs typeface="Open Sans"/>
            </a:endParaRPr>
          </a:p>
          <a:p>
            <a:pPr marL="629920" lvl="1" indent="-305435">
              <a:buClrTx/>
              <a:buFont typeface="Courier New" panose="02070309020205020404" pitchFamily="49" charset="0"/>
              <a:buChar char="o"/>
              <a:defRPr/>
            </a:pPr>
            <a:r>
              <a:rPr lang="en-US" sz="1800">
                <a:solidFill>
                  <a:prstClr val="black"/>
                </a:solidFill>
                <a:latin typeface="Open Sans"/>
                <a:ea typeface="Open Sans"/>
                <a:cs typeface="Open Sans"/>
              </a:rPr>
              <a:t>NIH has notified these repositories</a:t>
            </a:r>
          </a:p>
          <a:p>
            <a:pPr marL="629920" lvl="1" indent="-305435">
              <a:spcAft>
                <a:spcPts val="1800"/>
              </a:spcAft>
              <a:buClrTx/>
              <a:buFont typeface="Courier New" panose="02070309020205020404" pitchFamily="49" charset="0"/>
              <a:buChar char="o"/>
              <a:defRPr/>
            </a:pPr>
            <a:r>
              <a:rPr lang="en-US" sz="1800">
                <a:solidFill>
                  <a:prstClr val="black"/>
                </a:solidFill>
                <a:latin typeface="Open Sans"/>
                <a:ea typeface="Open Sans"/>
                <a:cs typeface="Open Sans"/>
              </a:rPr>
              <a:t>The current list of repositories are on the NIH Scientific Data Sharing website (</a:t>
            </a:r>
            <a:r>
              <a:rPr lang="en-US" sz="1800">
                <a:solidFill>
                  <a:prstClr val="black"/>
                </a:solidFill>
                <a:latin typeface="Open Sans"/>
                <a:ea typeface="Open Sans"/>
                <a:cs typeface="Open Sans"/>
                <a:hlinkClick r:id="rId2">
                  <a:extLst>
                    <a:ext uri="{A12FA001-AC4F-418D-AE19-62706E023703}">
                      <ahyp:hlinkClr xmlns:ahyp="http://schemas.microsoft.com/office/drawing/2018/hyperlinkcolor" val="tx"/>
                    </a:ext>
                  </a:extLst>
                </a:hlinkClick>
              </a:rPr>
              <a:t>https://sharing.nih.gov/accessing-data/NIH-security-best-practices</a:t>
            </a:r>
            <a:r>
              <a:rPr lang="en-US" sz="1800">
                <a:solidFill>
                  <a:prstClr val="black"/>
                </a:solidFill>
                <a:latin typeface="Open Sans"/>
                <a:ea typeface="Open Sans"/>
                <a:cs typeface="Open Sans"/>
              </a:rPr>
              <a:t>)</a:t>
            </a:r>
            <a:endParaRPr lang="en-US" sz="1800" i="0" u="none" strike="noStrike" kern="1200" cap="none" spc="0" normalizeH="0" baseline="0" noProof="0">
              <a:ln>
                <a:noFill/>
              </a:ln>
              <a:solidFill>
                <a:prstClr val="black"/>
              </a:solidFill>
              <a:effectLst/>
              <a:uLnTx/>
              <a:uFillTx/>
              <a:latin typeface="Open Sans"/>
              <a:ea typeface="Open Sans"/>
              <a:cs typeface="Open Sans"/>
            </a:endParaRPr>
          </a:p>
          <a:p>
            <a:pPr marL="305435" marR="0" lvl="0" indent="-305435" algn="l" defTabSz="457200" rtl="0" eaLnBrk="1" fontAlgn="auto" latinLnBrk="0" hangingPunct="1">
              <a:lnSpc>
                <a:spcPct val="100000"/>
              </a:lnSpc>
              <a:spcBef>
                <a:spcPts val="1800"/>
              </a:spcBef>
              <a:spcAft>
                <a:spcPts val="1800"/>
              </a:spcAft>
              <a:buClrTx/>
              <a:buSzPct val="92000"/>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Open Sans"/>
                <a:ea typeface="Open Sans"/>
                <a:cs typeface="Open Sans"/>
              </a:rPr>
              <a:t>If your repository is not currently listed, this update is not applicable.</a:t>
            </a:r>
            <a:r>
              <a:rPr kumimoji="0" lang="en-US" sz="2000" i="0" u="none" strike="noStrike" kern="1200" cap="none" spc="0" normalizeH="0" baseline="0" noProof="0">
                <a:ln>
                  <a:noFill/>
                </a:ln>
                <a:solidFill>
                  <a:prstClr val="black"/>
                </a:solidFill>
                <a:effectLst/>
                <a:uLnTx/>
                <a:uFillTx/>
                <a:latin typeface="Open Sans"/>
                <a:ea typeface="Open Sans"/>
                <a:cs typeface="Open Sans"/>
              </a:rPr>
              <a:t> </a:t>
            </a:r>
            <a:endParaRPr lang="en-US" sz="2000" i="0" u="none" strike="noStrike" kern="1200" cap="none" spc="0" normalizeH="0" baseline="0" noProof="0">
              <a:ln>
                <a:noFill/>
              </a:ln>
              <a:solidFill>
                <a:prstClr val="black"/>
              </a:solidFill>
              <a:effectLst/>
              <a:uLnTx/>
              <a:uFillTx/>
              <a:latin typeface="Open Sans"/>
              <a:ea typeface="Open Sans"/>
              <a:cs typeface="Open Sans"/>
            </a:endParaRPr>
          </a:p>
          <a:p>
            <a:pPr marL="305435" marR="0" lvl="0" indent="-305435" algn="l" defTabSz="457200" rtl="0" eaLnBrk="1" fontAlgn="auto" latinLnBrk="0" hangingPunct="1">
              <a:lnSpc>
                <a:spcPct val="100000"/>
              </a:lnSpc>
              <a:spcBef>
                <a:spcPts val="1800"/>
              </a:spcBef>
              <a:spcAft>
                <a:spcPts val="1800"/>
              </a:spcAft>
              <a:buClrTx/>
              <a:buSzPct val="92000"/>
              <a:buFont typeface="Arial" panose="020B0604020202020204" pitchFamily="34" charset="0"/>
              <a:buChar char="•"/>
              <a:tabLst/>
              <a:defRPr/>
            </a:pPr>
            <a:r>
              <a:rPr kumimoji="0" lang="en-US" sz="200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Institutions that generate large-scale human genomic data as a part of an award, and store it at their institution, cloud-service provider, or third-party IT system are </a:t>
            </a:r>
            <a:r>
              <a:rPr kumimoji="0" lang="en-US" sz="2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not in scope</a:t>
            </a:r>
            <a:endParaRPr lang="en-US" sz="200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84647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540184" y="340862"/>
            <a:ext cx="11474015" cy="1576446"/>
          </a:xfrm>
        </p:spPr>
        <p:txBody>
          <a:bodyPr vert="horz" lIns="91440" tIns="45720" rIns="91440" bIns="45720" numCol="1" rtlCol="0" anchor="ctr" anchorCtr="0" compatLnSpc="1">
            <a:prstTxWarp prst="textNoShape">
              <a:avLst/>
            </a:prstTxWarp>
            <a:normAutofit/>
          </a:bodyPr>
          <a:lstStyle/>
          <a:p>
            <a:r>
              <a:rPr lang="en-US" sz="3000" i="0" u="none" strike="noStrike" cap="all">
                <a:solidFill>
                  <a:srgbClr val="DAE9F1"/>
                </a:solidFill>
                <a:effectLst/>
                <a:latin typeface="Open Sans"/>
                <a:ea typeface="Open Sans"/>
                <a:cs typeface="Open Sans"/>
              </a:rPr>
              <a:t>Minimum Standard Operating Procedures for Developer </a:t>
            </a:r>
            <a:r>
              <a:rPr lang="en-US" sz="3000" cap="all">
                <a:solidFill>
                  <a:srgbClr val="DAE9F1"/>
                </a:solidFill>
                <a:latin typeface="Open Sans"/>
                <a:ea typeface="Open Sans"/>
                <a:cs typeface="Open Sans"/>
              </a:rPr>
              <a:t>ACCESS</a:t>
            </a:r>
            <a:endParaRPr lang="en-US" sz="3000" i="0" u="none" strike="noStrike" cap="all">
              <a:solidFill>
                <a:srgbClr val="DAE9F1"/>
              </a:solidFill>
              <a:effectLst/>
              <a:latin typeface="Open Sans"/>
              <a:ea typeface="Open Sans"/>
              <a:cs typeface="Open Sans"/>
            </a:endParaRPr>
          </a:p>
        </p:txBody>
      </p:sp>
      <p:sp>
        <p:nvSpPr>
          <p:cNvPr id="2" name="Content Placeholder 2">
            <a:extLst>
              <a:ext uri="{FF2B5EF4-FFF2-40B4-BE49-F238E27FC236}">
                <a16:creationId xmlns:a16="http://schemas.microsoft.com/office/drawing/2014/main" id="{5F812450-0ABE-A5A6-4675-4E7C6C1CDE40}"/>
              </a:ext>
            </a:extLst>
          </p:cNvPr>
          <p:cNvSpPr>
            <a:spLocks noGrp="1"/>
          </p:cNvSpPr>
          <p:nvPr/>
        </p:nvSpPr>
        <p:spPr>
          <a:xfrm>
            <a:off x="189659" y="2169670"/>
            <a:ext cx="11277600" cy="4687410"/>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435" marR="0" lvl="0" indent="-305435" algn="l" defTabSz="457200" rtl="0" eaLnBrk="1" fontAlgn="auto" latinLnBrk="0" hangingPunct="1">
              <a:lnSpc>
                <a:spcPct val="100000"/>
              </a:lnSpc>
              <a:spcBef>
                <a:spcPts val="0"/>
              </a:spcBef>
              <a:spcAft>
                <a:spcPts val="0"/>
              </a:spcAft>
              <a:buClrTx/>
              <a:buSzPct val="92000"/>
              <a:buFont typeface="Arial" panose="020B0604020202020204" pitchFamily="34" charset="0"/>
              <a:buChar char="•"/>
              <a:tabLst/>
              <a:defRPr/>
            </a:pPr>
            <a:r>
              <a:rPr kumimoji="0" lang="en-US" sz="2000" b="0" i="0" u="none" strike="noStrike" kern="1200" cap="none" spc="0" normalizeH="0" baseline="0" noProof="0">
                <a:ln>
                  <a:noFill/>
                </a:ln>
                <a:solidFill>
                  <a:schemeClr val="tx1"/>
                </a:solidFill>
                <a:effectLst/>
                <a:uLnTx/>
                <a:uFillTx/>
                <a:latin typeface="Open Sans"/>
                <a:ea typeface="Open Sans"/>
                <a:cs typeface="Open Sans"/>
              </a:rPr>
              <a:t>This is a pathway specific to </a:t>
            </a:r>
            <a:r>
              <a:rPr kumimoji="0" lang="en-US" sz="2000" b="1" i="0" u="none" strike="noStrike" kern="1200" cap="none" spc="0" normalizeH="0" baseline="0" noProof="0">
                <a:ln>
                  <a:noFill/>
                </a:ln>
                <a:solidFill>
                  <a:schemeClr val="tx1"/>
                </a:solidFill>
                <a:effectLst/>
                <a:uLnTx/>
                <a:uFillTx/>
                <a:latin typeface="Open Sans"/>
                <a:ea typeface="Open Sans"/>
                <a:cs typeface="Open Sans"/>
              </a:rPr>
              <a:t>NIH- or federally-funded </a:t>
            </a:r>
            <a:r>
              <a:rPr lang="en-US" sz="2000" b="1">
                <a:solidFill>
                  <a:schemeClr val="tx1"/>
                </a:solidFill>
                <a:latin typeface="Open Sans"/>
                <a:ea typeface="Open Sans"/>
                <a:cs typeface="Open Sans"/>
              </a:rPr>
              <a:t>developers</a:t>
            </a:r>
            <a:endParaRPr lang="en-US">
              <a:solidFill>
                <a:schemeClr val="tx1"/>
              </a:solidFill>
              <a:latin typeface="Open Sans"/>
              <a:ea typeface="Open Sans"/>
              <a:cs typeface="Open Sans"/>
            </a:endParaRPr>
          </a:p>
          <a:p>
            <a:pPr marL="629920" lvl="1" indent="-305435">
              <a:spcBef>
                <a:spcPts val="600"/>
              </a:spcBef>
              <a:buClrTx/>
              <a:buFont typeface="Courier New" panose="020B0604020202020204" pitchFamily="34" charset="0"/>
              <a:buChar char="o"/>
              <a:defRPr/>
            </a:pPr>
            <a:r>
              <a:rPr lang="en-US" sz="1800">
                <a:solidFill>
                  <a:schemeClr val="tx1"/>
                </a:solidFill>
                <a:latin typeface="Open Sans"/>
                <a:ea typeface="Open Sans"/>
                <a:cs typeface="Open Sans"/>
              </a:rPr>
              <a:t>Lead Developers submit a Developer Use Statement to the NIH Developer DAC for review</a:t>
            </a:r>
          </a:p>
          <a:p>
            <a:pPr marL="305435" indent="-305435">
              <a:spcBef>
                <a:spcPts val="1800"/>
              </a:spcBef>
              <a:spcAft>
                <a:spcPts val="1800"/>
              </a:spcAft>
              <a:buClrTx/>
              <a:buFont typeface="Arial" panose="020B0604020202020204" pitchFamily="34" charset="0"/>
              <a:buChar char="•"/>
              <a:defRPr/>
            </a:pPr>
            <a:r>
              <a:rPr kumimoji="0" lang="en-US" sz="2000" b="0" i="0" u="none" strike="noStrike" kern="1200" cap="none" spc="0" normalizeH="0" baseline="0" noProof="0">
                <a:ln>
                  <a:noFill/>
                </a:ln>
                <a:solidFill>
                  <a:schemeClr val="tx1"/>
                </a:solidFill>
                <a:effectLst/>
                <a:uLnTx/>
                <a:uFillTx/>
                <a:latin typeface="Open Sans"/>
                <a:ea typeface="Open Sans"/>
                <a:cs typeface="Open Sans"/>
              </a:rPr>
              <a:t>Central to this definition is that the work must relate to developing or maintaining NIH controlled-access data repositories</a:t>
            </a:r>
            <a:r>
              <a:rPr lang="en-US" sz="2000">
                <a:solidFill>
                  <a:schemeClr val="tx1"/>
                </a:solidFill>
                <a:latin typeface="Open Sans"/>
                <a:ea typeface="Open Sans"/>
                <a:cs typeface="Open Sans"/>
              </a:rPr>
              <a:t> (see a current list of those repositories here: </a:t>
            </a:r>
            <a:r>
              <a:rPr lang="en-US" sz="2000">
                <a:solidFill>
                  <a:schemeClr val="tx1"/>
                </a:solidFill>
                <a:latin typeface="Open Sans"/>
                <a:ea typeface="Open Sans"/>
                <a:cs typeface="Open Sans"/>
                <a:hlinkClick r:id="rId2">
                  <a:extLst>
                    <a:ext uri="{A12FA001-AC4F-418D-AE19-62706E023703}">
                      <ahyp:hlinkClr xmlns:ahyp="http://schemas.microsoft.com/office/drawing/2018/hyperlinkcolor" val="tx"/>
                    </a:ext>
                  </a:extLst>
                </a:hlinkClick>
              </a:rPr>
              <a:t>https://sharing.nih.gov/accessing-data/NIH-security-best-practices</a:t>
            </a:r>
            <a:r>
              <a:rPr lang="en-US" sz="2000">
                <a:solidFill>
                  <a:schemeClr val="tx1"/>
                </a:solidFill>
                <a:latin typeface="Open Sans"/>
                <a:ea typeface="Open Sans"/>
                <a:cs typeface="Open Sans"/>
              </a:rPr>
              <a:t>)</a:t>
            </a:r>
            <a:endParaRPr lang="en-US" sz="2000" b="0" i="0" u="none" strike="noStrike" kern="1200" cap="none" spc="0" normalizeH="0" baseline="0" noProof="0">
              <a:ln>
                <a:noFill/>
              </a:ln>
              <a:solidFill>
                <a:schemeClr val="tx1"/>
              </a:solidFill>
              <a:effectLst/>
              <a:uLnTx/>
              <a:uFillTx/>
              <a:latin typeface="Open Sans"/>
              <a:ea typeface="Open Sans"/>
              <a:cs typeface="Open Sans"/>
            </a:endParaRPr>
          </a:p>
          <a:p>
            <a:pPr marL="305435" indent="-305435">
              <a:spcBef>
                <a:spcPts val="1800"/>
              </a:spcBef>
              <a:buClrTx/>
              <a:buFont typeface="Arial" panose="020B0604020202020204" pitchFamily="34" charset="0"/>
              <a:buChar char="•"/>
              <a:defRPr/>
            </a:pPr>
            <a:r>
              <a:rPr lang="en-US" sz="2000">
                <a:solidFill>
                  <a:schemeClr val="tx1"/>
                </a:solidFill>
                <a:latin typeface="Open Sans"/>
                <a:ea typeface="Open Sans"/>
                <a:cs typeface="Open Sans"/>
              </a:rPr>
              <a:t>As of January 25, 2025, NOFOs, contracts, or Other Transactions, going forward, will indicate the applicability of the update and developer terms of access (see here for terms of access</a:t>
            </a:r>
            <a:r>
              <a:rPr lang="en-US" sz="2000">
                <a:solidFill>
                  <a:prstClr val="black"/>
                </a:solidFill>
                <a:latin typeface="Open Sans"/>
                <a:ea typeface="Open Sans"/>
                <a:cs typeface="Open Sans"/>
              </a:rPr>
              <a:t>: </a:t>
            </a:r>
            <a:r>
              <a:rPr lang="en-US" sz="2000">
                <a:solidFill>
                  <a:prstClr val="black"/>
                </a:solidFill>
                <a:latin typeface="Open Sans"/>
                <a:ea typeface="Open Sans"/>
                <a:cs typeface="Open Sans"/>
                <a:hlinkClick r:id="rId3">
                  <a:extLst>
                    <a:ext uri="{A12FA001-AC4F-418D-AE19-62706E023703}">
                      <ahyp:hlinkClr xmlns:ahyp="http://schemas.microsoft.com/office/drawing/2018/hyperlinkcolor" val="tx"/>
                    </a:ext>
                  </a:extLst>
                </a:hlinkClick>
              </a:rPr>
              <a:t>https://grants.nih.gov/grants/guide/notice-files/NOT-OD-25-021.html</a:t>
            </a:r>
            <a:r>
              <a:rPr lang="en-US" sz="2000">
                <a:solidFill>
                  <a:prstClr val="black"/>
                </a:solidFill>
                <a:latin typeface="Open Sans"/>
                <a:ea typeface="Open Sans"/>
                <a:cs typeface="Open Sans"/>
              </a:rPr>
              <a:t>)</a:t>
            </a:r>
          </a:p>
        </p:txBody>
      </p:sp>
    </p:spTree>
    <p:extLst>
      <p:ext uri="{BB962C8B-B14F-4D97-AF65-F5344CB8AC3E}">
        <p14:creationId xmlns:p14="http://schemas.microsoft.com/office/powerpoint/2010/main" val="3975125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FF79311-45E8-433F-A0E7-6F4F18FA4293}"/>
              </a:ext>
            </a:extLst>
          </p:cNvPr>
          <p:cNvSpPr>
            <a:spLocks noGrp="1"/>
          </p:cNvSpPr>
          <p:nvPr>
            <p:ph type="title"/>
          </p:nvPr>
        </p:nvSpPr>
        <p:spPr>
          <a:xfrm>
            <a:off x="540184" y="340862"/>
            <a:ext cx="11474015" cy="1576446"/>
          </a:xfrm>
        </p:spPr>
        <p:txBody>
          <a:bodyPr vert="horz" lIns="91440" tIns="45720" rIns="91440" bIns="45720" numCol="1" rtlCol="0" anchor="ctr" anchorCtr="0" compatLnSpc="1">
            <a:prstTxWarp prst="textNoShape">
              <a:avLst/>
            </a:prstTxWarp>
            <a:normAutofit/>
          </a:bodyPr>
          <a:lstStyle/>
          <a:p>
            <a:r>
              <a:rPr lang="en-US" sz="3000" i="0" u="none" strike="noStrike" cap="all">
                <a:solidFill>
                  <a:srgbClr val="DAE9F1"/>
                </a:solidFill>
                <a:effectLst/>
                <a:latin typeface="Open Sans"/>
                <a:ea typeface="Open Sans"/>
                <a:cs typeface="Open Sans"/>
              </a:rPr>
              <a:t>Approved Users of controlled-access human genomic data from NIH controlled-access </a:t>
            </a:r>
            <a:r>
              <a:rPr lang="en-US" sz="3000" cap="all">
                <a:solidFill>
                  <a:srgbClr val="DAE9F1"/>
                </a:solidFill>
                <a:latin typeface="Open Sans"/>
                <a:ea typeface="Open Sans"/>
                <a:cs typeface="Open Sans"/>
              </a:rPr>
              <a:t>Data repositories</a:t>
            </a:r>
            <a:endParaRPr lang="en-US" sz="3000" i="0" u="none" strike="noStrike" cap="all">
              <a:solidFill>
                <a:srgbClr val="DAE9F1"/>
              </a:solidFill>
              <a:effectLst/>
              <a:latin typeface="Open Sans"/>
              <a:ea typeface="Open Sans"/>
              <a:cs typeface="Open Sans"/>
            </a:endParaRPr>
          </a:p>
        </p:txBody>
      </p:sp>
      <p:sp>
        <p:nvSpPr>
          <p:cNvPr id="2" name="Content Placeholder 2">
            <a:extLst>
              <a:ext uri="{FF2B5EF4-FFF2-40B4-BE49-F238E27FC236}">
                <a16:creationId xmlns:a16="http://schemas.microsoft.com/office/drawing/2014/main" id="{5F812450-0ABE-A5A6-4675-4E7C6C1CDE40}"/>
              </a:ext>
            </a:extLst>
          </p:cNvPr>
          <p:cNvSpPr>
            <a:spLocks noGrp="1"/>
          </p:cNvSpPr>
          <p:nvPr/>
        </p:nvSpPr>
        <p:spPr>
          <a:xfrm>
            <a:off x="189659" y="2169670"/>
            <a:ext cx="11824540" cy="4687410"/>
          </a:xfrm>
          <a:prstGeom prst="rect">
            <a:avLst/>
          </a:prstGeom>
        </p:spPr>
        <p:txBody>
          <a:bodyPr vert="horz" lIns="91440" tIns="45720" rIns="91440" bIns="45720" rtlCol="0" anchor="ctr">
            <a:normAutofit lnSpcReduction="1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Calibri" panose="020F0502020204030204" pitchFamily="34" charset="0"/>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Calibri" panose="020F0502020204030204" pitchFamily="34" charset="0"/>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Calibri" panose="020F0502020204030204" pitchFamily="34" charset="0"/>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Calibri" panose="020F0502020204030204"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05435" marR="0" lvl="0" indent="-305435" algn="l" defTabSz="457200" rtl="0" eaLnBrk="1" fontAlgn="auto" latinLnBrk="0" hangingPunct="1">
              <a:lnSpc>
                <a:spcPct val="100000"/>
              </a:lnSpc>
              <a:spcBef>
                <a:spcPct val="20000"/>
              </a:spcBef>
              <a:buClrTx/>
              <a:buSzPct val="92000"/>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Open Sans"/>
                <a:ea typeface="Open Sans"/>
                <a:cs typeface="Open Sans"/>
              </a:rPr>
              <a:t>This applies to Principal Investigators (PIs) who are approved to access data from </a:t>
            </a:r>
            <a:r>
              <a:rPr kumimoji="0" lang="en-US" sz="1800" i="0" u="none" strike="noStrike" kern="1200" cap="none" spc="0" normalizeH="0" baseline="0" noProof="0">
                <a:ln>
                  <a:noFill/>
                </a:ln>
                <a:solidFill>
                  <a:prstClr val="black"/>
                </a:solidFill>
                <a:effectLst/>
                <a:uLnTx/>
                <a:uFillTx/>
                <a:latin typeface="Open Sans"/>
                <a:ea typeface="Open Sans"/>
                <a:cs typeface="Open Sans"/>
              </a:rPr>
              <a:t>NIH controlled-access data repositories</a:t>
            </a:r>
            <a:endParaRPr lang="en-US">
              <a:solidFill>
                <a:prstClr val="black"/>
              </a:solidFill>
              <a:latin typeface="Open Sans"/>
              <a:ea typeface="Open Sans"/>
              <a:cs typeface="Open Sans"/>
            </a:endParaRPr>
          </a:p>
          <a:p>
            <a:pPr marL="629920" lvl="1" indent="-305435">
              <a:buClrTx/>
              <a:buFont typeface="Courier New" panose="02070309020205020404" pitchFamily="49" charset="0"/>
              <a:buChar char="o"/>
              <a:defRPr/>
            </a:pPr>
            <a:r>
              <a:rPr lang="en-US" b="0">
                <a:solidFill>
                  <a:prstClr val="black"/>
                </a:solidFill>
                <a:latin typeface="Open Sans"/>
                <a:ea typeface="Open Sans"/>
                <a:cs typeface="Open Sans"/>
              </a:rPr>
              <a:t>Once approved, </a:t>
            </a:r>
            <a:r>
              <a:rPr lang="en-US">
                <a:solidFill>
                  <a:prstClr val="black"/>
                </a:solidFill>
                <a:latin typeface="Open Sans"/>
                <a:ea typeface="Open Sans"/>
                <a:cs typeface="Open Sans"/>
              </a:rPr>
              <a:t>are </a:t>
            </a:r>
            <a:r>
              <a:rPr lang="en-US" b="1">
                <a:solidFill>
                  <a:prstClr val="black"/>
                </a:solidFill>
                <a:latin typeface="Open Sans"/>
                <a:ea typeface="Open Sans"/>
                <a:cs typeface="Open Sans"/>
              </a:rPr>
              <a:t>Approved Users</a:t>
            </a:r>
          </a:p>
          <a:p>
            <a:pPr marL="305435" indent="-305435">
              <a:buClrTx/>
              <a:buFont typeface="Arial" panose="020B0604020202020204" pitchFamily="34" charset="0"/>
              <a:buChar char="•"/>
              <a:defRPr/>
            </a:pPr>
            <a:r>
              <a:rPr lang="en-US">
                <a:solidFill>
                  <a:prstClr val="black"/>
                </a:solidFill>
                <a:latin typeface="Open Sans"/>
                <a:ea typeface="Open Sans"/>
                <a:cs typeface="Open Sans"/>
              </a:rPr>
              <a:t>Approved Users agree to terms of access in the Data Use Certification or Data Use Agreement (e.g., “NIH Security Best Practices for Controlled-Access Data Subject to the NIH Genomic Data Sharing (GDS) Policy”)</a:t>
            </a:r>
            <a:r>
              <a:rPr kumimoji="0" lang="en-US" b="0" i="0" u="none" strike="noStrike" kern="1200" cap="none" spc="0" normalizeH="0" baseline="0" noProof="0">
                <a:ln>
                  <a:noFill/>
                </a:ln>
                <a:solidFill>
                  <a:prstClr val="black"/>
                </a:solidFill>
                <a:effectLst/>
                <a:uLnTx/>
                <a:uFillTx/>
                <a:latin typeface="Open Sans"/>
                <a:ea typeface="Open Sans"/>
                <a:cs typeface="Open Sans"/>
              </a:rPr>
              <a:t> </a:t>
            </a:r>
            <a:endParaRPr lang="en-US">
              <a:solidFill>
                <a:prstClr val="black"/>
              </a:solidFill>
              <a:ea typeface="Calibri" panose="020F0502020204030204" pitchFamily="34" charset="0"/>
              <a:cs typeface="Calibri" panose="020F0502020204030204" pitchFamily="34" charset="0"/>
            </a:endParaRPr>
          </a:p>
          <a:p>
            <a:pPr marL="305435" marR="0" lvl="0" indent="-305435" algn="l" defTabSz="457200" rtl="0" eaLnBrk="1" fontAlgn="auto" latinLnBrk="0" hangingPunct="1">
              <a:lnSpc>
                <a:spcPct val="100000"/>
              </a:lnSpc>
              <a:spcBef>
                <a:spcPct val="20000"/>
              </a:spcBef>
              <a:buClrTx/>
              <a:buSzPct val="92000"/>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Open Sans"/>
                <a:ea typeface="Open Sans"/>
                <a:cs typeface="Open Sans"/>
              </a:rPr>
              <a:t>On January 25, 2025, </a:t>
            </a:r>
            <a:r>
              <a:rPr kumimoji="0" lang="en-US" sz="1800" i="0" u="none" strike="noStrike" kern="1200" cap="none" spc="0" normalizeH="0" baseline="0" noProof="0">
                <a:ln>
                  <a:noFill/>
                </a:ln>
                <a:solidFill>
                  <a:prstClr val="black"/>
                </a:solidFill>
                <a:effectLst/>
                <a:uLnTx/>
                <a:uFillTx/>
                <a:latin typeface="Open Sans"/>
                <a:ea typeface="Open Sans"/>
                <a:cs typeface="Open Sans"/>
              </a:rPr>
              <a:t>Approved Users </a:t>
            </a:r>
            <a:r>
              <a:rPr kumimoji="0" lang="en-US" sz="1800" b="0" i="0" u="none" strike="noStrike" kern="1200" cap="none" spc="0" normalizeH="0" baseline="0" noProof="0">
                <a:ln>
                  <a:noFill/>
                </a:ln>
                <a:solidFill>
                  <a:prstClr val="black"/>
                </a:solidFill>
                <a:effectLst/>
                <a:uLnTx/>
                <a:uFillTx/>
                <a:latin typeface="Open Sans"/>
                <a:ea typeface="Open Sans"/>
                <a:cs typeface="Open Sans"/>
              </a:rPr>
              <a:t>who </a:t>
            </a:r>
            <a:r>
              <a:rPr kumimoji="0" lang="en-US" sz="1800" b="1" i="0" u="none" strike="noStrike" kern="1200" cap="none" spc="0" normalizeH="0" baseline="0" noProof="0">
                <a:ln>
                  <a:noFill/>
                </a:ln>
                <a:solidFill>
                  <a:prstClr val="black"/>
                </a:solidFill>
                <a:effectLst/>
                <a:uLnTx/>
                <a:uFillTx/>
                <a:latin typeface="Open Sans"/>
                <a:ea typeface="Open Sans"/>
                <a:cs typeface="Open Sans"/>
              </a:rPr>
              <a:t>submit a new request </a:t>
            </a:r>
            <a:r>
              <a:rPr kumimoji="0" lang="en-US" sz="1800" b="0" i="0" u="none" strike="noStrike" kern="1200" cap="none" spc="0" normalizeH="0" baseline="0" noProof="0">
                <a:ln>
                  <a:noFill/>
                </a:ln>
                <a:solidFill>
                  <a:prstClr val="black"/>
                </a:solidFill>
                <a:effectLst/>
                <a:uLnTx/>
                <a:uFillTx/>
                <a:latin typeface="Open Sans"/>
                <a:ea typeface="Open Sans"/>
                <a:cs typeface="Open Sans"/>
              </a:rPr>
              <a:t>or </a:t>
            </a:r>
            <a:r>
              <a:rPr kumimoji="0" lang="en-US" sz="1800" b="1" i="0" u="none" strike="noStrike" kern="1200" cap="none" spc="0" normalizeH="0" baseline="0" noProof="0">
                <a:ln>
                  <a:noFill/>
                </a:ln>
                <a:solidFill>
                  <a:prstClr val="black"/>
                </a:solidFill>
                <a:effectLst/>
                <a:uLnTx/>
                <a:uFillTx/>
                <a:latin typeface="Open Sans"/>
                <a:ea typeface="Open Sans"/>
                <a:cs typeface="Open Sans"/>
              </a:rPr>
              <a:t>renew an existing request </a:t>
            </a:r>
            <a:r>
              <a:rPr kumimoji="0" lang="en-US" sz="1800" b="0" i="0" u="none" strike="noStrike" kern="1200" cap="none" spc="0" normalizeH="0" baseline="0" noProof="0">
                <a:ln>
                  <a:noFill/>
                </a:ln>
                <a:solidFill>
                  <a:prstClr val="black"/>
                </a:solidFill>
                <a:effectLst/>
                <a:uLnTx/>
                <a:uFillTx/>
                <a:latin typeface="Open Sans"/>
                <a:ea typeface="Open Sans"/>
                <a:cs typeface="Open Sans"/>
              </a:rPr>
              <a:t>will be expected to secure data according to the updated NIH Security Best Practices</a:t>
            </a:r>
            <a:endParaRPr lang="en-US" sz="1800" b="0" i="0" u="none" strike="noStrike" kern="1200" cap="none" spc="0" normalizeH="0" baseline="0" noProof="0">
              <a:ln>
                <a:noFill/>
              </a:ln>
              <a:solidFill>
                <a:prstClr val="black"/>
              </a:solidFill>
              <a:effectLst/>
              <a:uLnTx/>
              <a:uFillTx/>
              <a:latin typeface="Open Sans"/>
              <a:ea typeface="Open Sans"/>
              <a:cs typeface="Open Sans"/>
            </a:endParaRPr>
          </a:p>
          <a:p>
            <a:pPr marL="305435" indent="-305435" algn="l">
              <a:buClrTx/>
              <a:buFont typeface="Arial" panose="020B0604020202020204" pitchFamily="34" charset="0"/>
              <a:buChar char="•"/>
            </a:pPr>
            <a:r>
              <a:rPr lang="en-US" b="0" i="0">
                <a:solidFill>
                  <a:schemeClr val="tx1"/>
                </a:solidFill>
                <a:effectLst/>
                <a:latin typeface="Open Sans"/>
                <a:ea typeface="Open Sans"/>
                <a:cs typeface="Open Sans"/>
              </a:rPr>
              <a:t>To that end, NIH expects that:</a:t>
            </a:r>
          </a:p>
          <a:p>
            <a:pPr marL="629920" lvl="1" indent="-305435">
              <a:buClrTx/>
              <a:buFont typeface="Courier New" panose="02070309020205020404" pitchFamily="49" charset="0"/>
              <a:buChar char="o"/>
            </a:pPr>
            <a:r>
              <a:rPr lang="en-US" b="0" i="0">
                <a:solidFill>
                  <a:schemeClr val="tx1"/>
                </a:solidFill>
                <a:effectLst/>
                <a:latin typeface="Open Sans"/>
                <a:ea typeface="Open Sans"/>
                <a:cs typeface="Open Sans"/>
              </a:rPr>
              <a:t>Approved Users will attest to NIH that</a:t>
            </a:r>
            <a:r>
              <a:rPr lang="en-US">
                <a:solidFill>
                  <a:schemeClr val="tx1"/>
                </a:solidFill>
                <a:latin typeface="Open Sans"/>
                <a:ea typeface="Open Sans"/>
                <a:cs typeface="Open Sans"/>
              </a:rPr>
              <a:t> the</a:t>
            </a:r>
            <a:r>
              <a:rPr lang="en-US" b="0" i="0">
                <a:solidFill>
                  <a:schemeClr val="tx1"/>
                </a:solidFill>
                <a:effectLst/>
                <a:latin typeface="Open Sans"/>
                <a:ea typeface="Open Sans"/>
                <a:cs typeface="Open Sans"/>
              </a:rPr>
              <a:t> </a:t>
            </a:r>
            <a:r>
              <a:rPr lang="en-US">
                <a:solidFill>
                  <a:schemeClr val="tx1"/>
                </a:solidFill>
                <a:latin typeface="Open Sans"/>
                <a:ea typeface="Open Sans"/>
                <a:cs typeface="Open Sans"/>
              </a:rPr>
              <a:t>system storing human genomic data </a:t>
            </a:r>
            <a:r>
              <a:rPr lang="en-US" b="0" i="0">
                <a:solidFill>
                  <a:schemeClr val="tx1"/>
                </a:solidFill>
                <a:effectLst/>
                <a:latin typeface="Open Sans"/>
                <a:ea typeface="Open Sans"/>
                <a:cs typeface="Open Sans"/>
              </a:rPr>
              <a:t>is compliant with NIST SP 800-171.</a:t>
            </a:r>
          </a:p>
          <a:p>
            <a:pPr marL="629920" lvl="1" indent="-305435">
              <a:buClrTx/>
              <a:buFont typeface="Courier New" panose="02070309020205020404" pitchFamily="49" charset="0"/>
              <a:buChar char="o"/>
            </a:pPr>
            <a:r>
              <a:rPr lang="en-US" b="0" i="0">
                <a:solidFill>
                  <a:schemeClr val="tx1"/>
                </a:solidFill>
                <a:effectLst/>
                <a:latin typeface="Open Sans"/>
                <a:ea typeface="Open Sans"/>
                <a:cs typeface="Open Sans"/>
              </a:rPr>
              <a:t>Approved Users choosing a third-party IT system and/or Cloud Service Provider for data analysis and/or storage will provide NIH with an attestation affirming that the third-party system is compliant with NIST SP 800-171.</a:t>
            </a:r>
          </a:p>
          <a:p>
            <a:pPr marL="629920" lvl="1" indent="-305435">
              <a:buClrTx/>
              <a:buFont typeface="Courier New" panose="02070309020205020404" pitchFamily="49" charset="0"/>
              <a:buChar char="o"/>
            </a:pPr>
            <a:r>
              <a:rPr lang="en-US" b="0" i="0">
                <a:solidFill>
                  <a:schemeClr val="tx1"/>
                </a:solidFill>
                <a:effectLst/>
                <a:latin typeface="Open Sans"/>
                <a:ea typeface="Open Sans"/>
                <a:cs typeface="Open Sans"/>
              </a:rPr>
              <a:t>Non-U.S. users that are unable to attest to the NIST SP 800-171 may attest to the equivalent </a:t>
            </a:r>
            <a:r>
              <a:rPr lang="en-US" b="0" i="0" u="none" strike="noStrike">
                <a:solidFill>
                  <a:srgbClr val="428BCA"/>
                </a:solidFill>
                <a:effectLst/>
                <a:latin typeface="Open Sans"/>
                <a:ea typeface="Open Sans"/>
                <a:cs typeface="Open Sans"/>
                <a:hlinkClick r:id="rId3" tooltip="Link to Non-U.S. Government Site"/>
              </a:rPr>
              <a:t>ISO/IEC 27001</a:t>
            </a:r>
            <a:r>
              <a:rPr lang="en-US" b="0" i="0">
                <a:solidFill>
                  <a:srgbClr val="333333"/>
                </a:solidFill>
                <a:effectLst/>
                <a:latin typeface="Open Sans"/>
                <a:ea typeface="Open Sans"/>
                <a:cs typeface="Open Sans"/>
              </a:rPr>
              <a:t>/</a:t>
            </a:r>
            <a:r>
              <a:rPr lang="en-US" b="0" i="0" u="none" strike="noStrike">
                <a:solidFill>
                  <a:srgbClr val="428BCA"/>
                </a:solidFill>
                <a:effectLst/>
                <a:latin typeface="Open Sans"/>
                <a:ea typeface="Open Sans"/>
                <a:cs typeface="Open Sans"/>
                <a:hlinkClick r:id="rId4" tooltip="Link to Non-U.S. Government Site"/>
              </a:rPr>
              <a:t>27002</a:t>
            </a:r>
            <a:r>
              <a:rPr lang="en-US" b="0" i="0">
                <a:solidFill>
                  <a:srgbClr val="333333"/>
                </a:solidFill>
                <a:effectLst/>
                <a:latin typeface="Open Sans"/>
                <a:ea typeface="Open Sans"/>
                <a:cs typeface="Open Sans"/>
              </a:rPr>
              <a:t> </a:t>
            </a:r>
            <a:r>
              <a:rPr lang="en-US" b="0" i="0">
                <a:solidFill>
                  <a:schemeClr val="tx1"/>
                </a:solidFill>
                <a:effectLst/>
                <a:latin typeface="Open Sans"/>
                <a:ea typeface="Open Sans"/>
                <a:cs typeface="Open Sans"/>
              </a:rPr>
              <a:t>standard.</a:t>
            </a:r>
          </a:p>
          <a:p>
            <a:pPr marL="305435" indent="-305435">
              <a:buClrTx/>
              <a:buFont typeface="Courier New" panose="02070309020205020404" pitchFamily="49" charset="0"/>
              <a:buChar char="o"/>
            </a:pPr>
            <a:r>
              <a:rPr lang="en-US">
                <a:solidFill>
                  <a:schemeClr val="tx1"/>
                </a:solidFill>
                <a:latin typeface="Open Sans"/>
                <a:ea typeface="Open Sans"/>
                <a:cs typeface="Open Sans"/>
              </a:rPr>
              <a:t>The attestation may vary. The PI’s and institution’s ability to attest is informed by a self-assessment.</a:t>
            </a:r>
            <a:endParaRPr lang="en-US" b="0" i="0">
              <a:solidFill>
                <a:schemeClr val="tx1"/>
              </a:solidFill>
              <a:effectLst/>
              <a:latin typeface="Open Sans"/>
              <a:ea typeface="Open Sans"/>
              <a:cs typeface="Open Sans"/>
            </a:endParaRPr>
          </a:p>
        </p:txBody>
      </p:sp>
    </p:spTree>
    <p:extLst>
      <p:ext uri="{BB962C8B-B14F-4D97-AF65-F5344CB8AC3E}">
        <p14:creationId xmlns:p14="http://schemas.microsoft.com/office/powerpoint/2010/main" val="544157758"/>
      </p:ext>
    </p:extLst>
  </p:cSld>
  <p:clrMapOvr>
    <a:masterClrMapping/>
  </p:clrMapOvr>
</p:sld>
</file>

<file path=ppt/theme/theme1.xml><?xml version="1.0" encoding="utf-8"?>
<a:theme xmlns:a="http://schemas.openxmlformats.org/drawingml/2006/main" name="1_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Walbaum Display"/>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CIT Official Brand - Standard">
  <a:themeElements>
    <a:clrScheme name="CIT Official Brand">
      <a:dk1>
        <a:srgbClr val="000000"/>
      </a:dk1>
      <a:lt1>
        <a:srgbClr val="FFFFFF"/>
      </a:lt1>
      <a:dk2>
        <a:srgbClr val="20558A"/>
      </a:dk2>
      <a:lt2>
        <a:srgbClr val="FFFFFF"/>
      </a:lt2>
      <a:accent1>
        <a:srgbClr val="20558A"/>
      </a:accent1>
      <a:accent2>
        <a:srgbClr val="178481"/>
      </a:accent2>
      <a:accent3>
        <a:srgbClr val="616265"/>
      </a:accent3>
      <a:accent4>
        <a:srgbClr val="6991AC"/>
      </a:accent4>
      <a:accent5>
        <a:srgbClr val="C3D8DF"/>
      </a:accent5>
      <a:accent6>
        <a:srgbClr val="E6B174"/>
      </a:accent6>
      <a:hlink>
        <a:srgbClr val="0563C1"/>
      </a:hlink>
      <a:folHlink>
        <a:srgbClr val="954F72"/>
      </a:folHlink>
    </a:clrScheme>
    <a:fontScheme name="CIT Official Brand">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 PowerPoint Template - Standard" id="{357FA713-62A3-4612-91EB-9478ABC095E8}" vid="{6AC85D54-7CDA-4053-B422-40C7F4011FC7}"/>
    </a:ext>
  </a:extLst>
</a:theme>
</file>

<file path=ppt/theme/theme12.xml><?xml version="1.0" encoding="utf-8"?>
<a:theme xmlns:a="http://schemas.openxmlformats.org/drawingml/2006/main" name="CIT-Dr Mooney Template">
  <a:themeElements>
    <a:clrScheme name="CIT">
      <a:dk1>
        <a:srgbClr val="20558A"/>
      </a:dk1>
      <a:lt1>
        <a:srgbClr val="FFFFFF"/>
      </a:lt1>
      <a:dk2>
        <a:srgbClr val="20558A"/>
      </a:dk2>
      <a:lt2>
        <a:srgbClr val="FFFFFF"/>
      </a:lt2>
      <a:accent1>
        <a:srgbClr val="20558A"/>
      </a:accent1>
      <a:accent2>
        <a:srgbClr val="178381"/>
      </a:accent2>
      <a:accent3>
        <a:srgbClr val="6991AC"/>
      </a:accent3>
      <a:accent4>
        <a:srgbClr val="E6B174"/>
      </a:accent4>
      <a:accent5>
        <a:srgbClr val="C3D8DF"/>
      </a:accent5>
      <a:accent6>
        <a:srgbClr val="616165"/>
      </a:accent6>
      <a:hlink>
        <a:srgbClr val="0079D2"/>
      </a:hlink>
      <a:folHlink>
        <a:srgbClr val="800080"/>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IH Full Logo PP Template" id="{D4D74C79-E884-BD4B-85C1-C9851CFFC712}" vid="{C6542ECE-48B5-0343-948F-052FD03CCAD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IH-OCIO Template (white bkgnd)">
  <a:themeElements>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IH Full Logo PP Template" id="{D4D74C79-E884-BD4B-85C1-C9851CFFC712}" vid="{C6542ECE-48B5-0343-948F-052FD03CCADA}"/>
    </a:ext>
  </a:extLst>
</a:theme>
</file>

<file path=ppt/theme/theme4.xml><?xml version="1.0" encoding="utf-8"?>
<a:theme xmlns:a="http://schemas.openxmlformats.org/drawingml/2006/main" name="4_NIH-OCIO Template (white bkgnd)">
  <a:themeElements>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IH Full Logo PP Template" id="{D4D74C79-E884-BD4B-85C1-C9851CFFC712}" vid="{C6542ECE-48B5-0343-948F-052FD03CCADA}"/>
    </a:ext>
  </a:extLst>
</a:theme>
</file>

<file path=ppt/theme/theme5.xml><?xml version="1.0" encoding="utf-8"?>
<a:theme xmlns:a="http://schemas.openxmlformats.org/drawingml/2006/main" name="3_NIH-OCIO Template (white bkgnd)">
  <a:themeElements>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IH Full Logo PP Template" id="{D4D74C79-E884-BD4B-85C1-C9851CFFC712}" vid="{C6542ECE-48B5-0343-948F-052FD03CCADA}"/>
    </a:ext>
  </a:extLst>
</a:theme>
</file>

<file path=ppt/theme/theme6.xml><?xml version="1.0" encoding="utf-8"?>
<a:theme xmlns:a="http://schemas.openxmlformats.org/drawingml/2006/main" name="2_NIH-OCIO Template (white bkgnd)">
  <a:themeElements>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TRIDES Template" id="{1FFA985C-811B-426B-BA9F-EA4CB8FD846D}" vid="{2CB45EF4-38A9-4724-A1A2-C4EEE14FB365}"/>
    </a:ext>
  </a:extLst>
</a:theme>
</file>

<file path=ppt/theme/theme7.xml><?xml version="1.0" encoding="utf-8"?>
<a:theme xmlns:a="http://schemas.openxmlformats.org/drawingml/2006/main" name="1_Custom Design">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CIT Official Brand - Clean">
  <a:themeElements>
    <a:clrScheme name="CIT Official Brand">
      <a:dk1>
        <a:srgbClr val="000000"/>
      </a:dk1>
      <a:lt1>
        <a:srgbClr val="FFFFFF"/>
      </a:lt1>
      <a:dk2>
        <a:srgbClr val="20558A"/>
      </a:dk2>
      <a:lt2>
        <a:srgbClr val="FFFFFF"/>
      </a:lt2>
      <a:accent1>
        <a:srgbClr val="20558A"/>
      </a:accent1>
      <a:accent2>
        <a:srgbClr val="178481"/>
      </a:accent2>
      <a:accent3>
        <a:srgbClr val="616265"/>
      </a:accent3>
      <a:accent4>
        <a:srgbClr val="6991AC"/>
      </a:accent4>
      <a:accent5>
        <a:srgbClr val="C3D8DF"/>
      </a:accent5>
      <a:accent6>
        <a:srgbClr val="E6B174"/>
      </a:accent6>
      <a:hlink>
        <a:srgbClr val="0563C1"/>
      </a:hlink>
      <a:folHlink>
        <a:srgbClr val="954F72"/>
      </a:folHlink>
    </a:clrScheme>
    <a:fontScheme name="CIT Official Brand">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CIT Official Brand - Clean">
  <a:themeElements>
    <a:clrScheme name="CIT Official Brand">
      <a:dk1>
        <a:srgbClr val="000000"/>
      </a:dk1>
      <a:lt1>
        <a:srgbClr val="FFFFFF"/>
      </a:lt1>
      <a:dk2>
        <a:srgbClr val="20558A"/>
      </a:dk2>
      <a:lt2>
        <a:srgbClr val="FFFFFF"/>
      </a:lt2>
      <a:accent1>
        <a:srgbClr val="20558A"/>
      </a:accent1>
      <a:accent2>
        <a:srgbClr val="178481"/>
      </a:accent2>
      <a:accent3>
        <a:srgbClr val="616265"/>
      </a:accent3>
      <a:accent4>
        <a:srgbClr val="6991AC"/>
      </a:accent4>
      <a:accent5>
        <a:srgbClr val="C3D8DF"/>
      </a:accent5>
      <a:accent6>
        <a:srgbClr val="E6B174"/>
      </a:accent6>
      <a:hlink>
        <a:srgbClr val="0563C1"/>
      </a:hlink>
      <a:folHlink>
        <a:srgbClr val="954F72"/>
      </a:folHlink>
    </a:clrScheme>
    <a:fontScheme name="CIT Official Brand">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NIH STRIDES">
    <a:dk1>
      <a:srgbClr val="074B69"/>
    </a:dk1>
    <a:lt1>
      <a:srgbClr val="FFFFFF"/>
    </a:lt1>
    <a:dk2>
      <a:srgbClr val="074B69"/>
    </a:dk2>
    <a:lt2>
      <a:srgbClr val="9BD3CF"/>
    </a:lt2>
    <a:accent1>
      <a:srgbClr val="00A398"/>
    </a:accent1>
    <a:accent2>
      <a:srgbClr val="9BD3CF"/>
    </a:accent2>
    <a:accent3>
      <a:srgbClr val="E6B174"/>
    </a:accent3>
    <a:accent4>
      <a:srgbClr val="C3D8DF"/>
    </a:accent4>
    <a:accent5>
      <a:srgbClr val="616265"/>
    </a:accent5>
    <a:accent6>
      <a:srgbClr val="E57200"/>
    </a:accent6>
    <a:hlink>
      <a:srgbClr val="0079D2"/>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FC9CC93FC9D9042B5D86985EEAA8E10" ma:contentTypeVersion="8" ma:contentTypeDescription="Create a new document." ma:contentTypeScope="" ma:versionID="24f678692046f6b1da8bfc94f7a0b15e">
  <xsd:schema xmlns:xsd="http://www.w3.org/2001/XMLSchema" xmlns:xs="http://www.w3.org/2001/XMLSchema" xmlns:p="http://schemas.microsoft.com/office/2006/metadata/properties" xmlns:ns2="083f2264-4b0d-4ff9-9e86-87657859fb0a" targetNamespace="http://schemas.microsoft.com/office/2006/metadata/properties" ma:root="true" ma:fieldsID="549e90330db72564657f503e78c6df05" ns2:_="">
    <xsd:import namespace="083f2264-4b0d-4ff9-9e86-87657859fb0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3f2264-4b0d-4ff9-9e86-87657859fb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811A92-D464-4AC4-A396-BA73B10CEEAC}">
  <ds:schemaRefs>
    <ds:schemaRef ds:uri="http://schemas.openxmlformats.org/package/2006/metadata/core-properties"/>
    <ds:schemaRef ds:uri="http://schemas.microsoft.com/office/2006/documentManagement/types"/>
    <ds:schemaRef ds:uri="083f2264-4b0d-4ff9-9e86-87657859fb0a"/>
    <ds:schemaRef ds:uri="http://schemas.microsoft.com/office/2006/metadata/properties"/>
    <ds:schemaRef ds:uri="http://purl.org/dc/elements/1.1/"/>
    <ds:schemaRef ds:uri="http://purl.org/dc/term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964DFE9B-97D0-4CE0-8373-5AD08669BFB2}">
  <ds:schemaRefs>
    <ds:schemaRef ds:uri="083f2264-4b0d-4ff9-9e86-87657859fb0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04751AB-E840-446F-8D49-E697067EC887}">
  <ds:schemaRefs>
    <ds:schemaRef ds:uri="http://schemas.microsoft.com/sharepoint/v3/contenttype/forms"/>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{A56D1E3E-B7D8-45BA-A6E6-6E209B3BF140}tf33713516_win32</Template>
  <TotalTime>0</TotalTime>
  <Words>2413</Words>
  <Application>Microsoft Office PowerPoint</Application>
  <PresentationFormat>Widescreen</PresentationFormat>
  <Paragraphs>204</Paragraphs>
  <Slides>18</Slides>
  <Notes>8</Notes>
  <HiddenSlides>0</HiddenSlides>
  <MMClips>0</MMClips>
  <ScaleCrop>false</ScaleCrop>
  <HeadingPairs>
    <vt:vector size="4" baseType="variant">
      <vt:variant>
        <vt:lpstr>Theme</vt:lpstr>
      </vt:variant>
      <vt:variant>
        <vt:i4>12</vt:i4>
      </vt:variant>
      <vt:variant>
        <vt:lpstr>Slide Titles</vt:lpstr>
      </vt:variant>
      <vt:variant>
        <vt:i4>18</vt:i4>
      </vt:variant>
    </vt:vector>
  </HeadingPairs>
  <TitlesOfParts>
    <vt:vector size="30" baseType="lpstr">
      <vt:lpstr>1_3DFloatVTI</vt:lpstr>
      <vt:lpstr>1_Office Theme</vt:lpstr>
      <vt:lpstr>NIH-OCIO Template (white bkgnd)</vt:lpstr>
      <vt:lpstr>4_NIH-OCIO Template (white bkgnd)</vt:lpstr>
      <vt:lpstr>3_NIH-OCIO Template (white bkgnd)</vt:lpstr>
      <vt:lpstr>2_NIH-OCIO Template (white bkgnd)</vt:lpstr>
      <vt:lpstr>1_Custom Design</vt:lpstr>
      <vt:lpstr>CIT Official Brand - Clean</vt:lpstr>
      <vt:lpstr>1_CIT Official Brand - Clean</vt:lpstr>
      <vt:lpstr>3_Office Theme</vt:lpstr>
      <vt:lpstr>1_CIT Official Brand - Standard</vt:lpstr>
      <vt:lpstr>CIT-Dr Mooney Template</vt:lpstr>
      <vt:lpstr>Security Update for Approved Users: Securing NIH Controlled-Access Genomic Data </vt:lpstr>
      <vt:lpstr>NIH Presenters</vt:lpstr>
      <vt:lpstr>Agenda</vt:lpstr>
      <vt:lpstr>Effective January 25, 2015 ​ NIH Genomic Data Sharing (GDS) policy</vt:lpstr>
      <vt:lpstr>GDS Policy Framework For Participant Protections</vt:lpstr>
      <vt:lpstr>NOT-OD-24-157 Effective January 25, 2025​ Update to GDS data management &amp; access practices</vt:lpstr>
      <vt:lpstr>NIH controlled-access human genomic data repositories</vt:lpstr>
      <vt:lpstr>Minimum Standard Operating Procedures for Developer ACCESS</vt:lpstr>
      <vt:lpstr>Approved Users of controlled-access human genomic data from NIH controlled-access Data repositories</vt:lpstr>
      <vt:lpstr>Global Threats: Protecting NIH Controlled-Access Data</vt:lpstr>
      <vt:lpstr>As a Researcher – Here’s What You Need to Know   NIH Security Best Practices for Users of Controlled-Access Data</vt:lpstr>
      <vt:lpstr>As Institution IT Support Staff – Here’s What You Need to Know  NIST SP 800-171 Series </vt:lpstr>
      <vt:lpstr>Anatomy of NIST SP 800-171 Controls Implementing Controls  </vt:lpstr>
      <vt:lpstr>Anatomy of NIST SP 800-171A  Assessing Controls</vt:lpstr>
      <vt:lpstr>NIST Cybersecurity and Privacy Reference Tool  (CPRT) </vt:lpstr>
      <vt:lpstr>  Key Steps to Complying with  NIH Best Security Practices   </vt:lpstr>
      <vt:lpstr>Support &amp; Resources</vt:lpstr>
      <vt:lpstr>Thank You! Submit Questions in the Chat</vt:lpstr>
    </vt:vector>
  </TitlesOfParts>
  <Company>OCIO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ITMC Principals Meeting</dc:title>
  <dc:creator>Thornton, Shakia (NIH/OD) [C]</dc:creator>
  <cp:keywords>ITMC, ITMC Principals</cp:keywords>
  <cp:lastModifiedBy>Carvalho, Marcos (NIH/OD) [C]</cp:lastModifiedBy>
  <cp:revision>3</cp:revision>
  <dcterms:created xsi:type="dcterms:W3CDTF">2023-01-11T20:18:09Z</dcterms:created>
  <dcterms:modified xsi:type="dcterms:W3CDTF">2025-01-02T15:42:16Z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0x0101008FC9CC93FC9D9042B5D86985EEAA8E10</vt:lpwstr>
  </property>
  <property fmtid="{D5CDD505-2E9C-101B-9397-08002B2CF9AE}" pid="3" name="MediaServiceImageTags">
    <vt:lpwstr/>
  </property>
  <property fmtid="{D5CDD505-2E9C-101B-9397-08002B2CF9AE}" pid="4" name="Order">
    <vt:r8>64000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