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8.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9.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0.xml" ContentType="application/vnd.openxmlformats-officedocument.theme+xml"/>
  <Override PartName="/ppt/slideLayouts/slideLayout131.xml" ContentType="application/vnd.openxmlformats-officedocument.presentationml.slideLayout+xml"/>
  <Override PartName="/ppt/theme/theme11.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 id="2147483682" r:id="rId4"/>
    <p:sldMasterId id="2147483693" r:id="rId5"/>
    <p:sldMasterId id="2147483713" r:id="rId6"/>
    <p:sldMasterId id="2147483733" r:id="rId7"/>
    <p:sldMasterId id="2147483752" r:id="rId8"/>
    <p:sldMasterId id="2147483760" r:id="rId9"/>
    <p:sldMasterId id="2147483779" r:id="rId10"/>
    <p:sldMasterId id="2147483790" r:id="rId11"/>
    <p:sldMasterId id="2147483792" r:id="rId12"/>
  </p:sldMasterIdLst>
  <p:notesMasterIdLst>
    <p:notesMasterId r:id="rId26"/>
  </p:notesMasterIdLst>
  <p:sldIdLst>
    <p:sldId id="365" r:id="rId13"/>
    <p:sldId id="258" r:id="rId14"/>
    <p:sldId id="2147474816" r:id="rId15"/>
    <p:sldId id="2145706954" r:id="rId16"/>
    <p:sldId id="2147474817" r:id="rId17"/>
    <p:sldId id="2147474818" r:id="rId18"/>
    <p:sldId id="2147474263" r:id="rId19"/>
    <p:sldId id="280" r:id="rId20"/>
    <p:sldId id="2141412355" r:id="rId21"/>
    <p:sldId id="2147475169" r:id="rId22"/>
    <p:sldId id="1975" r:id="rId23"/>
    <p:sldId id="257" r:id="rId24"/>
    <p:sldId id="48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D2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D8E6B-0ED2-4AAB-B676-4A7F4E8D53E7}" v="112" dt="2026-10-28T19:26:44.2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7" autoAdjust="0"/>
    <p:restoredTop sz="94708" autoAdjust="0"/>
  </p:normalViewPr>
  <p:slideViewPr>
    <p:cSldViewPr snapToGrid="0">
      <p:cViewPr varScale="1">
        <p:scale>
          <a:sx n="105" d="100"/>
          <a:sy n="105" d="100"/>
        </p:scale>
        <p:origin x="774" y="102"/>
      </p:cViewPr>
      <p:guideLst/>
    </p:cSldViewPr>
  </p:slideViewPr>
  <p:outlineViewPr>
    <p:cViewPr>
      <p:scale>
        <a:sx n="33" d="100"/>
        <a:sy n="33" d="100"/>
      </p:scale>
      <p:origin x="0" y="-1162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9.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88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6690E0-30E3-4CFE-AB2D-3724F5B57252}" type="slidenum">
              <a:rPr kumimoji="0" lang="en-US"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3888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B0BBF-50AB-44FB-B960-21056DCD421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313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D0163-F7BB-8D06-340D-59D881C95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C882AA-966C-C356-6CC1-D90070892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F1762-4BED-ED3C-44ED-879DCBA5A406}"/>
              </a:ext>
            </a:extLst>
          </p:cNvPr>
          <p:cNvSpPr>
            <a:spLocks noGrp="1"/>
          </p:cNvSpPr>
          <p:nvPr>
            <p:ph type="body" idx="1"/>
          </p:nvPr>
        </p:nvSpPr>
        <p:spPr/>
        <p:txBody>
          <a:bodyPr/>
          <a:lstStyle/>
          <a:p>
            <a:pPr marL="0" marR="0"/>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B9F3A23-1B9E-72E1-B767-D453509F37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2803A7-447F-4155-A2B4-3B70868B989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04576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5791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CFE4F-86A1-495D-837D-5BB09918FC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790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F6C00A83-4C85-4905-8AFB-C2FE5EE623FB}"/>
              </a:ext>
            </a:extLst>
          </p:cNvPr>
          <p:cNvSpPr>
            <a:spLocks noGrp="1" noRot="1" noChangeAspect="1" noTextEdit="1"/>
          </p:cNvSpPr>
          <p:nvPr>
            <p:ph type="sldImg"/>
          </p:nvPr>
        </p:nvSpPr>
        <p:spPr>
          <a:ln/>
        </p:spPr>
      </p:sp>
      <p:sp>
        <p:nvSpPr>
          <p:cNvPr id="14339" name="Notes Placeholder 2">
            <a:extLst>
              <a:ext uri="{FF2B5EF4-FFF2-40B4-BE49-F238E27FC236}">
                <a16:creationId xmlns:a16="http://schemas.microsoft.com/office/drawing/2014/main" id="{A3DC0A05-29F5-4EE8-8BDE-5400CAF8B84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endParaRPr>
          </a:p>
        </p:txBody>
      </p:sp>
      <p:sp>
        <p:nvSpPr>
          <p:cNvPr id="14340" name="Date Placeholder 3">
            <a:extLst>
              <a:ext uri="{FF2B5EF4-FFF2-40B4-BE49-F238E27FC236}">
                <a16:creationId xmlns:a16="http://schemas.microsoft.com/office/drawing/2014/main" id="{1EA2F859-87C1-4D19-B065-52159A8F4FB7}"/>
              </a:ext>
            </a:extLst>
          </p:cNvPr>
          <p:cNvSpPr>
            <a:spLocks noGrp="1"/>
          </p:cNvSpPr>
          <p:nvPr>
            <p:ph type="dt" sz="quarter"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BC567686-17F4-4B8F-9BD6-73D3EDF6A65B}" type="datetime1">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10/30/2026</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14341" name="Slide Number Placeholder 4">
            <a:extLst>
              <a:ext uri="{FF2B5EF4-FFF2-40B4-BE49-F238E27FC236}">
                <a16:creationId xmlns:a16="http://schemas.microsoft.com/office/drawing/2014/main" id="{E7DAA255-2A9B-40FC-922C-B640C39F84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1pPr>
            <a:lvl2pPr marL="742950" indent="-28575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2pPr>
            <a:lvl3pPr marL="11430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3pPr>
            <a:lvl4pPr marL="16002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4pPr>
            <a:lvl5pPr marL="2057400" indent="-228600">
              <a:spcBef>
                <a:spcPct val="30000"/>
              </a:spcBef>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30000"/>
              </a:spcBef>
              <a:spcAft>
                <a:spcPct val="0"/>
              </a:spcAft>
              <a:buFont typeface="Arial" panose="020B0604020202020204" pitchFamily="34" charset="0"/>
              <a:buChar char="•"/>
              <a:defRPr sz="1200">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1BD2F47-1218-4E24-BF82-66DB54808DDC}"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4136076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196997-A419-4D2B-94A7-9762C096CC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8142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EF3864-696B-47CD-9C4B-BE947F96796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374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5.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1.jpeg"/><Relationship Id="rId2" Type="http://schemas.openxmlformats.org/officeDocument/2006/relationships/hyperlink" Target="mailto:info@nccih.nih.gov" TargetMode="External"/><Relationship Id="rId1" Type="http://schemas.openxmlformats.org/officeDocument/2006/relationships/slideMaster" Target="../slideMasters/slideMaster5.xml"/><Relationship Id="rId6" Type="http://schemas.openxmlformats.org/officeDocument/2006/relationships/image" Target="../media/image25.png"/><Relationship Id="rId5" Type="http://schemas.openxmlformats.org/officeDocument/2006/relationships/image" Target="../media/image13.jpeg"/><Relationship Id="rId4" Type="http://schemas.openxmlformats.org/officeDocument/2006/relationships/image" Target="../media/image24.jpe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s://www.flickr.com/gp/145236680@N03/K4C6K5" TargetMode="External"/><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Master" Target="../slideMasters/slideMaster10.xml"/><Relationship Id="rId5" Type="http://schemas.openxmlformats.org/officeDocument/2006/relationships/image" Target="../media/image49.png"/><Relationship Id="rId4" Type="http://schemas.openxmlformats.org/officeDocument/2006/relationships/image" Target="../media/image46.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0.jpe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3.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2.jpeg"/><Relationship Id="rId1" Type="http://schemas.openxmlformats.org/officeDocument/2006/relationships/slideMaster" Target="../slideMasters/slideMaster12.xml"/><Relationship Id="rId4" Type="http://schemas.openxmlformats.org/officeDocument/2006/relationships/image" Target="../media/image53.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417B7-0884-0450-AE42-63838B1EDB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BC6F813-B942-C945-6A3A-0D2E172AD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A7436B-F941-DAFA-1E94-2D2A8767D900}"/>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8F0001F8-AA9B-54E5-4784-DB2171A9E6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CAE65-E468-D792-FD34-5257FFE4B7D6}"/>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3331181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5776-CDF4-7A69-B418-BC6D28B54B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74E5D0-F365-CFCB-F885-EBE97D9CBA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505F6E-0CE4-09B0-6912-1D6B3A288E36}"/>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73104328-52D4-6924-453B-407FCDBE0C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6233E1-1897-F2CA-A325-4D5D8D06C9E0}"/>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85419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5E34D-EAF3-3AEA-C2C4-689FC57B24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DB12DD-6AA8-4303-75FB-50D1CEB1F3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B93B8C-8951-22C7-C982-447FEB54704F}"/>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5388865B-2198-B36C-DC98-01EDAD3376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DC4C2B-B276-17DA-8239-6A1402BC87F9}"/>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1739725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4D22-5BA7-8DD8-D08D-65EDEB6C16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FAD4D7-9858-1023-895E-A54F735D4B4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B0B037-7303-810A-A97A-5CB1A5085B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BF03B6-4AA6-793F-B38B-C357FDAA961C}"/>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6" name="Footer Placeholder 5">
            <a:extLst>
              <a:ext uri="{FF2B5EF4-FFF2-40B4-BE49-F238E27FC236}">
                <a16:creationId xmlns:a16="http://schemas.microsoft.com/office/drawing/2014/main" id="{2A2F502A-CFC2-3562-513C-31D344BF4F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93FA22-3BBB-7FD3-C10C-DED187A272A3}"/>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2486769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80BF-73B8-AAA6-53C9-A8E2C8F9AD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FDDE79-C8DC-6358-E4B2-5340B79C55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84D8C4-8E68-A293-3442-AC7363AE4A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4A21DB-BB9B-08B7-E764-60192FD803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05AB45-6EB5-6CA9-A5BE-63D6DD2AAF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5B093F-9923-1939-3E1F-4D7101BB4D68}"/>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8" name="Footer Placeholder 7">
            <a:extLst>
              <a:ext uri="{FF2B5EF4-FFF2-40B4-BE49-F238E27FC236}">
                <a16:creationId xmlns:a16="http://schemas.microsoft.com/office/drawing/2014/main" id="{23884EDE-08ED-1462-5D70-CF20A9DCBB2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C9DAC3-9044-FD2F-BA80-A426D35FDD5D}"/>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3250347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0F4F-1316-0EEC-592D-EDFA6C2543F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D2DB33-9137-A894-C106-3BA3F7CBCF06}"/>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4" name="Footer Placeholder 3">
            <a:extLst>
              <a:ext uri="{FF2B5EF4-FFF2-40B4-BE49-F238E27FC236}">
                <a16:creationId xmlns:a16="http://schemas.microsoft.com/office/drawing/2014/main" id="{ACB0F1CC-A18A-3AB7-496E-CA4F56FBCB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972211-4631-7312-A746-31D1E59ED079}"/>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220149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C1C68D-F50E-48E0-D39E-C7622FC700A0}"/>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3" name="Footer Placeholder 2">
            <a:extLst>
              <a:ext uri="{FF2B5EF4-FFF2-40B4-BE49-F238E27FC236}">
                <a16:creationId xmlns:a16="http://schemas.microsoft.com/office/drawing/2014/main" id="{C3E7FE39-8660-1ED9-D960-8D0E08BB2C8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6DAA8C-6244-E474-958F-3AA69CEA9D4F}"/>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1549306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0A44-D0DC-DF26-BC0E-EBDE5053D3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E970252-DE8B-E3FC-1D35-DD992D81F0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2DF831-BA9F-DE2F-1714-892B1137E5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BA3BCC-254B-320B-589E-9C175E9FF71E}"/>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6" name="Footer Placeholder 5">
            <a:extLst>
              <a:ext uri="{FF2B5EF4-FFF2-40B4-BE49-F238E27FC236}">
                <a16:creationId xmlns:a16="http://schemas.microsoft.com/office/drawing/2014/main" id="{C557E5D9-2625-D5F3-4E13-9820EF2FDE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8836B-C16F-F4B8-194B-0591753C9A2A}"/>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385731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EBFF0-5351-4CBA-6831-0A30BAABA7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91E777-EDB9-AF1F-4948-8A0C172F1D4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611C945-3672-ADEE-A88D-6B57CD2CE5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939B2F-2894-B2B0-C6EE-FE7797734899}"/>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6" name="Footer Placeholder 5">
            <a:extLst>
              <a:ext uri="{FF2B5EF4-FFF2-40B4-BE49-F238E27FC236}">
                <a16:creationId xmlns:a16="http://schemas.microsoft.com/office/drawing/2014/main" id="{879FD20A-9424-A521-4B04-FFF59B22DF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FB8305-C192-6270-D9AC-EF00FCF6E4F4}"/>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145464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68175-CECC-B084-F56E-334C0A4024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517276-EF0E-D9E2-8643-487B9BF53A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1C6607-5B81-24D8-3FBD-56181D0DA5F5}"/>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CCAF36CA-2BAB-176C-AF6E-51BA98E464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B34A4-29A7-824B-20DC-75BCFFDE9B6D}"/>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217934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0426E-7078-D219-8233-E94404905D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4DDD03-367A-EE82-68D9-036A588705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A053D1-BFC1-0CAF-1CB5-B458A23B5B54}"/>
              </a:ext>
            </a:extLst>
          </p:cNvPr>
          <p:cNvSpPr>
            <a:spLocks noGrp="1"/>
          </p:cNvSpPr>
          <p:nvPr>
            <p:ph type="dt" sz="half" idx="10"/>
          </p:nvPr>
        </p:nvSpPr>
        <p:spPr/>
        <p:txBody>
          <a:body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BBF91D7A-4FB8-C724-84E5-68C7E9960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08534C-BAEA-327D-372E-BDB64FF9F569}"/>
              </a:ext>
            </a:extLst>
          </p:cNvPr>
          <p:cNvSpPr>
            <a:spLocks noGrp="1"/>
          </p:cNvSpPr>
          <p:nvPr>
            <p:ph type="sldNum" sz="quarter" idx="12"/>
          </p:nvPr>
        </p:nvSpPr>
        <p:spPr/>
        <p:txBody>
          <a:bodyPr/>
          <a:lstStyle/>
          <a:p>
            <a:fld id="{8E858954-F229-4A45-89E6-AF6809EF7D7E}" type="slidenum">
              <a:rPr lang="en-US" smtClean="0"/>
              <a:t>‹#›</a:t>
            </a:fld>
            <a:endParaRPr lang="en-US"/>
          </a:p>
        </p:txBody>
      </p:sp>
    </p:spTree>
    <p:extLst>
      <p:ext uri="{BB962C8B-B14F-4D97-AF65-F5344CB8AC3E}">
        <p14:creationId xmlns:p14="http://schemas.microsoft.com/office/powerpoint/2010/main" val="451126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8E5F-B213-056E-2ED5-FE2103AB1B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BE334E-68D3-6146-042B-DCE027EC82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63B9EC-08D1-17BB-922E-2D5EAE485FE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86E302D-B962-654F-3D57-8C706A919A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EFA64A-AD6B-E37A-FF9F-6D6FD5AE2E10}"/>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2141836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8E8F-74A0-A97C-74F8-BB0C8169BB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BBC43A-6F32-2809-BD99-055D754F4D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AAEF47-D4A3-3BC7-F21E-EBB6AB6B949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3C70888-A923-1742-668B-245A836DDE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29E73D-BE6F-4F50-9D26-677129EDBE6C}"/>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35565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6F79-19B8-2A6D-5579-D43E9B77F9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6CB09CB-AF4B-1778-AAB8-89F8A53A2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9CE9EF9-1969-4620-3926-BEA8F2EAFEF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13DF6F3-DA0E-79E2-F777-D6D4A2EAEA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A23E51-9025-024E-9479-59B88B25C201}"/>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1686873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76F05-734F-4319-B151-018DBAD957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FC7474-75E7-C8D6-3611-3B2AD70377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5729D1-6E3E-7012-2D9B-592BB42E7F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36A5C1-43AE-A5D4-18B2-22F38A6C38E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0D479B5-A24C-D81E-EEF0-B1BA81E459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6141D-B9A2-C757-5B05-4DC33917EE29}"/>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3458086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372F-F287-88F6-0A4C-06EA66DE7E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EF5D9D8-2D52-8CD4-4DCD-B1C7A1CB5C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5C0DB7-CB8F-9E2D-5B2A-135CF5AB62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B07BB3-DC72-C642-7770-C02F5804AE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2F2356-80DE-A92B-4FC0-ED1471A28B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68F452-8944-A965-1288-BFEF918434F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B8F827D-35E1-5F95-91F6-6CA7DCA8D8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CE2BBEC-FE36-6D22-F922-3213F2FB8281}"/>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3401405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32DAF-4960-BCEA-2E8F-6C3DDF6866E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6C349A6-500F-FCFF-7FA4-23FA1004A274}"/>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BE83452-EBB1-B589-58DA-72FC472920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5CA07F-A31E-539A-AADF-106C7769A09A}"/>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1337795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81C60A-D7E5-1EE6-0FC8-AC621D30D0B5}"/>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3229B776-46CF-4659-20CB-AB198016B8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91BF32-EC11-2B49-167D-DD543B257229}"/>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3716874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84B9-C65F-24D3-F1A3-3E402C7FAA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C1E3BE-A83D-B6C5-3D41-7F463FCD41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562A7A-DAF4-CAED-F49C-D721BBAF8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BE3435-6E0A-BAE0-857D-0771DEE1703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BC7C1E2-5674-0F39-0DAE-6D1937B767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AA9B4C-5205-ADA0-82AC-C2C4AA4FF25C}"/>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1012773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0490A-ED89-DF25-1D73-562847925B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85A5AE1-C9F4-1AD4-A1B7-B9B60BB129D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6D3C40D-CF9B-BEEB-2F07-E1168EB249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F390ED-7635-091D-BD15-505C7F88CD8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A1D4957-6FD6-75E9-DB00-515D5E3C3E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60054E-8C1B-12DD-41C4-2A613107A509}"/>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495737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F9913-58DF-118D-6BC7-349CC208BCD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776565-FC0B-88DC-FA1A-9B7937F234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05E9DD-5064-0296-BD6F-1583846CA56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2C45D49-6533-F63E-6EAC-86A846151C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4AB794-CEF1-F6F3-6379-9B5E39622A9D}"/>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1273468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0D4A0F-0903-D0B9-0C07-6ACFA2A329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FADB97-BEFD-EAC2-217B-7E868DC55C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D0F225-5D24-4919-CA90-9EC6CE6CCF0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410443E-2C85-7190-B3D1-7A8302147D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01FC65-226E-6E9F-8BC7-21C197B94D1E}"/>
              </a:ext>
            </a:extLst>
          </p:cNvPr>
          <p:cNvSpPr>
            <a:spLocks noGrp="1"/>
          </p:cNvSpPr>
          <p:nvPr>
            <p:ph type="sldNum" sz="quarter" idx="12"/>
          </p:nvPr>
        </p:nvSpPr>
        <p:spPr/>
        <p:txBody>
          <a:bodyPr/>
          <a:lstStyle/>
          <a:p>
            <a:fld id="{E8459DFE-BDBD-4564-8DE6-854495CD00C0}" type="slidenum">
              <a:rPr lang="en-US" smtClean="0"/>
              <a:t>‹#›</a:t>
            </a:fld>
            <a:endParaRPr lang="en-US"/>
          </a:p>
        </p:txBody>
      </p:sp>
    </p:spTree>
    <p:extLst>
      <p:ext uri="{BB962C8B-B14F-4D97-AF65-F5344CB8AC3E}">
        <p14:creationId xmlns:p14="http://schemas.microsoft.com/office/powerpoint/2010/main" val="31111982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C385411-4DBD-BBE3-A9E3-B5C3FF54496D}"/>
              </a:ext>
            </a:extLst>
          </p:cNvPr>
          <p:cNvSpPr>
            <a:spLocks noGrp="1"/>
          </p:cNvSpPr>
          <p:nvPr>
            <p:ph type="ftr" sz="quarter" idx="11"/>
          </p:nvPr>
        </p:nvSpPr>
        <p:spPr/>
        <p:txBody>
          <a:bodyPr/>
          <a:lstStyle/>
          <a:p>
            <a:endParaRPr lang="en-US"/>
          </a:p>
        </p:txBody>
      </p:sp>
      <p:pic>
        <p:nvPicPr>
          <p:cNvPr id="7" name="Picture 6" descr="NIBIB Logo">
            <a:extLst>
              <a:ext uri="{FF2B5EF4-FFF2-40B4-BE49-F238E27FC236}">
                <a16:creationId xmlns:a16="http://schemas.microsoft.com/office/drawing/2014/main" id="{EFC46083-D354-8132-CF9D-47B298A397C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6895" y="6084585"/>
            <a:ext cx="3218329" cy="743805"/>
          </a:xfrm>
          <a:prstGeom prst="rect">
            <a:avLst/>
          </a:prstGeom>
        </p:spPr>
      </p:pic>
      <p:sp>
        <p:nvSpPr>
          <p:cNvPr id="9" name="Rectangle 8">
            <a:extLst>
              <a:ext uri="{FF2B5EF4-FFF2-40B4-BE49-F238E27FC236}">
                <a16:creationId xmlns:a16="http://schemas.microsoft.com/office/drawing/2014/main" id="{580BB9A3-2EF3-0151-F487-8E3BEF444306}"/>
              </a:ext>
              <a:ext uri="{C183D7F6-B498-43B3-948B-1728B52AA6E4}">
                <adec:decorative xmlns:adec="http://schemas.microsoft.com/office/drawing/2017/decorative" val="1"/>
              </a:ext>
            </a:extLst>
          </p:cNvPr>
          <p:cNvSpPr/>
          <p:nvPr userDrawn="1"/>
        </p:nvSpPr>
        <p:spPr>
          <a:xfrm flipV="1">
            <a:off x="1" y="5909310"/>
            <a:ext cx="12192000" cy="128800"/>
          </a:xfrm>
          <a:prstGeom prst="rect">
            <a:avLst/>
          </a:prstGeom>
          <a:solidFill>
            <a:srgbClr val="004E9A"/>
          </a:solidFill>
          <a:ln>
            <a:solidFill>
              <a:srgbClr val="004E9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older 6">
            <a:extLst>
              <a:ext uri="{FF2B5EF4-FFF2-40B4-BE49-F238E27FC236}">
                <a16:creationId xmlns:a16="http://schemas.microsoft.com/office/drawing/2014/main" id="{A68ED32D-3D5F-066F-DD66-6B9D81223944}"/>
              </a:ext>
            </a:extLst>
          </p:cNvPr>
          <p:cNvSpPr>
            <a:spLocks noGrp="1"/>
          </p:cNvSpPr>
          <p:nvPr>
            <p:ph type="sldNum" sz="quarter" idx="4"/>
          </p:nvPr>
        </p:nvSpPr>
        <p:spPr>
          <a:xfrm>
            <a:off x="8778240" y="6377940"/>
            <a:ext cx="2804160" cy="342900"/>
          </a:xfrm>
          <a:prstGeom prst="rect">
            <a:avLst/>
          </a:prstGeom>
        </p:spPr>
        <p:txBody>
          <a:bodyPr lIns="0" tIns="0" rIns="0" bIns="0"/>
          <a:lstStyle>
            <a:lvl1pPr algn="r">
              <a:defRPr b="1">
                <a:solidFill>
                  <a:srgbClr val="004E9A"/>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8513868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Background">
            <a:extLst>
              <a:ext uri="{FF2B5EF4-FFF2-40B4-BE49-F238E27FC236}">
                <a16:creationId xmlns:a16="http://schemas.microsoft.com/office/drawing/2014/main" id="{0794F741-73E5-AD9D-33C2-49BFCB3123D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3764478" y="0"/>
            <a:ext cx="8427522" cy="6858000"/>
          </a:xfrm>
          <a:prstGeom prst="rect">
            <a:avLst/>
          </a:prstGeom>
          <a:solidFill>
            <a:srgbClr val="FFFFF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NIGMS Logo" descr="Logo for the National Institute of General Medical Sciences at the National Institutes of Health.">
            <a:extLst>
              <a:ext uri="{FF2B5EF4-FFF2-40B4-BE49-F238E27FC236}">
                <a16:creationId xmlns:a16="http://schemas.microsoft.com/office/drawing/2014/main" id="{A0CDDD09-A895-354C-5820-2D99C278A4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6865" y="356568"/>
            <a:ext cx="2120458" cy="432573"/>
          </a:xfrm>
          <a:prstGeom prst="rect">
            <a:avLst/>
          </a:prstGeom>
        </p:spPr>
      </p:pic>
      <p:pic>
        <p:nvPicPr>
          <p:cNvPr id="8" name="HHS Logo" descr="Logo for the Department of Health and Human Services.">
            <a:extLst>
              <a:ext uri="{FF2B5EF4-FFF2-40B4-BE49-F238E27FC236}">
                <a16:creationId xmlns:a16="http://schemas.microsoft.com/office/drawing/2014/main" id="{1AFA18E4-4F88-CB2E-4726-52AF86515E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57143" y="148400"/>
            <a:ext cx="848910" cy="848910"/>
          </a:xfrm>
          <a:prstGeom prst="rect">
            <a:avLst/>
          </a:prstGeom>
        </p:spPr>
      </p:pic>
      <p:sp>
        <p:nvSpPr>
          <p:cNvPr id="2" name="Title">
            <a:extLst>
              <a:ext uri="{FF2B5EF4-FFF2-40B4-BE49-F238E27FC236}">
                <a16:creationId xmlns:a16="http://schemas.microsoft.com/office/drawing/2014/main" id="{3EDE8A1E-6C2B-E52D-B23D-9582296F4F38}"/>
              </a:ext>
            </a:extLst>
          </p:cNvPr>
          <p:cNvSpPr>
            <a:spLocks noGrp="1"/>
          </p:cNvSpPr>
          <p:nvPr>
            <p:ph type="ctrTitle"/>
          </p:nvPr>
        </p:nvSpPr>
        <p:spPr>
          <a:xfrm>
            <a:off x="3975541" y="148400"/>
            <a:ext cx="7963117" cy="4866052"/>
          </a:xfrm>
          <a:noFill/>
        </p:spPr>
        <p:txBody>
          <a:bodyPr anchor="ctr">
            <a:normAutofit/>
          </a:bodyPr>
          <a:lstStyle>
            <a:lvl1pPr algn="ctr">
              <a:defRPr sz="4800">
                <a:solidFill>
                  <a:schemeClr val="accent1">
                    <a:lumMod val="50000"/>
                  </a:schemeClr>
                </a:solidFill>
                <a:latin typeface="Arial Black" panose="020B0A04020102020204" pitchFamily="34" charset="0"/>
              </a:defRPr>
            </a:lvl1pPr>
          </a:lstStyle>
          <a:p>
            <a:r>
              <a:rPr lang="en-US"/>
              <a:t>Click to edit Master title style</a:t>
            </a:r>
          </a:p>
        </p:txBody>
      </p:sp>
      <p:sp>
        <p:nvSpPr>
          <p:cNvPr id="7" name="Subtitle">
            <a:extLst>
              <a:ext uri="{FF2B5EF4-FFF2-40B4-BE49-F238E27FC236}">
                <a16:creationId xmlns:a16="http://schemas.microsoft.com/office/drawing/2014/main" id="{39030F5F-1C0C-8755-0B0E-8CE5CF1C47E1}"/>
              </a:ext>
            </a:extLst>
          </p:cNvPr>
          <p:cNvSpPr>
            <a:spLocks noGrp="1"/>
          </p:cNvSpPr>
          <p:nvPr>
            <p:ph type="body" sz="quarter" idx="11" hasCustomPrompt="1"/>
          </p:nvPr>
        </p:nvSpPr>
        <p:spPr>
          <a:xfrm>
            <a:off x="3975539" y="5132438"/>
            <a:ext cx="7963117" cy="1414485"/>
          </a:xfrm>
        </p:spPr>
        <p:txBody>
          <a:bodyPr anchor="ctr"/>
          <a:lstStyle>
            <a:lvl1pPr marL="0" indent="0" algn="ctr">
              <a:buNone/>
              <a:defRPr/>
            </a:lvl1pPr>
          </a:lstStyle>
          <a:p>
            <a:pPr lvl="0"/>
            <a:r>
              <a:rPr lang="en-US"/>
              <a:t>Subtitle</a:t>
            </a:r>
          </a:p>
        </p:txBody>
      </p:sp>
      <p:sp>
        <p:nvSpPr>
          <p:cNvPr id="3" name="Authors">
            <a:extLst>
              <a:ext uri="{FF2B5EF4-FFF2-40B4-BE49-F238E27FC236}">
                <a16:creationId xmlns:a16="http://schemas.microsoft.com/office/drawing/2014/main" id="{D3D4882C-ACF3-79A2-AE34-159240766EF2}"/>
              </a:ext>
            </a:extLst>
          </p:cNvPr>
          <p:cNvSpPr>
            <a:spLocks noGrp="1"/>
          </p:cNvSpPr>
          <p:nvPr>
            <p:ph type="subTitle" idx="1" hasCustomPrompt="1"/>
          </p:nvPr>
        </p:nvSpPr>
        <p:spPr>
          <a:xfrm>
            <a:off x="176865" y="1411983"/>
            <a:ext cx="3410750" cy="3015856"/>
          </a:xfrm>
          <a:noFill/>
        </p:spPr>
        <p:txBody>
          <a:bodyPr anchor="ctr">
            <a:normAutofit/>
          </a:bodyPr>
          <a:lstStyle>
            <a:lvl1pPr marL="0" indent="0" algn="l">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Author(s)</a:t>
            </a:r>
          </a:p>
        </p:txBody>
      </p:sp>
      <p:sp>
        <p:nvSpPr>
          <p:cNvPr id="6" name="Date">
            <a:extLst>
              <a:ext uri="{FF2B5EF4-FFF2-40B4-BE49-F238E27FC236}">
                <a16:creationId xmlns:a16="http://schemas.microsoft.com/office/drawing/2014/main" id="{D2EB78E1-A040-F9CA-B902-DE8986302B01}"/>
              </a:ext>
            </a:extLst>
          </p:cNvPr>
          <p:cNvSpPr>
            <a:spLocks noGrp="1"/>
          </p:cNvSpPr>
          <p:nvPr>
            <p:ph type="body" sz="quarter" idx="10"/>
          </p:nvPr>
        </p:nvSpPr>
        <p:spPr>
          <a:xfrm>
            <a:off x="176865" y="5889621"/>
            <a:ext cx="3334271" cy="657303"/>
          </a:xfrm>
          <a:noFill/>
        </p:spPr>
        <p:txBody>
          <a:bodyPr anchor="ctr">
            <a:normAutofit/>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5458098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Standard Slid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3943D6C-DD71-F3EF-890B-B1D3FC067D57}"/>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A1218694-2A5F-1E8D-3BEB-EDF8FD52EC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ge Number">
            <a:extLst>
              <a:ext uri="{FF2B5EF4-FFF2-40B4-BE49-F238E27FC236}">
                <a16:creationId xmlns:a16="http://schemas.microsoft.com/office/drawing/2014/main" id="{1FE7CFF8-2384-0D50-12BD-82C3AB93ECBD}"/>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4" name="Logo" descr="Logo for the National Institute of General Medical Sciences at the National Institutes of Health.">
            <a:extLst>
              <a:ext uri="{FF2B5EF4-FFF2-40B4-BE49-F238E27FC236}">
                <a16:creationId xmlns:a16="http://schemas.microsoft.com/office/drawing/2014/main" id="{D4FA2883-1B65-0417-6EF4-6667ACD200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26582816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22F9F82-1C05-D696-7AB6-5AEC5F7BC2FB}"/>
              </a:ext>
            </a:extLst>
          </p:cNvPr>
          <p:cNvSpPr>
            <a:spLocks noGrp="1"/>
          </p:cNvSpPr>
          <p:nvPr>
            <p:ph type="title"/>
          </p:nvPr>
        </p:nvSpPr>
        <p:spPr>
          <a:xfrm>
            <a:off x="831850" y="621792"/>
            <a:ext cx="10515600" cy="4398264"/>
          </a:xfrm>
        </p:spPr>
        <p:txBody>
          <a:bodyPr anchor="ctr"/>
          <a:lstStyle>
            <a:lvl1pPr algn="ctr">
              <a:defRPr sz="6000"/>
            </a:lvl1pPr>
          </a:lstStyle>
          <a:p>
            <a:r>
              <a:rPr lang="en-US"/>
              <a:t>Click to edit Master title style</a:t>
            </a:r>
          </a:p>
        </p:txBody>
      </p:sp>
      <p:sp>
        <p:nvSpPr>
          <p:cNvPr id="3" name="Text Placeholder">
            <a:extLst>
              <a:ext uri="{FF2B5EF4-FFF2-40B4-BE49-F238E27FC236}">
                <a16:creationId xmlns:a16="http://schemas.microsoft.com/office/drawing/2014/main" id="{BCFD56A2-A856-EDAC-B70E-99040A5A1C12}"/>
              </a:ext>
            </a:extLst>
          </p:cNvPr>
          <p:cNvSpPr>
            <a:spLocks noGrp="1"/>
          </p:cNvSpPr>
          <p:nvPr>
            <p:ph type="body" idx="1"/>
          </p:nvPr>
        </p:nvSpPr>
        <p:spPr>
          <a:xfrm>
            <a:off x="831850" y="5020056"/>
            <a:ext cx="10515600" cy="1069594"/>
          </a:xfrm>
        </p:spPr>
        <p:txBody>
          <a:bodyPr/>
          <a:lstStyle>
            <a:lvl1pPr marL="0" indent="0" algn="ctr">
              <a:buNone/>
              <a:defRPr sz="240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Page Number">
            <a:extLst>
              <a:ext uri="{FF2B5EF4-FFF2-40B4-BE49-F238E27FC236}">
                <a16:creationId xmlns:a16="http://schemas.microsoft.com/office/drawing/2014/main" id="{4C774888-9AFD-1D0C-FEC1-137F8944F44F}"/>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4" name="Logo" descr="Logo for the National Institute of General Medical Sciences at the National Institutes of Health.">
            <a:extLst>
              <a:ext uri="{FF2B5EF4-FFF2-40B4-BE49-F238E27FC236}">
                <a16:creationId xmlns:a16="http://schemas.microsoft.com/office/drawing/2014/main" id="{08D1CE77-E9BE-D18C-3D05-ABC670393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396011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er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9E27E6-9678-D74E-B6EA-29E483B33C16}"/>
              </a:ext>
            </a:extLst>
          </p:cNvPr>
          <p:cNvSpPr>
            <a:spLocks noGrp="1"/>
          </p:cNvSpPr>
          <p:nvPr>
            <p:ph type="title"/>
          </p:nvPr>
        </p:nvSpPr>
        <p:spPr/>
        <p:txBody>
          <a:bodyPr/>
          <a:lstStyle/>
          <a:p>
            <a:r>
              <a:rPr lang="en-US"/>
              <a:t>Click to edit Master title style</a:t>
            </a:r>
          </a:p>
        </p:txBody>
      </p:sp>
      <p:sp>
        <p:nvSpPr>
          <p:cNvPr id="4" name="Presenter Info 1 Placeholder">
            <a:extLst>
              <a:ext uri="{FF2B5EF4-FFF2-40B4-BE49-F238E27FC236}">
                <a16:creationId xmlns:a16="http://schemas.microsoft.com/office/drawing/2014/main" id="{204BFA73-E2B8-F81C-5562-2D1BFDED4870}"/>
              </a:ext>
            </a:extLst>
          </p:cNvPr>
          <p:cNvSpPr>
            <a:spLocks noGrp="1"/>
          </p:cNvSpPr>
          <p:nvPr>
            <p:ph sz="quarter" idx="10" hasCustomPrompt="1"/>
          </p:nvPr>
        </p:nvSpPr>
        <p:spPr>
          <a:xfrm>
            <a:off x="838199" y="1809750"/>
            <a:ext cx="8569271" cy="1801813"/>
          </a:xfrm>
        </p:spPr>
        <p:txBody>
          <a:bodyPr/>
          <a:lstStyle>
            <a:lvl1pPr marL="0" indent="0">
              <a:buNone/>
              <a:defRPr/>
            </a:lvl1pPr>
          </a:lstStyle>
          <a:p>
            <a:pPr lvl="0"/>
            <a:r>
              <a:rPr lang="en-US"/>
              <a:t>Presenter Info</a:t>
            </a:r>
          </a:p>
        </p:txBody>
      </p:sp>
      <p:sp>
        <p:nvSpPr>
          <p:cNvPr id="6" name="Picture Placeholder 1">
            <a:extLst>
              <a:ext uri="{FF2B5EF4-FFF2-40B4-BE49-F238E27FC236}">
                <a16:creationId xmlns:a16="http://schemas.microsoft.com/office/drawing/2014/main" id="{A06CFBE6-3078-4C4C-0B57-A7552F6990AA}"/>
              </a:ext>
            </a:extLst>
          </p:cNvPr>
          <p:cNvSpPr>
            <a:spLocks noGrp="1"/>
          </p:cNvSpPr>
          <p:nvPr>
            <p:ph type="pic" sz="quarter" idx="11" hasCustomPrompt="1"/>
          </p:nvPr>
        </p:nvSpPr>
        <p:spPr>
          <a:xfrm>
            <a:off x="9616698" y="1809750"/>
            <a:ext cx="1737102" cy="1801813"/>
          </a:xfrm>
        </p:spPr>
        <p:txBody>
          <a:bodyPr/>
          <a:lstStyle>
            <a:lvl1pPr marL="0" indent="0">
              <a:buNone/>
              <a:defRPr/>
            </a:lvl1pPr>
          </a:lstStyle>
          <a:p>
            <a:r>
              <a:rPr lang="en-US"/>
              <a:t>Headshot</a:t>
            </a:r>
          </a:p>
        </p:txBody>
      </p:sp>
      <p:sp>
        <p:nvSpPr>
          <p:cNvPr id="7" name="Presenter Info 2 Placeholder">
            <a:extLst>
              <a:ext uri="{FF2B5EF4-FFF2-40B4-BE49-F238E27FC236}">
                <a16:creationId xmlns:a16="http://schemas.microsoft.com/office/drawing/2014/main" id="{A1750E14-7B05-E0A7-7E47-3ABDA2518CB5}"/>
              </a:ext>
            </a:extLst>
          </p:cNvPr>
          <p:cNvSpPr>
            <a:spLocks noGrp="1"/>
          </p:cNvSpPr>
          <p:nvPr>
            <p:ph sz="quarter" idx="12" hasCustomPrompt="1"/>
          </p:nvPr>
        </p:nvSpPr>
        <p:spPr>
          <a:xfrm>
            <a:off x="838200" y="3909822"/>
            <a:ext cx="8569270" cy="1801813"/>
          </a:xfrm>
        </p:spPr>
        <p:txBody>
          <a:bodyPr/>
          <a:lstStyle>
            <a:lvl1pPr marL="0" indent="0">
              <a:buNone/>
              <a:defRPr/>
            </a:lvl1pPr>
          </a:lstStyle>
          <a:p>
            <a:pPr lvl="0"/>
            <a:r>
              <a:rPr lang="en-US"/>
              <a:t>Presenter Info</a:t>
            </a:r>
          </a:p>
        </p:txBody>
      </p:sp>
      <p:sp>
        <p:nvSpPr>
          <p:cNvPr id="8" name="Picture Placeholder 2">
            <a:extLst>
              <a:ext uri="{FF2B5EF4-FFF2-40B4-BE49-F238E27FC236}">
                <a16:creationId xmlns:a16="http://schemas.microsoft.com/office/drawing/2014/main" id="{F0F73661-C1F1-AFA0-7D65-7E9B13F68AB2}"/>
              </a:ext>
            </a:extLst>
          </p:cNvPr>
          <p:cNvSpPr>
            <a:spLocks noGrp="1"/>
          </p:cNvSpPr>
          <p:nvPr>
            <p:ph type="pic" sz="quarter" idx="13" hasCustomPrompt="1"/>
          </p:nvPr>
        </p:nvSpPr>
        <p:spPr>
          <a:xfrm>
            <a:off x="9616698" y="3909822"/>
            <a:ext cx="1737102" cy="1801813"/>
          </a:xfrm>
        </p:spPr>
        <p:txBody>
          <a:bodyPr/>
          <a:lstStyle>
            <a:lvl1pPr marL="0" indent="0">
              <a:buNone/>
              <a:defRPr/>
            </a:lvl1pPr>
          </a:lstStyle>
          <a:p>
            <a:r>
              <a:rPr lang="en-US"/>
              <a:t>Headshot</a:t>
            </a:r>
          </a:p>
        </p:txBody>
      </p:sp>
      <p:sp>
        <p:nvSpPr>
          <p:cNvPr id="12" name="Page Number">
            <a:extLst>
              <a:ext uri="{FF2B5EF4-FFF2-40B4-BE49-F238E27FC236}">
                <a16:creationId xmlns:a16="http://schemas.microsoft.com/office/drawing/2014/main" id="{30114E2B-DC13-41AA-AB5C-01120204E993}"/>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11" name="Logo" descr="Logo for the National Institute of General Medical Sciences at the National Institutes of Health.">
            <a:extLst>
              <a:ext uri="{FF2B5EF4-FFF2-40B4-BE49-F238E27FC236}">
                <a16:creationId xmlns:a16="http://schemas.microsoft.com/office/drawing/2014/main" id="{AC1DD522-C1CB-7E93-985C-A78F6B627CED}"/>
              </a:ext>
              <a:ext uri="{C183D7F6-B498-43B3-948B-1728B52AA6E4}">
                <adec:decorative xmlns:adec="http://schemas.microsoft.com/office/drawing/2017/decorative" val="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6947129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ide Image with Captio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3943D6C-DD71-F3EF-890B-B1D3FC067D57}"/>
              </a:ext>
            </a:extLst>
          </p:cNvPr>
          <p:cNvSpPr>
            <a:spLocks noGrp="1"/>
          </p:cNvSpPr>
          <p:nvPr>
            <p:ph type="title"/>
          </p:nvPr>
        </p:nvSpPr>
        <p:spPr>
          <a:xfrm>
            <a:off x="838200" y="365125"/>
            <a:ext cx="10515600" cy="814451"/>
          </a:xfrm>
        </p:spPr>
        <p:txBody>
          <a:bodyPr/>
          <a:lstStyle>
            <a:lvl1pPr algn="ctr">
              <a:defRPr/>
            </a:lvl1pPr>
          </a:lstStyle>
          <a:p>
            <a:r>
              <a:rPr lang="en-US"/>
              <a:t>Click to edit Master title style</a:t>
            </a:r>
          </a:p>
        </p:txBody>
      </p:sp>
      <p:sp>
        <p:nvSpPr>
          <p:cNvPr id="6" name="Picture Placeholder">
            <a:extLst>
              <a:ext uri="{FF2B5EF4-FFF2-40B4-BE49-F238E27FC236}">
                <a16:creationId xmlns:a16="http://schemas.microsoft.com/office/drawing/2014/main" id="{CCD4BC9D-9232-44EE-2130-BCF8E3F92154}"/>
              </a:ext>
            </a:extLst>
          </p:cNvPr>
          <p:cNvSpPr>
            <a:spLocks noGrp="1"/>
          </p:cNvSpPr>
          <p:nvPr>
            <p:ph type="pic" sz="quarter" idx="10"/>
          </p:nvPr>
        </p:nvSpPr>
        <p:spPr>
          <a:xfrm>
            <a:off x="838200" y="1325563"/>
            <a:ext cx="10515600" cy="3968813"/>
          </a:xfrm>
        </p:spPr>
        <p:txBody>
          <a:bodyPr/>
          <a:lstStyle>
            <a:lvl1pPr marL="0" indent="0">
              <a:buNone/>
              <a:defRPr/>
            </a:lvl1pPr>
          </a:lstStyle>
          <a:p>
            <a:r>
              <a:rPr lang="en-US"/>
              <a:t>Click icon to add picture</a:t>
            </a:r>
          </a:p>
        </p:txBody>
      </p:sp>
      <p:sp>
        <p:nvSpPr>
          <p:cNvPr id="9" name="Caption Placeholder">
            <a:extLst>
              <a:ext uri="{FF2B5EF4-FFF2-40B4-BE49-F238E27FC236}">
                <a16:creationId xmlns:a16="http://schemas.microsoft.com/office/drawing/2014/main" id="{B13FA657-59EC-2B51-1444-5176C284C6B4}"/>
              </a:ext>
            </a:extLst>
          </p:cNvPr>
          <p:cNvSpPr>
            <a:spLocks noGrp="1"/>
          </p:cNvSpPr>
          <p:nvPr>
            <p:ph type="body" sz="quarter" idx="11" hasCustomPrompt="1"/>
          </p:nvPr>
        </p:nvSpPr>
        <p:spPr>
          <a:xfrm>
            <a:off x="838200" y="5294376"/>
            <a:ext cx="10515600" cy="950976"/>
          </a:xfrm>
        </p:spPr>
        <p:txBody>
          <a:bodyPr anchor="ctr"/>
          <a:lstStyle>
            <a:lvl1pPr marL="0" indent="0" algn="ctr">
              <a:lnSpc>
                <a:spcPct val="100000"/>
              </a:lnSpc>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image caption</a:t>
            </a:r>
          </a:p>
        </p:txBody>
      </p:sp>
      <p:sp>
        <p:nvSpPr>
          <p:cNvPr id="7" name="Page Number">
            <a:extLst>
              <a:ext uri="{FF2B5EF4-FFF2-40B4-BE49-F238E27FC236}">
                <a16:creationId xmlns:a16="http://schemas.microsoft.com/office/drawing/2014/main" id="{1FE7CFF8-2384-0D50-12BD-82C3AB93ECBD}"/>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4" name="Logo" descr="Logo for the National Institute of General Medical Sciences at the National Institutes of Health.">
            <a:extLst>
              <a:ext uri="{FF2B5EF4-FFF2-40B4-BE49-F238E27FC236}">
                <a16:creationId xmlns:a16="http://schemas.microsoft.com/office/drawing/2014/main" id="{D4FA2883-1B65-0417-6EF4-6667ACD200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1283804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lumn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ED8E21B-5B98-24BF-68D2-1C522DEDFF6A}"/>
              </a:ext>
            </a:extLst>
          </p:cNvPr>
          <p:cNvSpPr>
            <a:spLocks noGrp="1"/>
          </p:cNvSpPr>
          <p:nvPr>
            <p:ph type="title"/>
          </p:nvPr>
        </p:nvSpPr>
        <p:spPr/>
        <p:txBody>
          <a:bodyPr/>
          <a:lstStyle/>
          <a:p>
            <a:r>
              <a:rPr lang="en-US"/>
              <a:t>Click to edit Master title style</a:t>
            </a:r>
          </a:p>
        </p:txBody>
      </p:sp>
      <p:sp>
        <p:nvSpPr>
          <p:cNvPr id="3" name="Content Placeholder 1">
            <a:extLst>
              <a:ext uri="{FF2B5EF4-FFF2-40B4-BE49-F238E27FC236}">
                <a16:creationId xmlns:a16="http://schemas.microsoft.com/office/drawing/2014/main" id="{EE17AA56-F6DA-1C93-97C3-1CF4AB2C9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2">
            <a:extLst>
              <a:ext uri="{FF2B5EF4-FFF2-40B4-BE49-F238E27FC236}">
                <a16:creationId xmlns:a16="http://schemas.microsoft.com/office/drawing/2014/main" id="{176700C0-DA2D-816B-A15E-A707F12AC2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age Number">
            <a:extLst>
              <a:ext uri="{FF2B5EF4-FFF2-40B4-BE49-F238E27FC236}">
                <a16:creationId xmlns:a16="http://schemas.microsoft.com/office/drawing/2014/main" id="{9AFAE510-357B-6B75-9BA8-6F16F258DA23}"/>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5" name="Logo" descr="Logo for the National Institute of General Medical Sciences at the National Institutes of Health.">
            <a:extLst>
              <a:ext uri="{FF2B5EF4-FFF2-40B4-BE49-F238E27FC236}">
                <a16:creationId xmlns:a16="http://schemas.microsoft.com/office/drawing/2014/main" id="{179067E3-C875-EF3F-FD51-6137846D46F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2435380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Two Columns with Sub Heading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C0CA8E9-8E33-5AC8-44D0-44D552025F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1">
            <a:extLst>
              <a:ext uri="{FF2B5EF4-FFF2-40B4-BE49-F238E27FC236}">
                <a16:creationId xmlns:a16="http://schemas.microsoft.com/office/drawing/2014/main" id="{EB8DC445-BE7D-1C66-DFD5-98C26F2D0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1">
            <a:extLst>
              <a:ext uri="{FF2B5EF4-FFF2-40B4-BE49-F238E27FC236}">
                <a16:creationId xmlns:a16="http://schemas.microsoft.com/office/drawing/2014/main" id="{0B2FFDEA-FD7F-CD3D-41E1-1184D79185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2827A0DB-41E1-C35F-1187-6CA90182CB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2">
            <a:extLst>
              <a:ext uri="{FF2B5EF4-FFF2-40B4-BE49-F238E27FC236}">
                <a16:creationId xmlns:a16="http://schemas.microsoft.com/office/drawing/2014/main" id="{DFD93B82-DA72-1B64-062A-24903617ED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age Number">
            <a:extLst>
              <a:ext uri="{FF2B5EF4-FFF2-40B4-BE49-F238E27FC236}">
                <a16:creationId xmlns:a16="http://schemas.microsoft.com/office/drawing/2014/main" id="{F9641EDC-7722-2590-F0C7-A97CD537C57E}"/>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7" name="Logo" descr="Logo for the National Institute of General Medical Sciences at the National Institutes of Health.">
            <a:extLst>
              <a:ext uri="{FF2B5EF4-FFF2-40B4-BE49-F238E27FC236}">
                <a16:creationId xmlns:a16="http://schemas.microsoft.com/office/drawing/2014/main" id="{03D962D3-E8E2-636D-8393-A02D0E003F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10545084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14A2260-E739-7936-5D98-A234842BC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4" name="Text Placeholder">
            <a:extLst>
              <a:ext uri="{FF2B5EF4-FFF2-40B4-BE49-F238E27FC236}">
                <a16:creationId xmlns:a16="http://schemas.microsoft.com/office/drawing/2014/main" id="{EFCD98EE-63FB-DCFF-B730-949387293A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a:extLst>
              <a:ext uri="{FF2B5EF4-FFF2-40B4-BE49-F238E27FC236}">
                <a16:creationId xmlns:a16="http://schemas.microsoft.com/office/drawing/2014/main" id="{06CCBB04-C28C-BF3F-FEF9-C4BE83E02A82}"/>
              </a:ext>
            </a:extLst>
          </p:cNvPr>
          <p:cNvSpPr>
            <a:spLocks noGrp="1"/>
          </p:cNvSpPr>
          <p:nvPr>
            <p:ph type="pic" idx="1"/>
          </p:nvPr>
        </p:nvSpPr>
        <p:spPr>
          <a:xfrm>
            <a:off x="5183188" y="987425"/>
            <a:ext cx="6172200" cy="45028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Caption Placeholder">
            <a:extLst>
              <a:ext uri="{FF2B5EF4-FFF2-40B4-BE49-F238E27FC236}">
                <a16:creationId xmlns:a16="http://schemas.microsoft.com/office/drawing/2014/main" id="{E69FD5D0-35F9-7045-E574-3F06C25E15BF}"/>
              </a:ext>
            </a:extLst>
          </p:cNvPr>
          <p:cNvSpPr>
            <a:spLocks noGrp="1"/>
          </p:cNvSpPr>
          <p:nvPr>
            <p:ph type="body" sz="quarter" idx="10" hasCustomPrompt="1"/>
          </p:nvPr>
        </p:nvSpPr>
        <p:spPr>
          <a:xfrm>
            <a:off x="5165725" y="5532699"/>
            <a:ext cx="6238875" cy="336289"/>
          </a:xfrm>
        </p:spPr>
        <p:txBody>
          <a:bodyPr>
            <a:noAutofit/>
          </a:bodyPr>
          <a:lstStyle>
            <a:lvl1pPr marL="0" indent="0" algn="ctr">
              <a:buNone/>
              <a:defRPr sz="1800"/>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en-US"/>
              <a:t>Image Caption</a:t>
            </a:r>
          </a:p>
        </p:txBody>
      </p:sp>
      <p:sp>
        <p:nvSpPr>
          <p:cNvPr id="7" name="Page Number">
            <a:extLst>
              <a:ext uri="{FF2B5EF4-FFF2-40B4-BE49-F238E27FC236}">
                <a16:creationId xmlns:a16="http://schemas.microsoft.com/office/drawing/2014/main" id="{08ED418D-F632-7E1F-2179-3B3C84FE03A8}"/>
              </a:ext>
            </a:extLst>
          </p:cNvPr>
          <p:cNvSpPr txBox="1"/>
          <p:nvPr userDrawn="1"/>
        </p:nvSpPr>
        <p:spPr>
          <a:xfrm>
            <a:off x="10616184" y="6382512"/>
            <a:ext cx="737616" cy="369332"/>
          </a:xfrm>
          <a:prstGeom prst="rect">
            <a:avLst/>
          </a:prstGeom>
          <a:noFill/>
        </p:spPr>
        <p:txBody>
          <a:bodyPr wrap="square" rtlCol="0">
            <a:spAutoFit/>
          </a:bodyPr>
          <a:lstStyle/>
          <a:p>
            <a:pPr algn="r"/>
            <a:fld id="{FC6D828B-9419-494E-A33B-7ED18C55895D}" type="slidenum">
              <a:rPr lang="en-US" smtClean="0">
                <a:solidFill>
                  <a:srgbClr val="FFFFFF"/>
                </a:solidFill>
                <a:latin typeface="Arial" panose="020B0604020202020204" pitchFamily="34" charset="0"/>
                <a:cs typeface="Arial" panose="020B0604020202020204" pitchFamily="34" charset="0"/>
              </a:rPr>
              <a:pPr algn="r"/>
              <a:t>‹#›</a:t>
            </a:fld>
            <a:endParaRPr lang="en-US">
              <a:solidFill>
                <a:srgbClr val="FFFFFF"/>
              </a:solidFill>
              <a:latin typeface="Arial" panose="020B0604020202020204" pitchFamily="34" charset="0"/>
              <a:cs typeface="Arial" panose="020B0604020202020204" pitchFamily="34" charset="0"/>
            </a:endParaRPr>
          </a:p>
        </p:txBody>
      </p:sp>
      <p:pic>
        <p:nvPicPr>
          <p:cNvPr id="5" name="Logo" descr="Logo for the National Institute of General Medical Sciences at the National Institutes of Health.">
            <a:extLst>
              <a:ext uri="{FF2B5EF4-FFF2-40B4-BE49-F238E27FC236}">
                <a16:creationId xmlns:a16="http://schemas.microsoft.com/office/drawing/2014/main" id="{0E527D20-7F85-429D-6C62-B954423901B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4205036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50400-2ADA-D506-8945-C0D58EE9009A}"/>
              </a:ext>
            </a:extLst>
          </p:cNvPr>
          <p:cNvSpPr>
            <a:spLocks noGrp="1"/>
          </p:cNvSpPr>
          <p:nvPr>
            <p:ph type="title"/>
          </p:nvPr>
        </p:nvSpPr>
        <p:spPr>
          <a:xfrm>
            <a:off x="838200" y="683491"/>
            <a:ext cx="10515600" cy="3325091"/>
          </a:xfrm>
          <a:solidFill>
            <a:schemeClr val="bg1"/>
          </a:solidFill>
        </p:spPr>
        <p:txBody>
          <a:bodyPr/>
          <a:lstStyle/>
          <a:p>
            <a:r>
              <a:rPr lang="en-US"/>
              <a:t>Click to edit Master title style</a:t>
            </a:r>
          </a:p>
        </p:txBody>
      </p:sp>
      <p:sp>
        <p:nvSpPr>
          <p:cNvPr id="4" name="Text Placeholder 3">
            <a:extLst>
              <a:ext uri="{FF2B5EF4-FFF2-40B4-BE49-F238E27FC236}">
                <a16:creationId xmlns:a16="http://schemas.microsoft.com/office/drawing/2014/main" id="{0FABE631-55A1-E38A-09B5-07B95E94A1F6}"/>
              </a:ext>
            </a:extLst>
          </p:cNvPr>
          <p:cNvSpPr>
            <a:spLocks noGrp="1"/>
          </p:cNvSpPr>
          <p:nvPr>
            <p:ph type="body" sz="quarter" idx="10" hasCustomPrompt="1"/>
          </p:nvPr>
        </p:nvSpPr>
        <p:spPr>
          <a:xfrm>
            <a:off x="831850" y="4008583"/>
            <a:ext cx="10515600" cy="2087417"/>
          </a:xfrm>
          <a:solidFill>
            <a:schemeClr val="bg1"/>
          </a:solidFill>
        </p:spPr>
        <p:txBody>
          <a:bodyPr anchor="ct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Additional Text</a:t>
            </a:r>
          </a:p>
        </p:txBody>
      </p:sp>
      <p:pic>
        <p:nvPicPr>
          <p:cNvPr id="5" name="Logo" descr="Logo for the National Institute of General Medical Sciences at the National Institutes of Health.">
            <a:extLst>
              <a:ext uri="{FF2B5EF4-FFF2-40B4-BE49-F238E27FC236}">
                <a16:creationId xmlns:a16="http://schemas.microsoft.com/office/drawing/2014/main" id="{B686CDBD-8ECA-6A56-5ADB-2FB38AE725B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0" y="6322625"/>
            <a:ext cx="2120458" cy="432573"/>
          </a:xfrm>
          <a:prstGeom prst="rect">
            <a:avLst/>
          </a:prstGeom>
        </p:spPr>
      </p:pic>
    </p:spTree>
    <p:extLst>
      <p:ext uri="{BB962C8B-B14F-4D97-AF65-F5344CB8AC3E}">
        <p14:creationId xmlns:p14="http://schemas.microsoft.com/office/powerpoint/2010/main" val="10978252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965051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30465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73854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2151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3631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9147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00266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62050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473281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9101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881067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40598" y="1978447"/>
            <a:ext cx="10786820" cy="1332647"/>
          </a:xfrm>
        </p:spPr>
        <p:txBody>
          <a:bodyPr anchor="t" anchorCtr="0">
            <a:noAutofit/>
          </a:bodyPr>
          <a:lstStyle>
            <a:lvl1pPr algn="ctr">
              <a:defRPr sz="3600">
                <a:solidFill>
                  <a:srgbClr val="001970"/>
                </a:solidFill>
              </a:defRPr>
            </a:lvl1pPr>
          </a:lstStyle>
          <a:p>
            <a:r>
              <a:rPr lang="en-US"/>
              <a:t>Click To Edit Master Title Style</a:t>
            </a:r>
          </a:p>
        </p:txBody>
      </p:sp>
      <p:sp>
        <p:nvSpPr>
          <p:cNvPr id="3" name="Subtitle 2"/>
          <p:cNvSpPr>
            <a:spLocks noGrp="1"/>
          </p:cNvSpPr>
          <p:nvPr>
            <p:ph type="subTitle" idx="1" hasCustomPrompt="1"/>
          </p:nvPr>
        </p:nvSpPr>
        <p:spPr>
          <a:xfrm>
            <a:off x="640598" y="3326853"/>
            <a:ext cx="10786820" cy="404391"/>
          </a:xfrm>
        </p:spPr>
        <p:txBody>
          <a:bodyPr>
            <a:noAutofit/>
          </a:bodyPr>
          <a:lstStyle>
            <a:lvl1pPr marL="0" marR="0" indent="0" algn="ctr" defTabSz="914400" rtl="0" eaLnBrk="1" fontAlgn="auto" latinLnBrk="0" hangingPunct="1">
              <a:lnSpc>
                <a:spcPct val="90000"/>
              </a:lnSpc>
              <a:spcBef>
                <a:spcPts val="1000"/>
              </a:spcBef>
              <a:spcAft>
                <a:spcPts val="0"/>
              </a:spcAft>
              <a:buClr>
                <a:srgbClr val="6899AA"/>
              </a:buClr>
              <a:buSzTx/>
              <a:buFont typeface="Arial" panose="020B0604020202020204" pitchFamily="34" charset="0"/>
              <a:buNone/>
              <a:tabLst/>
              <a:defRPr sz="2400" i="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6">
            <a:extLst>
              <a:ext uri="{FF2B5EF4-FFF2-40B4-BE49-F238E27FC236}">
                <a16:creationId xmlns:a16="http://schemas.microsoft.com/office/drawing/2014/main" id="{ECC63546-9615-2447-B841-E15A120C7125}"/>
              </a:ext>
            </a:extLst>
          </p:cNvPr>
          <p:cNvSpPr>
            <a:spLocks noGrp="1"/>
          </p:cNvSpPr>
          <p:nvPr>
            <p:ph type="body" sz="quarter" idx="11" hasCustomPrompt="1"/>
          </p:nvPr>
        </p:nvSpPr>
        <p:spPr>
          <a:xfrm>
            <a:off x="641351" y="3749780"/>
            <a:ext cx="10786533" cy="404391"/>
          </a:xfrm>
        </p:spPr>
        <p:txBody>
          <a:bodyPr/>
          <a:lstStyle>
            <a:lvl1pPr marL="0" indent="0" algn="ctr">
              <a:buNone/>
              <a:defRPr sz="1800" i="1"/>
            </a:lvl1pPr>
            <a:lvl2pPr algn="ctr">
              <a:defRPr/>
            </a:lvl2pPr>
            <a:lvl3pPr algn="ctr">
              <a:defRPr/>
            </a:lvl3pPr>
            <a:lvl4pPr algn="ctr">
              <a:defRPr/>
            </a:lvl4pPr>
            <a:lvl5pPr algn="ctr">
              <a:defRPr/>
            </a:lvl5pPr>
          </a:lstStyle>
          <a:p>
            <a:r>
              <a:rPr lang="en-US"/>
              <a:t>Click To Edit Master Subtitle Style--</a:t>
            </a:r>
          </a:p>
        </p:txBody>
      </p:sp>
    </p:spTree>
    <p:extLst>
      <p:ext uri="{BB962C8B-B14F-4D97-AF65-F5344CB8AC3E}">
        <p14:creationId xmlns:p14="http://schemas.microsoft.com/office/powerpoint/2010/main" val="30501178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753360"/>
            <a:ext cx="9144000" cy="1971040"/>
          </a:xfrm>
        </p:spPr>
        <p:txBody>
          <a:bodyPr anchor="t" anchorCtr="0">
            <a:noAutofit/>
          </a:bodyPr>
          <a:lstStyle>
            <a:lvl1pPr algn="ctr">
              <a:defRPr sz="3000">
                <a:solidFill>
                  <a:srgbClr val="001970"/>
                </a:solidFill>
              </a:defRPr>
            </a:lvl1pPr>
          </a:lstStyle>
          <a:p>
            <a:r>
              <a:rPr lang="en-US"/>
              <a:t>Click To Edit Master Title Style</a:t>
            </a:r>
          </a:p>
        </p:txBody>
      </p:sp>
      <p:sp>
        <p:nvSpPr>
          <p:cNvPr id="4" name="Subtitle 2">
            <a:extLst>
              <a:ext uri="{FF2B5EF4-FFF2-40B4-BE49-F238E27FC236}">
                <a16:creationId xmlns:a16="http://schemas.microsoft.com/office/drawing/2014/main" id="{4CA6A7B1-96A2-FA17-1A6F-92C1DFEB225C}"/>
              </a:ext>
            </a:extLst>
          </p:cNvPr>
          <p:cNvSpPr>
            <a:spLocks noGrp="1"/>
          </p:cNvSpPr>
          <p:nvPr>
            <p:ph type="subTitle" idx="1" hasCustomPrompt="1"/>
          </p:nvPr>
        </p:nvSpPr>
        <p:spPr>
          <a:xfrm>
            <a:off x="1524000" y="4826000"/>
            <a:ext cx="9144000" cy="1767238"/>
          </a:xfrm>
        </p:spPr>
        <p:txBody>
          <a:bodyPr>
            <a:noAutofit/>
          </a:bodyPr>
          <a:lstStyle>
            <a:lvl1pPr marL="0" indent="0" algn="ctr">
              <a:lnSpc>
                <a:spcPts val="3600"/>
              </a:lnSpc>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36914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
            <a:ext cx="10521696" cy="1325880"/>
          </a:xfrm>
        </p:spPr>
        <p:txBody>
          <a:bodyPr anchor="t" anchorCtr="0">
            <a:noAutofit/>
          </a:bodyPr>
          <a:lstStyle>
            <a:lvl1pPr>
              <a:defRPr sz="3200" b="1">
                <a:solidFill>
                  <a:srgbClr val="001970"/>
                </a:solidFill>
              </a:defRPr>
            </a:lvl1pPr>
          </a:lstStyle>
          <a:p>
            <a:r>
              <a:rPr lang="en-US"/>
              <a:t>Click to edit Master title style</a:t>
            </a:r>
          </a:p>
        </p:txBody>
      </p:sp>
      <p:sp>
        <p:nvSpPr>
          <p:cNvPr id="3" name="Content Placeholder 2"/>
          <p:cNvSpPr>
            <a:spLocks noGrp="1"/>
          </p:cNvSpPr>
          <p:nvPr>
            <p:ph idx="1"/>
          </p:nvPr>
        </p:nvSpPr>
        <p:spPr>
          <a:xfrm>
            <a:off x="838200" y="1463040"/>
            <a:ext cx="10515600" cy="4552315"/>
          </a:xfrm>
        </p:spPr>
        <p:txBody>
          <a:bodyPr>
            <a:noAutofit/>
          </a:bodyPr>
          <a:lstStyle>
            <a:lvl1pPr>
              <a:lnSpc>
                <a:spcPct val="100000"/>
              </a:lnSpc>
              <a:spcAft>
                <a:spcPts val="1000"/>
              </a:spcAft>
              <a:buClr>
                <a:srgbClr val="21607C"/>
              </a:buClr>
              <a:defRPr sz="2200"/>
            </a:lvl1pPr>
            <a:lvl2pPr>
              <a:lnSpc>
                <a:spcPct val="100000"/>
              </a:lnSpc>
              <a:spcAft>
                <a:spcPts val="1000"/>
              </a:spcAft>
              <a:buClr>
                <a:srgbClr val="21607C"/>
              </a:buClr>
              <a:defRPr sz="1800"/>
            </a:lvl2pPr>
            <a:lvl3pPr>
              <a:lnSpc>
                <a:spcPct val="100000"/>
              </a:lnSpc>
              <a:spcAft>
                <a:spcPts val="1000"/>
              </a:spcAft>
              <a:buClr>
                <a:srgbClr val="21607C"/>
              </a:buClr>
              <a:defRPr sz="1600"/>
            </a:lvl3pPr>
            <a:lvl4pPr>
              <a:lnSpc>
                <a:spcPct val="100000"/>
              </a:lnSpc>
              <a:spcAft>
                <a:spcPts val="1000"/>
              </a:spcAft>
              <a:buClr>
                <a:srgbClr val="21607C"/>
              </a:buClr>
              <a:defRPr sz="1400"/>
            </a:lvl4pPr>
            <a:lvl5pPr>
              <a:lnSpc>
                <a:spcPct val="100000"/>
              </a:lnSpc>
              <a:spcAft>
                <a:spcPts val="1000"/>
              </a:spcAft>
              <a:buClr>
                <a:srgbClr val="21607C"/>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Content Placeholder 3">
            <a:extLst>
              <a:ext uri="{FF2B5EF4-FFF2-40B4-BE49-F238E27FC236}">
                <a16:creationId xmlns:a16="http://schemas.microsoft.com/office/drawing/2014/main" id="{D2DF02EA-9F63-0544-BF97-596BF3AD0897}"/>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7" name="Picture 6">
            <a:extLst>
              <a:ext uri="{FF2B5EF4-FFF2-40B4-BE49-F238E27FC236}">
                <a16:creationId xmlns:a16="http://schemas.microsoft.com/office/drawing/2014/main" id="{D441CF32-87C0-8F41-A335-DBDD5874C8A4}"/>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8" name="Slide Number Placeholder 5">
            <a:extLst>
              <a:ext uri="{FF2B5EF4-FFF2-40B4-BE49-F238E27FC236}">
                <a16:creationId xmlns:a16="http://schemas.microsoft.com/office/drawing/2014/main" id="{6174D20D-78C3-B54D-815C-E00045E74115}"/>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1549245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
            <a:ext cx="10515600" cy="1325880"/>
          </a:xfrm>
        </p:spPr>
        <p:txBody>
          <a:bodyPr anchor="t" anchorCtr="0">
            <a:noAutofit/>
          </a:bodyPr>
          <a:lstStyle>
            <a:lvl1pPr>
              <a:defRPr sz="3200" b="1">
                <a:solidFill>
                  <a:srgbClr val="001970"/>
                </a:solidFill>
              </a:defRPr>
            </a:lvl1pPr>
          </a:lstStyle>
          <a:p>
            <a:r>
              <a:rPr lang="en-US"/>
              <a:t>Click to edit Master title style</a:t>
            </a:r>
          </a:p>
        </p:txBody>
      </p:sp>
      <p:sp>
        <p:nvSpPr>
          <p:cNvPr id="4" name="Text Placeholder 3">
            <a:extLst>
              <a:ext uri="{FF2B5EF4-FFF2-40B4-BE49-F238E27FC236}">
                <a16:creationId xmlns:a16="http://schemas.microsoft.com/office/drawing/2014/main" id="{F8F5EA15-EFBD-4242-9E38-5B4CEC90B92C}"/>
              </a:ext>
            </a:extLst>
          </p:cNvPr>
          <p:cNvSpPr>
            <a:spLocks noGrp="1"/>
          </p:cNvSpPr>
          <p:nvPr>
            <p:ph type="body" sz="quarter" idx="14"/>
          </p:nvPr>
        </p:nvSpPr>
        <p:spPr>
          <a:xfrm>
            <a:off x="838200" y="1408176"/>
            <a:ext cx="10517717" cy="319088"/>
          </a:xfrm>
        </p:spPr>
        <p:txBody>
          <a:bodyPr/>
          <a:lstStyle>
            <a:lvl1pPr marL="0" indent="0">
              <a:buNone/>
              <a:defRPr sz="1800" b="1"/>
            </a:lvl1pPr>
          </a:lstStyle>
          <a:p>
            <a:pPr lvl="0"/>
            <a:r>
              <a:rPr lang="en-US"/>
              <a:t>Click to edit Master text styles</a:t>
            </a:r>
          </a:p>
        </p:txBody>
      </p:sp>
      <p:sp>
        <p:nvSpPr>
          <p:cNvPr id="10" name="Table Placeholder 9">
            <a:extLst>
              <a:ext uri="{FF2B5EF4-FFF2-40B4-BE49-F238E27FC236}">
                <a16:creationId xmlns:a16="http://schemas.microsoft.com/office/drawing/2014/main" id="{25BF1D22-7F7D-0843-8741-08DA86E0BEFC}"/>
              </a:ext>
            </a:extLst>
          </p:cNvPr>
          <p:cNvSpPr>
            <a:spLocks noGrp="1"/>
          </p:cNvSpPr>
          <p:nvPr>
            <p:ph type="tbl" sz="quarter" idx="13"/>
          </p:nvPr>
        </p:nvSpPr>
        <p:spPr>
          <a:xfrm>
            <a:off x="846383" y="1791979"/>
            <a:ext cx="10515600" cy="3749984"/>
          </a:xfrm>
        </p:spPr>
        <p:txBody>
          <a:bodyPr/>
          <a:lstStyle>
            <a:lvl1pPr marL="0" indent="0">
              <a:buNone/>
              <a:defRPr/>
            </a:lvl1pPr>
          </a:lstStyle>
          <a:p>
            <a:endParaRPr lang="en-US"/>
          </a:p>
        </p:txBody>
      </p:sp>
      <p:pic>
        <p:nvPicPr>
          <p:cNvPr id="11" name="Content Placeholder 3">
            <a:extLst>
              <a:ext uri="{FF2B5EF4-FFF2-40B4-BE49-F238E27FC236}">
                <a16:creationId xmlns:a16="http://schemas.microsoft.com/office/drawing/2014/main" id="{30831C07-1E73-3340-BA41-7EB28974BEC9}"/>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9" name="Picture 8">
            <a:extLst>
              <a:ext uri="{FF2B5EF4-FFF2-40B4-BE49-F238E27FC236}">
                <a16:creationId xmlns:a16="http://schemas.microsoft.com/office/drawing/2014/main" id="{EED6DA64-602E-944D-9699-E718AB5CA6F9}"/>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8" name="Slide Number Placeholder 5">
            <a:extLst>
              <a:ext uri="{FF2B5EF4-FFF2-40B4-BE49-F238E27FC236}">
                <a16:creationId xmlns:a16="http://schemas.microsoft.com/office/drawing/2014/main" id="{6174D20D-78C3-B54D-815C-E00045E74115}"/>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7696027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Side-by-side Pictures">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D8EC01-E507-C541-95E2-A817E6BE38E0}"/>
              </a:ext>
            </a:extLst>
          </p:cNvPr>
          <p:cNvSpPr>
            <a:spLocks noGrp="1"/>
          </p:cNvSpPr>
          <p:nvPr>
            <p:ph type="title"/>
          </p:nvPr>
        </p:nvSpPr>
        <p:spPr>
          <a:xfrm>
            <a:off x="841248" y="137160"/>
            <a:ext cx="10515600" cy="1325880"/>
          </a:xfrm>
        </p:spPr>
        <p:txBody>
          <a:bodyPr anchor="t" anchorCtr="0">
            <a:noAutofit/>
          </a:bodyPr>
          <a:lstStyle>
            <a:lvl1pPr>
              <a:defRPr sz="3200" b="1">
                <a:solidFill>
                  <a:srgbClr val="00197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E2177CCC-AEEE-A644-B096-A1FDA66081EA}"/>
              </a:ext>
            </a:extLst>
          </p:cNvPr>
          <p:cNvSpPr>
            <a:spLocks noGrp="1"/>
          </p:cNvSpPr>
          <p:nvPr>
            <p:ph type="pic" sz="quarter" idx="13" hasCustomPrompt="1"/>
          </p:nvPr>
        </p:nvSpPr>
        <p:spPr>
          <a:xfrm>
            <a:off x="838201" y="1497013"/>
            <a:ext cx="4635927" cy="3473886"/>
          </a:xfrm>
        </p:spPr>
        <p:txBody>
          <a:bodyPr/>
          <a:lstStyle>
            <a:lvl1pPr>
              <a:buClr>
                <a:srgbClr val="21607C"/>
              </a:buClr>
              <a:defRPr/>
            </a:lvl1pPr>
          </a:lstStyle>
          <a:p>
            <a:r>
              <a:rPr lang="en-US"/>
              <a:t>Add Picture</a:t>
            </a:r>
          </a:p>
        </p:txBody>
      </p:sp>
      <p:sp>
        <p:nvSpPr>
          <p:cNvPr id="12" name="Text Placeholder 11">
            <a:extLst>
              <a:ext uri="{FF2B5EF4-FFF2-40B4-BE49-F238E27FC236}">
                <a16:creationId xmlns:a16="http://schemas.microsoft.com/office/drawing/2014/main" id="{03270B7C-8712-F44D-933A-60136AE7C3DE}"/>
              </a:ext>
            </a:extLst>
          </p:cNvPr>
          <p:cNvSpPr>
            <a:spLocks noGrp="1"/>
          </p:cNvSpPr>
          <p:nvPr>
            <p:ph type="body" sz="quarter" idx="15" hasCustomPrompt="1"/>
          </p:nvPr>
        </p:nvSpPr>
        <p:spPr>
          <a:xfrm>
            <a:off x="838201" y="5032376"/>
            <a:ext cx="4635500" cy="269918"/>
          </a:xfrm>
        </p:spPr>
        <p:txBody>
          <a:bodyPr/>
          <a:lstStyle>
            <a:lvl1pPr marL="0" indent="0" algn="ctr">
              <a:buNone/>
              <a:defRPr sz="1400" b="1"/>
            </a:lvl1pPr>
          </a:lstStyle>
          <a:p>
            <a:pPr lvl="0"/>
            <a:r>
              <a:rPr lang="en-US"/>
              <a:t>Caption Text</a:t>
            </a:r>
          </a:p>
        </p:txBody>
      </p:sp>
      <p:sp>
        <p:nvSpPr>
          <p:cNvPr id="10" name="Picture Placeholder 9">
            <a:extLst>
              <a:ext uri="{FF2B5EF4-FFF2-40B4-BE49-F238E27FC236}">
                <a16:creationId xmlns:a16="http://schemas.microsoft.com/office/drawing/2014/main" id="{B4136A40-9784-4F48-8181-576A71221000}"/>
              </a:ext>
            </a:extLst>
          </p:cNvPr>
          <p:cNvSpPr>
            <a:spLocks noGrp="1"/>
          </p:cNvSpPr>
          <p:nvPr>
            <p:ph type="pic" sz="quarter" idx="14" hasCustomPrompt="1"/>
          </p:nvPr>
        </p:nvSpPr>
        <p:spPr>
          <a:xfrm>
            <a:off x="6717876" y="1497013"/>
            <a:ext cx="4638041" cy="3473885"/>
          </a:xfrm>
        </p:spPr>
        <p:txBody>
          <a:bodyPr/>
          <a:lstStyle>
            <a:lvl1pPr>
              <a:buClr>
                <a:srgbClr val="21607C"/>
              </a:buClr>
              <a:defRPr/>
            </a:lvl1pPr>
          </a:lstStyle>
          <a:p>
            <a:r>
              <a:rPr lang="en-US"/>
              <a:t>Add Picture</a:t>
            </a:r>
          </a:p>
        </p:txBody>
      </p:sp>
      <p:sp>
        <p:nvSpPr>
          <p:cNvPr id="14" name="Text Placeholder 13">
            <a:extLst>
              <a:ext uri="{FF2B5EF4-FFF2-40B4-BE49-F238E27FC236}">
                <a16:creationId xmlns:a16="http://schemas.microsoft.com/office/drawing/2014/main" id="{2E1D8AD5-19E8-A147-AC91-D9E1565F27D6}"/>
              </a:ext>
            </a:extLst>
          </p:cNvPr>
          <p:cNvSpPr>
            <a:spLocks noGrp="1"/>
          </p:cNvSpPr>
          <p:nvPr>
            <p:ph type="body" sz="quarter" idx="16" hasCustomPrompt="1"/>
          </p:nvPr>
        </p:nvSpPr>
        <p:spPr>
          <a:xfrm>
            <a:off x="6718301" y="5032376"/>
            <a:ext cx="4637617" cy="269918"/>
          </a:xfrm>
        </p:spPr>
        <p:txBody>
          <a:bodyPr/>
          <a:lstStyle>
            <a:lvl1pPr marL="0" indent="0" algn="ctr">
              <a:buNone/>
              <a:defRPr lang="en-US" sz="1400" b="1" kern="1200" dirty="0">
                <a:solidFill>
                  <a:schemeClr val="tx1"/>
                </a:solidFill>
                <a:latin typeface="+mn-lt"/>
                <a:ea typeface="+mn-ea"/>
                <a:cs typeface="+mn-cs"/>
              </a:defRPr>
            </a:lvl1pPr>
          </a:lstStyle>
          <a:p>
            <a:pPr lvl="0"/>
            <a:r>
              <a:rPr lang="en-US"/>
              <a:t>Caption Text</a:t>
            </a:r>
          </a:p>
        </p:txBody>
      </p:sp>
      <p:pic>
        <p:nvPicPr>
          <p:cNvPr id="13" name="Content Placeholder 3">
            <a:extLst>
              <a:ext uri="{FF2B5EF4-FFF2-40B4-BE49-F238E27FC236}">
                <a16:creationId xmlns:a16="http://schemas.microsoft.com/office/drawing/2014/main" id="{0C7A3B52-84E4-CD47-95E4-B792848688AA}"/>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11" name="Picture 10">
            <a:extLst>
              <a:ext uri="{FF2B5EF4-FFF2-40B4-BE49-F238E27FC236}">
                <a16:creationId xmlns:a16="http://schemas.microsoft.com/office/drawing/2014/main" id="{35493D1B-29C7-7E4B-A973-B8D086FCAAC6}"/>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8" name="Slide Number Placeholder 5">
            <a:extLst>
              <a:ext uri="{FF2B5EF4-FFF2-40B4-BE49-F238E27FC236}">
                <a16:creationId xmlns:a16="http://schemas.microsoft.com/office/drawing/2014/main" id="{6174D20D-78C3-B54D-815C-E00045E74115}"/>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8330873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1"/>
            <a:ext cx="10515600" cy="1197863"/>
          </a:xfrm>
        </p:spPr>
        <p:txBody>
          <a:bodyPr anchor="t" anchorCtr="0">
            <a:noAutofit/>
          </a:bodyPr>
          <a:lstStyle>
            <a:lvl1pPr>
              <a:defRPr sz="3200" b="1">
                <a:solidFill>
                  <a:srgbClr val="001970"/>
                </a:solidFill>
              </a:defRPr>
            </a:lvl1pPr>
          </a:lstStyle>
          <a:p>
            <a:r>
              <a:rPr lang="en-US"/>
              <a:t>Click to edit Master title style</a:t>
            </a:r>
          </a:p>
        </p:txBody>
      </p:sp>
      <p:sp>
        <p:nvSpPr>
          <p:cNvPr id="9" name="Text Placeholder 8">
            <a:extLst>
              <a:ext uri="{FF2B5EF4-FFF2-40B4-BE49-F238E27FC236}">
                <a16:creationId xmlns:a16="http://schemas.microsoft.com/office/drawing/2014/main" id="{E92E4E52-0B80-CD4C-8128-FD457DA36A5F}"/>
              </a:ext>
            </a:extLst>
          </p:cNvPr>
          <p:cNvSpPr>
            <a:spLocks noGrp="1"/>
          </p:cNvSpPr>
          <p:nvPr>
            <p:ph type="body" sz="quarter" idx="14" hasCustomPrompt="1"/>
          </p:nvPr>
        </p:nvSpPr>
        <p:spPr>
          <a:xfrm>
            <a:off x="838200" y="1408177"/>
            <a:ext cx="10517717" cy="339725"/>
          </a:xfrm>
        </p:spPr>
        <p:txBody>
          <a:bodyPr/>
          <a:lstStyle>
            <a:lvl1pPr marL="0" indent="0">
              <a:buNone/>
              <a:defRPr sz="1800" b="1"/>
            </a:lvl1pPr>
          </a:lstStyle>
          <a:p>
            <a:pPr lvl="0"/>
            <a:r>
              <a:rPr lang="en-US"/>
              <a:t>Add Text</a:t>
            </a:r>
          </a:p>
        </p:txBody>
      </p:sp>
      <p:sp>
        <p:nvSpPr>
          <p:cNvPr id="4" name="Picture Placeholder 3">
            <a:extLst>
              <a:ext uri="{FF2B5EF4-FFF2-40B4-BE49-F238E27FC236}">
                <a16:creationId xmlns:a16="http://schemas.microsoft.com/office/drawing/2014/main" id="{67EFC652-B9EF-FC49-950F-D084B44F5604}"/>
              </a:ext>
            </a:extLst>
          </p:cNvPr>
          <p:cNvSpPr>
            <a:spLocks noGrp="1"/>
          </p:cNvSpPr>
          <p:nvPr>
            <p:ph type="pic" sz="quarter" idx="13" hasCustomPrompt="1"/>
          </p:nvPr>
        </p:nvSpPr>
        <p:spPr>
          <a:xfrm>
            <a:off x="838200" y="1821054"/>
            <a:ext cx="10517717" cy="3781948"/>
          </a:xfrm>
        </p:spPr>
        <p:txBody>
          <a:bodyPr/>
          <a:lstStyle>
            <a:lvl1pPr>
              <a:buClr>
                <a:srgbClr val="21607C"/>
              </a:buClr>
              <a:defRPr/>
            </a:lvl1pPr>
          </a:lstStyle>
          <a:p>
            <a:r>
              <a:rPr lang="en-US"/>
              <a:t>Add Picture</a:t>
            </a:r>
          </a:p>
        </p:txBody>
      </p:sp>
      <p:sp>
        <p:nvSpPr>
          <p:cNvPr id="11" name="Text Placeholder 10">
            <a:extLst>
              <a:ext uri="{FF2B5EF4-FFF2-40B4-BE49-F238E27FC236}">
                <a16:creationId xmlns:a16="http://schemas.microsoft.com/office/drawing/2014/main" id="{D5E0545B-A247-164B-BE65-215B8F5947FF}"/>
              </a:ext>
            </a:extLst>
          </p:cNvPr>
          <p:cNvSpPr>
            <a:spLocks noGrp="1"/>
          </p:cNvSpPr>
          <p:nvPr>
            <p:ph type="body" sz="quarter" idx="15" hasCustomPrompt="1"/>
          </p:nvPr>
        </p:nvSpPr>
        <p:spPr>
          <a:xfrm>
            <a:off x="838200" y="5664200"/>
            <a:ext cx="10517717" cy="350838"/>
          </a:xfrm>
        </p:spPr>
        <p:txBody>
          <a:bodyPr/>
          <a:lstStyle>
            <a:lvl1pPr marL="0" indent="0">
              <a:buNone/>
              <a:defRPr sz="1050" i="1"/>
            </a:lvl1pPr>
          </a:lstStyle>
          <a:p>
            <a:pPr lvl="0"/>
            <a:r>
              <a:rPr lang="en-US"/>
              <a:t>Source/Footnote text</a:t>
            </a:r>
          </a:p>
        </p:txBody>
      </p:sp>
      <p:pic>
        <p:nvPicPr>
          <p:cNvPr id="12" name="Content Placeholder 3">
            <a:extLst>
              <a:ext uri="{FF2B5EF4-FFF2-40B4-BE49-F238E27FC236}">
                <a16:creationId xmlns:a16="http://schemas.microsoft.com/office/drawing/2014/main" id="{1B17D928-AF61-8945-9477-4D90A8833F39}"/>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10" name="Picture 9">
            <a:extLst>
              <a:ext uri="{FF2B5EF4-FFF2-40B4-BE49-F238E27FC236}">
                <a16:creationId xmlns:a16="http://schemas.microsoft.com/office/drawing/2014/main" id="{549529ED-E6F8-7D4B-895C-37B88CC21709}"/>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8" name="Slide Number Placeholder 5">
            <a:extLst>
              <a:ext uri="{FF2B5EF4-FFF2-40B4-BE49-F238E27FC236}">
                <a16:creationId xmlns:a16="http://schemas.microsoft.com/office/drawing/2014/main" id="{6174D20D-78C3-B54D-815C-E00045E74115}"/>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9131390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1CBA7-9216-17B9-6CA5-5199F880AD82}"/>
              </a:ext>
            </a:extLst>
          </p:cNvPr>
          <p:cNvSpPr>
            <a:spLocks noGrp="1"/>
          </p:cNvSpPr>
          <p:nvPr>
            <p:ph type="title"/>
          </p:nvPr>
        </p:nvSpPr>
        <p:spPr>
          <a:xfrm>
            <a:off x="833035" y="764112"/>
            <a:ext cx="10515600" cy="566928"/>
          </a:xfrm>
        </p:spPr>
        <p:txBody>
          <a:bodyPr/>
          <a:lstStyle>
            <a:lvl1pPr>
              <a:defRPr sz="1400"/>
            </a:lvl1pPr>
          </a:lstStyle>
          <a:p>
            <a:r>
              <a:rPr lang="en-US"/>
              <a:t>Click to edit Master title style</a:t>
            </a:r>
          </a:p>
        </p:txBody>
      </p:sp>
      <p:sp>
        <p:nvSpPr>
          <p:cNvPr id="9" name="Text Placeholder 8">
            <a:extLst>
              <a:ext uri="{FF2B5EF4-FFF2-40B4-BE49-F238E27FC236}">
                <a16:creationId xmlns:a16="http://schemas.microsoft.com/office/drawing/2014/main" id="{E92E4E52-0B80-CD4C-8128-FD457DA36A5F}"/>
              </a:ext>
            </a:extLst>
          </p:cNvPr>
          <p:cNvSpPr>
            <a:spLocks noGrp="1"/>
          </p:cNvSpPr>
          <p:nvPr>
            <p:ph type="body" sz="quarter" idx="14" hasCustomPrompt="1"/>
          </p:nvPr>
        </p:nvSpPr>
        <p:spPr>
          <a:xfrm>
            <a:off x="838200" y="1408176"/>
            <a:ext cx="10517717" cy="2746514"/>
          </a:xfrm>
        </p:spPr>
        <p:txBody>
          <a:bodyPr/>
          <a:lstStyle>
            <a:lvl1pPr marL="0" indent="0">
              <a:buNone/>
              <a:defRPr sz="1800" b="0" i="1"/>
            </a:lvl1pPr>
          </a:lstStyle>
          <a:p>
            <a:pPr lvl="0"/>
            <a:r>
              <a:rPr lang="en-US"/>
              <a:t>Quote Text</a:t>
            </a:r>
          </a:p>
        </p:txBody>
      </p:sp>
      <p:pic>
        <p:nvPicPr>
          <p:cNvPr id="11" name="Content Placeholder 3">
            <a:extLst>
              <a:ext uri="{FF2B5EF4-FFF2-40B4-BE49-F238E27FC236}">
                <a16:creationId xmlns:a16="http://schemas.microsoft.com/office/drawing/2014/main" id="{C6CDFE14-A5A0-A94C-9B1B-3F2E49A50F81}"/>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10" name="Picture 9">
            <a:extLst>
              <a:ext uri="{FF2B5EF4-FFF2-40B4-BE49-F238E27FC236}">
                <a16:creationId xmlns:a16="http://schemas.microsoft.com/office/drawing/2014/main" id="{7DBE2309-21FF-DD42-9CB0-EDA91A67C4C6}"/>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8" name="Slide Number Placeholder 5">
            <a:extLst>
              <a:ext uri="{FF2B5EF4-FFF2-40B4-BE49-F238E27FC236}">
                <a16:creationId xmlns:a16="http://schemas.microsoft.com/office/drawing/2014/main" id="{6174D20D-78C3-B54D-815C-E00045E74115}"/>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5462956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wo Content">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137161"/>
            <a:ext cx="10515600" cy="1198501"/>
          </a:xfrm>
        </p:spPr>
        <p:txBody>
          <a:bodyPr anchor="t" anchorCtr="0">
            <a:noAutofit/>
          </a:bodyPr>
          <a:lstStyle>
            <a:lvl1pPr>
              <a:defRPr sz="3200" b="1">
                <a:solidFill>
                  <a:srgbClr val="001970"/>
                </a:solidFill>
              </a:defRPr>
            </a:lvl1pPr>
          </a:lstStyle>
          <a:p>
            <a:r>
              <a:rPr lang="en-US"/>
              <a:t>Click to edit Master title style</a:t>
            </a:r>
          </a:p>
        </p:txBody>
      </p:sp>
      <p:sp>
        <p:nvSpPr>
          <p:cNvPr id="5" name="Content Placeholder 2"/>
          <p:cNvSpPr>
            <a:spLocks noGrp="1"/>
          </p:cNvSpPr>
          <p:nvPr>
            <p:ph sz="half" idx="1"/>
          </p:nvPr>
        </p:nvSpPr>
        <p:spPr>
          <a:xfrm>
            <a:off x="838200" y="1463041"/>
            <a:ext cx="6689747" cy="4553712"/>
          </a:xfrm>
        </p:spPr>
        <p:txBody>
          <a:bodyPr>
            <a:noAutofit/>
          </a:bodyPr>
          <a:lstStyle>
            <a:lvl1pPr>
              <a:lnSpc>
                <a:spcPct val="100000"/>
              </a:lnSpc>
              <a:spcBef>
                <a:spcPts val="1000"/>
              </a:spcBef>
              <a:spcAft>
                <a:spcPts val="1000"/>
              </a:spcAft>
              <a:buClr>
                <a:srgbClr val="21607C"/>
              </a:buClr>
              <a:defRPr sz="2200"/>
            </a:lvl1pPr>
            <a:lvl2pPr>
              <a:lnSpc>
                <a:spcPct val="100000"/>
              </a:lnSpc>
              <a:spcBef>
                <a:spcPts val="1000"/>
              </a:spcBef>
              <a:spcAft>
                <a:spcPts val="1000"/>
              </a:spcAft>
              <a:buClr>
                <a:srgbClr val="21607C"/>
              </a:buClr>
              <a:defRPr sz="1600"/>
            </a:lvl2pPr>
            <a:lvl3pPr>
              <a:lnSpc>
                <a:spcPct val="100000"/>
              </a:lnSpc>
              <a:spcBef>
                <a:spcPts val="1000"/>
              </a:spcBef>
              <a:spcAft>
                <a:spcPts val="1000"/>
              </a:spcAft>
              <a:buClr>
                <a:srgbClr val="21607C"/>
              </a:buClr>
              <a:defRPr sz="1400"/>
            </a:lvl3pPr>
            <a:lvl4pPr>
              <a:lnSpc>
                <a:spcPct val="100000"/>
              </a:lnSpc>
              <a:spcBef>
                <a:spcPts val="1000"/>
              </a:spcBef>
              <a:spcAft>
                <a:spcPts val="1000"/>
              </a:spcAft>
              <a:buClr>
                <a:srgbClr val="21607C"/>
              </a:buClr>
              <a:defRPr sz="1400"/>
            </a:lvl4pPr>
            <a:lvl5pPr>
              <a:lnSpc>
                <a:spcPct val="100000"/>
              </a:lnSpc>
              <a:spcBef>
                <a:spcPts val="1000"/>
              </a:spcBef>
              <a:spcAft>
                <a:spcPts val="1000"/>
              </a:spcAft>
              <a:buClr>
                <a:srgbClr val="21607C"/>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p:cNvSpPr>
            <a:spLocks noGrp="1"/>
          </p:cNvSpPr>
          <p:nvPr>
            <p:ph sz="half" idx="2" hasCustomPrompt="1"/>
          </p:nvPr>
        </p:nvSpPr>
        <p:spPr>
          <a:xfrm>
            <a:off x="7748875" y="1461915"/>
            <a:ext cx="3604924" cy="4553712"/>
          </a:xfrm>
        </p:spPr>
        <p:txBody>
          <a:bodyPr>
            <a:noAutofit/>
          </a:bodyPr>
          <a:lstStyle>
            <a:lvl1pPr>
              <a:lnSpc>
                <a:spcPct val="100000"/>
              </a:lnSpc>
              <a:spcBef>
                <a:spcPts val="1000"/>
              </a:spcBef>
              <a:spcAft>
                <a:spcPts val="1000"/>
              </a:spcAft>
              <a:buClr>
                <a:srgbClr val="21607C"/>
              </a:buClr>
              <a:defRPr sz="2200"/>
            </a:lvl1pPr>
            <a:lvl2pPr>
              <a:lnSpc>
                <a:spcPct val="100000"/>
              </a:lnSpc>
              <a:spcBef>
                <a:spcPts val="1000"/>
              </a:spcBef>
              <a:spcAft>
                <a:spcPts val="1000"/>
              </a:spcAft>
              <a:buClr>
                <a:srgbClr val="21607C"/>
              </a:buClr>
              <a:defRPr sz="1600"/>
            </a:lvl2pPr>
            <a:lvl3pPr>
              <a:lnSpc>
                <a:spcPct val="100000"/>
              </a:lnSpc>
              <a:spcBef>
                <a:spcPts val="1000"/>
              </a:spcBef>
              <a:spcAft>
                <a:spcPts val="1000"/>
              </a:spcAft>
              <a:buClr>
                <a:srgbClr val="21607C"/>
              </a:buClr>
              <a:defRPr sz="1400"/>
            </a:lvl3pPr>
            <a:lvl4pPr>
              <a:lnSpc>
                <a:spcPct val="100000"/>
              </a:lnSpc>
              <a:spcBef>
                <a:spcPts val="1000"/>
              </a:spcBef>
              <a:spcAft>
                <a:spcPts val="1000"/>
              </a:spcAft>
              <a:buClr>
                <a:srgbClr val="21607C"/>
              </a:buClr>
              <a:defRPr sz="1200"/>
            </a:lvl4pPr>
            <a:lvl5pPr>
              <a:lnSpc>
                <a:spcPct val="100000"/>
              </a:lnSpc>
              <a:spcBef>
                <a:spcPts val="1000"/>
              </a:spcBef>
              <a:spcAft>
                <a:spcPts val="1000"/>
              </a:spcAft>
              <a:buClr>
                <a:srgbClr val="21607C"/>
              </a:buClr>
              <a:defRPr sz="1200"/>
            </a:lvl5p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pic>
        <p:nvPicPr>
          <p:cNvPr id="10" name="Content Placeholder 3">
            <a:extLst>
              <a:ext uri="{FF2B5EF4-FFF2-40B4-BE49-F238E27FC236}">
                <a16:creationId xmlns:a16="http://schemas.microsoft.com/office/drawing/2014/main" id="{BA37F48F-A70B-704B-8E18-2449C93E212F}"/>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8" name="Picture 7">
            <a:extLst>
              <a:ext uri="{FF2B5EF4-FFF2-40B4-BE49-F238E27FC236}">
                <a16:creationId xmlns:a16="http://schemas.microsoft.com/office/drawing/2014/main" id="{98BAF44D-2C85-CC49-8EFF-37CEEB171E5A}"/>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9" name="Slide Number Placeholder 5">
            <a:extLst>
              <a:ext uri="{FF2B5EF4-FFF2-40B4-BE49-F238E27FC236}">
                <a16:creationId xmlns:a16="http://schemas.microsoft.com/office/drawing/2014/main" id="{504D21D9-DA18-BC4B-A0DA-F544787D885B}"/>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9923504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2A0684CC-1456-324B-906D-3F8BA1CBA1F8}"/>
              </a:ext>
            </a:extLst>
          </p:cNvPr>
          <p:cNvSpPr>
            <a:spLocks noGrp="1"/>
          </p:cNvSpPr>
          <p:nvPr>
            <p:ph type="title"/>
          </p:nvPr>
        </p:nvSpPr>
        <p:spPr>
          <a:xfrm>
            <a:off x="838200" y="137160"/>
            <a:ext cx="10515600" cy="1032454"/>
          </a:xfrm>
        </p:spPr>
        <p:txBody>
          <a:bodyPr anchor="t" anchorCtr="0">
            <a:noAutofit/>
          </a:bodyPr>
          <a:lstStyle>
            <a:lvl1pPr>
              <a:defRPr sz="3200" b="1">
                <a:solidFill>
                  <a:srgbClr val="001970"/>
                </a:solidFill>
              </a:defRPr>
            </a:lvl1pPr>
          </a:lstStyle>
          <a:p>
            <a:r>
              <a:rPr lang="en-US"/>
              <a:t>Click to edit Master title style</a:t>
            </a:r>
          </a:p>
        </p:txBody>
      </p:sp>
      <p:sp>
        <p:nvSpPr>
          <p:cNvPr id="7" name="Text Placeholder 2">
            <a:extLst>
              <a:ext uri="{FF2B5EF4-FFF2-40B4-BE49-F238E27FC236}">
                <a16:creationId xmlns:a16="http://schemas.microsoft.com/office/drawing/2014/main" id="{A82492AE-95D0-4E51-53F0-53F8F058CB2D}"/>
              </a:ext>
            </a:extLst>
          </p:cNvPr>
          <p:cNvSpPr>
            <a:spLocks noGrp="1"/>
          </p:cNvSpPr>
          <p:nvPr>
            <p:ph type="body" idx="13" hasCustomPrompt="1"/>
          </p:nvPr>
        </p:nvSpPr>
        <p:spPr>
          <a:xfrm>
            <a:off x="838201" y="1171197"/>
            <a:ext cx="5181600" cy="514785"/>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5" name="Content Placeholder 2"/>
          <p:cNvSpPr>
            <a:spLocks noGrp="1"/>
          </p:cNvSpPr>
          <p:nvPr>
            <p:ph sz="half" idx="1"/>
          </p:nvPr>
        </p:nvSpPr>
        <p:spPr>
          <a:xfrm>
            <a:off x="838200" y="1696249"/>
            <a:ext cx="5181600" cy="4320903"/>
          </a:xfrm>
        </p:spPr>
        <p:txBody>
          <a:bodyPr>
            <a:noAutofit/>
          </a:bodyPr>
          <a:lstStyle>
            <a:lvl1pPr>
              <a:lnSpc>
                <a:spcPct val="100000"/>
              </a:lnSpc>
              <a:spcBef>
                <a:spcPts val="1000"/>
              </a:spcBef>
              <a:spcAft>
                <a:spcPts val="1000"/>
              </a:spcAft>
              <a:buClr>
                <a:srgbClr val="21607C"/>
              </a:buClr>
              <a:defRPr sz="2200"/>
            </a:lvl1pPr>
            <a:lvl2pPr>
              <a:lnSpc>
                <a:spcPct val="100000"/>
              </a:lnSpc>
              <a:spcBef>
                <a:spcPts val="1000"/>
              </a:spcBef>
              <a:spcAft>
                <a:spcPts val="1000"/>
              </a:spcAft>
              <a:buClr>
                <a:srgbClr val="21607C"/>
              </a:buClr>
              <a:defRPr sz="1600"/>
            </a:lvl2pPr>
            <a:lvl3pPr>
              <a:lnSpc>
                <a:spcPct val="100000"/>
              </a:lnSpc>
              <a:spcBef>
                <a:spcPts val="1000"/>
              </a:spcBef>
              <a:spcAft>
                <a:spcPts val="1000"/>
              </a:spcAft>
              <a:buClr>
                <a:srgbClr val="21607C"/>
              </a:buClr>
              <a:defRPr sz="1400"/>
            </a:lvl3pPr>
            <a:lvl4pPr>
              <a:lnSpc>
                <a:spcPct val="100000"/>
              </a:lnSpc>
              <a:spcBef>
                <a:spcPts val="1000"/>
              </a:spcBef>
              <a:spcAft>
                <a:spcPts val="1000"/>
              </a:spcAft>
              <a:buClr>
                <a:srgbClr val="21607C"/>
              </a:buClr>
              <a:defRPr sz="1400"/>
            </a:lvl4pPr>
            <a:lvl5pPr>
              <a:lnSpc>
                <a:spcPct val="100000"/>
              </a:lnSpc>
              <a:spcBef>
                <a:spcPts val="1000"/>
              </a:spcBef>
              <a:spcAft>
                <a:spcPts val="1000"/>
              </a:spcAft>
              <a:buClr>
                <a:srgbClr val="21607C"/>
              </a:buClr>
              <a:defRPr sz="1200"/>
            </a:lvl5pPr>
          </a:lstStyle>
          <a:p>
            <a:pPr lvl="0"/>
            <a:r>
              <a:rPr lang="en-US"/>
              <a:t>Click to edit Master text styles</a:t>
            </a:r>
          </a:p>
          <a:p>
            <a:pPr lvl="1"/>
            <a:r>
              <a:rPr lang="en-US"/>
              <a:t>Second level</a:t>
            </a:r>
          </a:p>
          <a:p>
            <a:pPr lvl="2"/>
            <a:r>
              <a:rPr lang="en-US"/>
              <a:t>Third level	</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FAAE3D08-F644-D4E0-4E74-E57F3AFA3CAF}"/>
              </a:ext>
            </a:extLst>
          </p:cNvPr>
          <p:cNvSpPr>
            <a:spLocks noGrp="1"/>
          </p:cNvSpPr>
          <p:nvPr>
            <p:ph type="body" sz="quarter" idx="3" hasCustomPrompt="1"/>
          </p:nvPr>
        </p:nvSpPr>
        <p:spPr>
          <a:xfrm>
            <a:off x="6172202" y="1171194"/>
            <a:ext cx="5181599" cy="523028"/>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3"/>
          <p:cNvSpPr>
            <a:spLocks noGrp="1"/>
          </p:cNvSpPr>
          <p:nvPr>
            <p:ph sz="half" idx="2" hasCustomPrompt="1"/>
          </p:nvPr>
        </p:nvSpPr>
        <p:spPr>
          <a:xfrm>
            <a:off x="6172200" y="1695121"/>
            <a:ext cx="5181600" cy="4320903"/>
          </a:xfrm>
        </p:spPr>
        <p:txBody>
          <a:bodyPr>
            <a:noAutofit/>
          </a:bodyPr>
          <a:lstStyle>
            <a:lvl1pPr marL="342900" indent="-342900">
              <a:lnSpc>
                <a:spcPct val="100000"/>
              </a:lnSpc>
              <a:spcBef>
                <a:spcPts val="1000"/>
              </a:spcBef>
              <a:spcAft>
                <a:spcPts val="1000"/>
              </a:spcAft>
              <a:buClr>
                <a:srgbClr val="21607C"/>
              </a:buClr>
              <a:buFont typeface="+mj-lt"/>
              <a:buAutoNum type="arabicPeriod"/>
              <a:defRPr sz="2200"/>
            </a:lvl1pPr>
            <a:lvl2pPr marL="800100" indent="-342900">
              <a:lnSpc>
                <a:spcPct val="100000"/>
              </a:lnSpc>
              <a:spcBef>
                <a:spcPts val="1000"/>
              </a:spcBef>
              <a:spcAft>
                <a:spcPts val="1000"/>
              </a:spcAft>
              <a:buClr>
                <a:srgbClr val="21607C"/>
              </a:buClr>
              <a:buFont typeface="+mj-lt"/>
              <a:buAutoNum type="arabicPeriod"/>
              <a:defRPr sz="1600"/>
            </a:lvl2pPr>
            <a:lvl3pPr marL="1257300" indent="-342900">
              <a:lnSpc>
                <a:spcPct val="100000"/>
              </a:lnSpc>
              <a:spcBef>
                <a:spcPts val="1000"/>
              </a:spcBef>
              <a:spcAft>
                <a:spcPts val="1000"/>
              </a:spcAft>
              <a:buClr>
                <a:srgbClr val="21607C"/>
              </a:buClr>
              <a:buFont typeface="+mj-lt"/>
              <a:buAutoNum type="arabicPeriod"/>
              <a:defRPr sz="1400"/>
            </a:lvl3pPr>
            <a:lvl4pPr>
              <a:lnSpc>
                <a:spcPct val="100000"/>
              </a:lnSpc>
              <a:spcBef>
                <a:spcPts val="1000"/>
              </a:spcBef>
              <a:spcAft>
                <a:spcPts val="1000"/>
              </a:spcAft>
              <a:buClr>
                <a:srgbClr val="21607C"/>
              </a:buClr>
              <a:buFont typeface="+mj-lt"/>
              <a:buAutoNum type="arabicPeriod"/>
              <a:defRPr sz="1200"/>
            </a:lvl4pPr>
            <a:lvl5pPr>
              <a:lnSpc>
                <a:spcPct val="100000"/>
              </a:lnSpc>
              <a:spcBef>
                <a:spcPts val="1000"/>
              </a:spcBef>
              <a:spcAft>
                <a:spcPts val="1000"/>
              </a:spcAft>
              <a:buClr>
                <a:srgbClr val="21607C"/>
              </a:buClr>
              <a:buFont typeface="+mj-lt"/>
              <a:buAutoNum type="arabicPeriod"/>
              <a:defRPr sz="1200"/>
            </a:lvl5p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pic>
        <p:nvPicPr>
          <p:cNvPr id="13" name="Content Placeholder 3">
            <a:extLst>
              <a:ext uri="{FF2B5EF4-FFF2-40B4-BE49-F238E27FC236}">
                <a16:creationId xmlns:a16="http://schemas.microsoft.com/office/drawing/2014/main" id="{497E5083-8540-3C41-8A54-583E47B5AFF7}"/>
              </a:ext>
              <a:ext uri="{C183D7F6-B498-43B3-948B-1728B52AA6E4}">
                <adec:decorative xmlns:adec="http://schemas.microsoft.com/office/drawing/2017/decorative" val="1"/>
              </a:ext>
            </a:extLst>
          </p:cNvPr>
          <p:cNvPicPr>
            <a:picLocks noChangeAspect="1"/>
          </p:cNvPicPr>
          <p:nvPr userDrawn="1"/>
        </p:nvPicPr>
        <p:blipFill rotWithShape="1">
          <a:blip r:embed="rId2"/>
          <a:srcRect t="10163" b="30866"/>
          <a:stretch/>
        </p:blipFill>
        <p:spPr>
          <a:xfrm>
            <a:off x="0" y="6138120"/>
            <a:ext cx="12207240" cy="719880"/>
          </a:xfrm>
          <a:prstGeom prst="rect">
            <a:avLst/>
          </a:prstGeom>
        </p:spPr>
      </p:pic>
      <p:pic>
        <p:nvPicPr>
          <p:cNvPr id="10" name="Picture 9">
            <a:extLst>
              <a:ext uri="{FF2B5EF4-FFF2-40B4-BE49-F238E27FC236}">
                <a16:creationId xmlns:a16="http://schemas.microsoft.com/office/drawing/2014/main" id="{4857DDC7-7DC9-1B46-9EF2-0926FCDE3A19}"/>
              </a:ext>
              <a:ext uri="{C183D7F6-B498-43B3-948B-1728B52AA6E4}">
                <adec:decorative xmlns:adec="http://schemas.microsoft.com/office/drawing/2017/decorative" val="1"/>
              </a:ext>
            </a:extLst>
          </p:cNvPr>
          <p:cNvPicPr>
            <a:picLocks noChangeAspect="1"/>
          </p:cNvPicPr>
          <p:nvPr userDrawn="1"/>
        </p:nvPicPr>
        <p:blipFill rotWithShape="1">
          <a:blip r:embed="rId3"/>
          <a:srcRect l="44934" t="25164" r="44737" b="59956"/>
          <a:stretch/>
        </p:blipFill>
        <p:spPr>
          <a:xfrm>
            <a:off x="11266325" y="6138120"/>
            <a:ext cx="706474" cy="763312"/>
          </a:xfrm>
          <a:prstGeom prst="rect">
            <a:avLst/>
          </a:prstGeom>
        </p:spPr>
      </p:pic>
      <p:sp>
        <p:nvSpPr>
          <p:cNvPr id="9" name="Slide Number Placeholder 5">
            <a:extLst>
              <a:ext uri="{FF2B5EF4-FFF2-40B4-BE49-F238E27FC236}">
                <a16:creationId xmlns:a16="http://schemas.microsoft.com/office/drawing/2014/main" id="{504D21D9-DA18-BC4B-A0DA-F544787D885B}"/>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39343443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ntent and Sidebar">
    <p:bg>
      <p:bgPr>
        <a:solidFill>
          <a:schemeClr val="bg1"/>
        </a:solidFill>
        <a:effectLst/>
      </p:bgPr>
    </p:bg>
    <p:spTree>
      <p:nvGrpSpPr>
        <p:cNvPr id="1" name=""/>
        <p:cNvGrpSpPr/>
        <p:nvPr/>
      </p:nvGrpSpPr>
      <p:grpSpPr>
        <a:xfrm>
          <a:off x="0" y="0"/>
          <a:ext cx="0" cy="0"/>
          <a:chOff x="0" y="0"/>
          <a:chExt cx="0" cy="0"/>
        </a:xfrm>
      </p:grpSpPr>
      <p:pic>
        <p:nvPicPr>
          <p:cNvPr id="11" name="Picture 10">
            <a:extLs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901" t="8572" b="16241"/>
          <a:stretch/>
        </p:blipFill>
        <p:spPr>
          <a:xfrm flipH="1">
            <a:off x="0" y="0"/>
            <a:ext cx="3660496" cy="6858000"/>
          </a:xfrm>
          <a:prstGeom prst="rect">
            <a:avLst/>
          </a:prstGeom>
        </p:spPr>
      </p:pic>
      <p:sp>
        <p:nvSpPr>
          <p:cNvPr id="16" name="Title 15">
            <a:extLst>
              <a:ext uri="{FF2B5EF4-FFF2-40B4-BE49-F238E27FC236}">
                <a16:creationId xmlns:a16="http://schemas.microsoft.com/office/drawing/2014/main" id="{04F2EF4C-8E49-7A18-6A64-F8602433915F}"/>
              </a:ext>
            </a:extLst>
          </p:cNvPr>
          <p:cNvSpPr>
            <a:spLocks noGrp="1"/>
          </p:cNvSpPr>
          <p:nvPr>
            <p:ph type="title"/>
          </p:nvPr>
        </p:nvSpPr>
        <p:spPr>
          <a:xfrm>
            <a:off x="-7385" y="868680"/>
            <a:ext cx="3657600" cy="685800"/>
          </a:xfrm>
        </p:spPr>
        <p:txBody>
          <a:bodyPr anchor="t" anchorCtr="0"/>
          <a:lstStyle>
            <a:lvl1pPr algn="ctr">
              <a:defRPr/>
            </a:lvl1pPr>
          </a:lstStyle>
          <a:p>
            <a:r>
              <a:rPr lang="en-US"/>
              <a:t>Click to edit Master title style</a:t>
            </a:r>
          </a:p>
        </p:txBody>
      </p:sp>
      <p:sp>
        <p:nvSpPr>
          <p:cNvPr id="13" name="Content Placeholder 12">
            <a:extLst>
              <a:ext uri="{FF2B5EF4-FFF2-40B4-BE49-F238E27FC236}">
                <a16:creationId xmlns:a16="http://schemas.microsoft.com/office/drawing/2014/main" id="{1C53CC85-BED3-8E44-9EC2-2CA342BAC5D7}"/>
              </a:ext>
            </a:extLst>
          </p:cNvPr>
          <p:cNvSpPr>
            <a:spLocks noGrp="1"/>
          </p:cNvSpPr>
          <p:nvPr>
            <p:ph sz="quarter" idx="17" hasCustomPrompt="1"/>
          </p:nvPr>
        </p:nvSpPr>
        <p:spPr>
          <a:xfrm>
            <a:off x="6349" y="1849052"/>
            <a:ext cx="3644900" cy="2741356"/>
          </a:xfrm>
        </p:spPr>
        <p:txBody>
          <a:bodyPr/>
          <a:lstStyle>
            <a:lvl1pPr>
              <a:buClr>
                <a:srgbClr val="21607C"/>
              </a:buClr>
              <a:defRPr sz="1800"/>
            </a:lvl1pPr>
          </a:lstStyle>
          <a:p>
            <a:pPr lvl="0"/>
            <a:r>
              <a:rPr lang="en-US"/>
              <a:t>Add Picture</a:t>
            </a:r>
          </a:p>
        </p:txBody>
      </p:sp>
      <p:sp>
        <p:nvSpPr>
          <p:cNvPr id="18" name="Content Placeholder 17">
            <a:extLst>
              <a:ext uri="{FF2B5EF4-FFF2-40B4-BE49-F238E27FC236}">
                <a16:creationId xmlns:a16="http://schemas.microsoft.com/office/drawing/2014/main" id="{BC056157-3BB7-74B6-706A-5C38C2974A87}"/>
              </a:ext>
            </a:extLst>
          </p:cNvPr>
          <p:cNvSpPr>
            <a:spLocks noGrp="1"/>
          </p:cNvSpPr>
          <p:nvPr>
            <p:ph sz="quarter" idx="18"/>
          </p:nvPr>
        </p:nvSpPr>
        <p:spPr>
          <a:xfrm>
            <a:off x="4078288" y="393192"/>
            <a:ext cx="7519987" cy="941832"/>
          </a:xfrm>
        </p:spPr>
        <p:txBody>
          <a:bodyPr anchor="b" anchorCtr="0"/>
          <a:lstStyle>
            <a:lvl1pPr marL="0" indent="0">
              <a:buNone/>
              <a:defRPr sz="2000" b="1">
                <a:solidFill>
                  <a:srgbClr val="001970"/>
                </a:solidFill>
              </a:defRPr>
            </a:lvl1pPr>
          </a:lstStyle>
          <a:p>
            <a:pPr lvl="0"/>
            <a:r>
              <a:rPr lang="en-US"/>
              <a:t>Click to edit Master text styles</a:t>
            </a:r>
          </a:p>
        </p:txBody>
      </p:sp>
      <p:sp>
        <p:nvSpPr>
          <p:cNvPr id="9" name="Content Placeholder 2"/>
          <p:cNvSpPr>
            <a:spLocks noGrp="1"/>
          </p:cNvSpPr>
          <p:nvPr>
            <p:ph idx="1" hasCustomPrompt="1"/>
          </p:nvPr>
        </p:nvSpPr>
        <p:spPr>
          <a:xfrm>
            <a:off x="4078387" y="1386944"/>
            <a:ext cx="4267815" cy="4192981"/>
          </a:xfrm>
        </p:spPr>
        <p:txBody>
          <a:bodyPr>
            <a:noAutofit/>
          </a:bodyPr>
          <a:lstStyle>
            <a:lvl1pPr>
              <a:lnSpc>
                <a:spcPts val="1960"/>
              </a:lnSpc>
              <a:spcBef>
                <a:spcPts val="1000"/>
              </a:spcBef>
              <a:spcAft>
                <a:spcPts val="1000"/>
              </a:spcAft>
              <a:buClr>
                <a:srgbClr val="21607C"/>
              </a:buClr>
              <a:defRPr sz="2200" b="0"/>
            </a:lvl1pPr>
            <a:lvl2pPr>
              <a:lnSpc>
                <a:spcPts val="1825"/>
              </a:lnSpc>
              <a:spcBef>
                <a:spcPts val="1000"/>
              </a:spcBef>
              <a:spcAft>
                <a:spcPts val="1000"/>
              </a:spcAft>
              <a:buClr>
                <a:srgbClr val="21607C"/>
              </a:buClr>
              <a:defRPr sz="1800"/>
            </a:lvl2pPr>
            <a:lvl3pPr>
              <a:lnSpc>
                <a:spcPct val="100000"/>
              </a:lnSpc>
              <a:spcBef>
                <a:spcPts val="1000"/>
              </a:spcBef>
              <a:spcAft>
                <a:spcPts val="1000"/>
              </a:spcAft>
              <a:buClr>
                <a:srgbClr val="21607C"/>
              </a:buClr>
              <a:defRPr sz="1600"/>
            </a:lvl3pPr>
            <a:lvl4pPr>
              <a:lnSpc>
                <a:spcPct val="100000"/>
              </a:lnSpc>
              <a:spcBef>
                <a:spcPts val="1000"/>
              </a:spcBef>
              <a:spcAft>
                <a:spcPts val="1000"/>
              </a:spcAft>
              <a:buClr>
                <a:srgbClr val="21607C"/>
              </a:buClr>
              <a:defRPr sz="1200"/>
            </a:lvl4pPr>
            <a:lvl5pPr>
              <a:lnSpc>
                <a:spcPct val="100000"/>
              </a:lnSpc>
              <a:spcBef>
                <a:spcPts val="1000"/>
              </a:spcBef>
              <a:spcAft>
                <a:spcPts val="1000"/>
              </a:spcAft>
              <a:buClr>
                <a:srgbClr val="21607C"/>
              </a:buClr>
              <a:defRPr sz="1200"/>
            </a:lvl5pPr>
            <a:lvl6pPr>
              <a:defRPr sz="2000"/>
            </a:lvl6pPr>
            <a:lvl7pPr>
              <a:defRPr sz="2000"/>
            </a:lvl7pPr>
            <a:lvl8pPr>
              <a:defRPr sz="2000"/>
            </a:lvl8pPr>
            <a:lvl9pPr>
              <a:defRPr sz="2000"/>
            </a:lvl9pPr>
          </a:lstStyle>
          <a:p>
            <a:pPr lvl="0"/>
            <a:r>
              <a:rPr lang="en-US"/>
              <a:t>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BAD882-E13F-8A40-B859-7E54BDE92D3E}"/>
              </a:ext>
            </a:extLst>
          </p:cNvPr>
          <p:cNvSpPr>
            <a:spLocks noGrp="1"/>
          </p:cNvSpPr>
          <p:nvPr>
            <p:ph sz="quarter" idx="16" hasCustomPrompt="1"/>
          </p:nvPr>
        </p:nvSpPr>
        <p:spPr>
          <a:xfrm>
            <a:off x="8452576" y="1386945"/>
            <a:ext cx="3146009" cy="4192980"/>
          </a:xfrm>
        </p:spPr>
        <p:txBody>
          <a:bodyPr/>
          <a:lstStyle>
            <a:lvl1pPr>
              <a:buClr>
                <a:srgbClr val="21607C"/>
              </a:buClr>
              <a:defRPr sz="2200"/>
            </a:lvl1pPr>
          </a:lstStyle>
          <a:p>
            <a:pPr lvl="0"/>
            <a:r>
              <a:rPr lang="en-US"/>
              <a:t>Add Picture</a:t>
            </a:r>
          </a:p>
        </p:txBody>
      </p:sp>
      <p:sp>
        <p:nvSpPr>
          <p:cNvPr id="8" name="Slide Number Placeholder 5">
            <a:extLst>
              <a:ext uri="{FF2B5EF4-FFF2-40B4-BE49-F238E27FC236}">
                <a16:creationId xmlns:a16="http://schemas.microsoft.com/office/drawing/2014/main" id="{1E50F5C5-9B05-7B46-A39C-F4131AE6D8FF}"/>
              </a:ext>
            </a:extLst>
          </p:cNvPr>
          <p:cNvSpPr>
            <a:spLocks noGrp="1"/>
          </p:cNvSpPr>
          <p:nvPr>
            <p:ph type="sldNum" sz="quarter" idx="12"/>
          </p:nvPr>
        </p:nvSpPr>
        <p:spPr>
          <a:xfrm>
            <a:off x="838200" y="6356353"/>
            <a:ext cx="3657600" cy="365125"/>
          </a:xfrm>
          <a:prstGeom prst="rect">
            <a:avLst/>
          </a:prstGeom>
        </p:spPr>
        <p:txBody>
          <a:bodyPr/>
          <a:lstStyle>
            <a:lvl1pPr>
              <a:defRPr sz="1200" b="1">
                <a:solidFill>
                  <a:srgbClr val="17467D"/>
                </a:solidFill>
              </a:defRPr>
            </a:lvl1pPr>
          </a:lstStyle>
          <a:p>
            <a:fld id="{37DFEC7B-BA41-AE4F-A7EE-87A56D6A0A9F}" type="slidenum">
              <a:rPr lang="en-US" smtClean="0"/>
              <a:pPr/>
              <a:t>‹#›</a:t>
            </a:fld>
            <a:endParaRPr lang="en-US"/>
          </a:p>
        </p:txBody>
      </p:sp>
    </p:spTree>
    <p:extLst>
      <p:ext uri="{BB962C8B-B14F-4D97-AF65-F5344CB8AC3E}">
        <p14:creationId xmlns:p14="http://schemas.microsoft.com/office/powerpoint/2010/main" val="12163401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3" name="Picture 12" descr="U.S. Department of Health &amp; Human Services - National Institutes of Health&#10;&#10;Logo for the National Center for Complementary and Integrative Health">
            <a:extLst>
              <a:ext uri="{FF2B5EF4-FFF2-40B4-BE49-F238E27FC236}">
                <a16:creationId xmlns:a16="http://schemas.microsoft.com/office/drawing/2014/main" id="{F2F6F076-56F9-F0EC-3C05-D2E8974C96C5}"/>
              </a:ext>
            </a:extLst>
          </p:cNvPr>
          <p:cNvPicPr>
            <a:picLocks noChangeAspect="1"/>
          </p:cNvPicPr>
          <p:nvPr/>
        </p:nvPicPr>
        <p:blipFill>
          <a:blip r:embed="rId2"/>
          <a:stretch>
            <a:fillRect/>
          </a:stretch>
        </p:blipFill>
        <p:spPr>
          <a:xfrm>
            <a:off x="4065058" y="1657"/>
            <a:ext cx="5436535" cy="1525648"/>
          </a:xfrm>
          <a:prstGeom prst="rect">
            <a:avLst/>
          </a:prstGeom>
        </p:spPr>
      </p:pic>
      <p:sp>
        <p:nvSpPr>
          <p:cNvPr id="2" name="Title 1">
            <a:extLst>
              <a:ext uri="{FF2B5EF4-FFF2-40B4-BE49-F238E27FC236}">
                <a16:creationId xmlns:a16="http://schemas.microsoft.com/office/drawing/2014/main" id="{0BA0332C-7D8A-48BD-B245-713BD99C6907}"/>
              </a:ext>
            </a:extLst>
          </p:cNvPr>
          <p:cNvSpPr>
            <a:spLocks noGrp="1"/>
          </p:cNvSpPr>
          <p:nvPr>
            <p:ph type="ctrTitle" hasCustomPrompt="1"/>
          </p:nvPr>
        </p:nvSpPr>
        <p:spPr>
          <a:xfrm>
            <a:off x="4266724" y="2463659"/>
            <a:ext cx="7317105" cy="2743200"/>
          </a:xfrm>
        </p:spPr>
        <p:txBody>
          <a:bodyPr lIns="0" anchor="t">
            <a:normAutofit/>
          </a:bodyPr>
          <a:lstStyle>
            <a:lvl1pPr algn="l">
              <a:lnSpc>
                <a:spcPct val="100000"/>
              </a:lnSpc>
              <a:defRPr sz="5250" b="1">
                <a:solidFill>
                  <a:schemeClr val="accent1"/>
                </a:solidFill>
                <a:latin typeface="Arial" panose="020B0604020202020204" pitchFamily="34" charset="0"/>
                <a:cs typeface="Arial" panose="020B0604020202020204" pitchFamily="34" charset="0"/>
              </a:defRPr>
            </a:lvl1pPr>
          </a:lstStyle>
          <a:p>
            <a:r>
              <a:rPr lang="en-US"/>
              <a:t>Click to add Title</a:t>
            </a:r>
          </a:p>
        </p:txBody>
      </p:sp>
      <p:sp>
        <p:nvSpPr>
          <p:cNvPr id="3" name="Subtitle 2">
            <a:extLst>
              <a:ext uri="{FF2B5EF4-FFF2-40B4-BE49-F238E27FC236}">
                <a16:creationId xmlns:a16="http://schemas.microsoft.com/office/drawing/2014/main" id="{CFD96669-020E-29DC-E5BD-7D1EEFE32852}"/>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Click to add presenter’s name</a:t>
            </a:r>
          </a:p>
        </p:txBody>
      </p:sp>
      <p:pic>
        <p:nvPicPr>
          <p:cNvPr id="8" name="Picture 7">
            <a:extLst>
              <a:ext uri="{FF2B5EF4-FFF2-40B4-BE49-F238E27FC236}">
                <a16:creationId xmlns:a16="http://schemas.microsoft.com/office/drawing/2014/main" id="{4E990764-0523-8291-AC90-0195677C05D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657"/>
            <a:ext cx="4065059" cy="6858000"/>
          </a:xfrm>
          <a:prstGeom prst="rect">
            <a:avLst/>
          </a:prstGeom>
        </p:spPr>
      </p:pic>
      <p:cxnSp>
        <p:nvCxnSpPr>
          <p:cNvPr id="11" name="Straight Connector 10">
            <a:extLst>
              <a:ext uri="{FF2B5EF4-FFF2-40B4-BE49-F238E27FC236}">
                <a16:creationId xmlns:a16="http://schemas.microsoft.com/office/drawing/2014/main" id="{D78F685F-705F-26C6-CCAF-C11BA49AC28D}"/>
              </a:ext>
              <a:ext uri="{C183D7F6-B498-43B3-948B-1728B52AA6E4}">
                <adec:decorative xmlns:adec="http://schemas.microsoft.com/office/drawing/2017/decorative" val="1"/>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sp>
        <p:nvSpPr>
          <p:cNvPr id="9" name="Text Placeholder 8">
            <a:extLst>
              <a:ext uri="{FF2B5EF4-FFF2-40B4-BE49-F238E27FC236}">
                <a16:creationId xmlns:a16="http://schemas.microsoft.com/office/drawing/2014/main" id="{EA4C7B64-9D27-DDFA-8BB7-0F52CF7CAB83}"/>
              </a:ext>
            </a:extLst>
          </p:cNvPr>
          <p:cNvSpPr>
            <a:spLocks noGrp="1"/>
          </p:cNvSpPr>
          <p:nvPr>
            <p:ph type="body" sz="quarter" idx="10" hasCustomPrompt="1"/>
          </p:nvPr>
        </p:nvSpPr>
        <p:spPr>
          <a:xfrm>
            <a:off x="4296261" y="1865376"/>
            <a:ext cx="7287568"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Click to Add Date</a:t>
            </a:r>
          </a:p>
        </p:txBody>
      </p:sp>
    </p:spTree>
    <p:extLst>
      <p:ext uri="{BB962C8B-B14F-4D97-AF65-F5344CB8AC3E}">
        <p14:creationId xmlns:p14="http://schemas.microsoft.com/office/powerpoint/2010/main" val="3066864700"/>
      </p:ext>
    </p:extLst>
  </p:cSld>
  <p:clrMapOvr>
    <a:masterClrMapping/>
  </p:clrMapOvr>
  <p:extLst>
    <p:ext uri="{DCECCB84-F9BA-43D5-87BE-67443E8EF086}">
      <p15:sldGuideLst xmlns:p15="http://schemas.microsoft.com/office/powerpoint/2012/main">
        <p15:guide id="2" pos="5110">
          <p15:clr>
            <a:srgbClr val="FBAE40"/>
          </p15:clr>
        </p15:guide>
        <p15:guide id="4" pos="5374">
          <p15:clr>
            <a:srgbClr val="FBAE40"/>
          </p15:clr>
        </p15:guide>
        <p15:guide id="5" orient="horz" pos="288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C995C0-CEF3-926D-B1DB-D8A4746104B9}"/>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7" name="Content Placeholder 2">
            <a:extLst>
              <a:ext uri="{FF2B5EF4-FFF2-40B4-BE49-F238E27FC236}">
                <a16:creationId xmlns:a16="http://schemas.microsoft.com/office/drawing/2014/main" id="{B6DC04FE-4BED-7E84-1F78-635B76FCB119}"/>
              </a:ext>
            </a:extLst>
          </p:cNvPr>
          <p:cNvSpPr>
            <a:spLocks noGrp="1"/>
          </p:cNvSpPr>
          <p:nvPr>
            <p:ph idx="1" hasCustomPrompt="1"/>
          </p:nvPr>
        </p:nvSpPr>
        <p:spPr>
          <a:xfrm>
            <a:off x="417621" y="1562100"/>
            <a:ext cx="10515600" cy="453866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 for the National Center for Complementary and Integrative Health">
            <a:extLst>
              <a:ext uri="{FF2B5EF4-FFF2-40B4-BE49-F238E27FC236}">
                <a16:creationId xmlns:a16="http://schemas.microsoft.com/office/drawing/2014/main" id="{1B9E1B0C-079A-016B-BB0C-1AC15B7A7B9D}"/>
              </a:ext>
            </a:extLst>
          </p:cNvPr>
          <p:cNvPicPr>
            <a:picLocks noChangeAspect="1"/>
          </p:cNvPicPr>
          <p:nvPr/>
        </p:nvPicPr>
        <p:blipFill>
          <a:blip r:embed="rId2"/>
          <a:stretch>
            <a:fillRect/>
          </a:stretch>
        </p:blipFill>
        <p:spPr>
          <a:xfrm>
            <a:off x="0" y="6604064"/>
            <a:ext cx="12192127" cy="253937"/>
          </a:xfrm>
          <a:prstGeom prst="rect">
            <a:avLst/>
          </a:prstGeom>
        </p:spPr>
      </p:pic>
    </p:spTree>
    <p:extLst>
      <p:ext uri="{BB962C8B-B14F-4D97-AF65-F5344CB8AC3E}">
        <p14:creationId xmlns:p14="http://schemas.microsoft.com/office/powerpoint/2010/main" val="3250208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itle and Content 2">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F81C93-0991-F3D8-3C4C-B1DEFDB16E1E}"/>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22BC56D-19D4-26D3-C472-1CF9230DD896}"/>
              </a:ext>
            </a:extLst>
          </p:cNvPr>
          <p:cNvSpPr>
            <a:spLocks noGrp="1"/>
          </p:cNvSpPr>
          <p:nvPr>
            <p:ph idx="1" hasCustomPrompt="1"/>
          </p:nvPr>
        </p:nvSpPr>
        <p:spPr>
          <a:xfrm>
            <a:off x="417621" y="1562100"/>
            <a:ext cx="10515600" cy="4576763"/>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8" name="Picture 7" descr="Logo for the National Center for Complementary and Integrative Health">
            <a:extLst>
              <a:ext uri="{FF2B5EF4-FFF2-40B4-BE49-F238E27FC236}">
                <a16:creationId xmlns:a16="http://schemas.microsoft.com/office/drawing/2014/main" id="{1A5189A9-03DD-01D3-256D-6B2F88CEF150}"/>
              </a:ext>
            </a:extLst>
          </p:cNvPr>
          <p:cNvPicPr>
            <a:picLocks noChangeAspect="1"/>
          </p:cNvPicPr>
          <p:nvPr/>
        </p:nvPicPr>
        <p:blipFill>
          <a:blip r:embed="rId2"/>
          <a:stretch>
            <a:fillRect/>
          </a:stretch>
        </p:blipFill>
        <p:spPr>
          <a:xfrm>
            <a:off x="0" y="6601968"/>
            <a:ext cx="12192127" cy="264516"/>
          </a:xfrm>
          <a:prstGeom prst="rect">
            <a:avLst/>
          </a:prstGeom>
        </p:spPr>
      </p:pic>
    </p:spTree>
    <p:extLst>
      <p:ext uri="{BB962C8B-B14F-4D97-AF65-F5344CB8AC3E}">
        <p14:creationId xmlns:p14="http://schemas.microsoft.com/office/powerpoint/2010/main" val="537089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DBBA02-4399-3477-C04D-730DF9908D35}"/>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4" name="Text Placeholder 3">
            <a:extLst>
              <a:ext uri="{FF2B5EF4-FFF2-40B4-BE49-F238E27FC236}">
                <a16:creationId xmlns:a16="http://schemas.microsoft.com/office/drawing/2014/main" id="{C5BC0E2A-3CC1-D9F1-2666-684C87907E72}"/>
              </a:ext>
            </a:extLst>
          </p:cNvPr>
          <p:cNvSpPr>
            <a:spLocks noGrp="1"/>
          </p:cNvSpPr>
          <p:nvPr>
            <p:ph type="body" sz="quarter" idx="11" hasCustomPrompt="1"/>
          </p:nvPr>
        </p:nvSpPr>
        <p:spPr>
          <a:xfrm>
            <a:off x="416251" y="1562100"/>
            <a:ext cx="10518339" cy="4572000"/>
          </a:xfrm>
        </p:spPr>
        <p:txBody>
          <a:bodyPr/>
          <a:lstStyle>
            <a:lvl1pPr marL="0" indent="0">
              <a:lnSpc>
                <a:spcPct val="100000"/>
              </a:lnSpc>
              <a:buNone/>
              <a:defRPr sz="2800"/>
            </a:lvl1pPr>
            <a:lvl2pPr marL="457085" indent="0">
              <a:buNone/>
              <a:defRPr/>
            </a:lvl2pPr>
            <a:lvl3pPr marL="914172" indent="0">
              <a:buNone/>
              <a:defRPr/>
            </a:lvl3pPr>
            <a:lvl4pPr marL="1371257" indent="0">
              <a:buNone/>
              <a:defRPr/>
            </a:lvl4pPr>
            <a:lvl5pPr marL="1828342" indent="0">
              <a:buNone/>
              <a:defRPr/>
            </a:lvl5pPr>
          </a:lstStyle>
          <a:p>
            <a:pPr marL="0" marR="0" lvl="0" indent="0" algn="l" defTabSz="914172" rtl="0" eaLnBrk="1" fontAlgn="t" latinLnBrk="0" hangingPunct="1">
              <a:lnSpc>
                <a:spcPct val="100000"/>
              </a:lnSpc>
              <a:spcBef>
                <a:spcPts val="1000"/>
              </a:spcBef>
              <a:spcAft>
                <a:spcPts val="0"/>
              </a:spcAft>
              <a:buClrTx/>
              <a:buSzTx/>
              <a:buFont typeface="Arial" panose="020B0604020202020204" pitchFamily="34" charset="0"/>
              <a:buNone/>
              <a:tabLst/>
              <a:defRPr/>
            </a:pPr>
            <a:r>
              <a:rPr lang="en-US"/>
              <a:t>Click to add text</a:t>
            </a:r>
          </a:p>
        </p:txBody>
      </p:sp>
      <p:pic>
        <p:nvPicPr>
          <p:cNvPr id="10" name="Picture 9" descr="Logo for the National Center for Complementary and Integrative Health">
            <a:extLst>
              <a:ext uri="{FF2B5EF4-FFF2-40B4-BE49-F238E27FC236}">
                <a16:creationId xmlns:a16="http://schemas.microsoft.com/office/drawing/2014/main" id="{A816F93E-C944-7A6A-BF4D-0B077832D62B}"/>
              </a:ext>
            </a:extLst>
          </p:cNvPr>
          <p:cNvPicPr>
            <a:picLocks noChangeAspect="1"/>
          </p:cNvPicPr>
          <p:nvPr/>
        </p:nvPicPr>
        <p:blipFill>
          <a:blip r:embed="rId2"/>
          <a:stretch>
            <a:fillRect/>
          </a:stretch>
        </p:blipFill>
        <p:spPr>
          <a:xfrm>
            <a:off x="0" y="6604064"/>
            <a:ext cx="12192127" cy="253937"/>
          </a:xfrm>
          <a:prstGeom prst="rect">
            <a:avLst/>
          </a:prstGeom>
        </p:spPr>
      </p:pic>
    </p:spTree>
    <p:extLst>
      <p:ext uri="{BB962C8B-B14F-4D97-AF65-F5344CB8AC3E}">
        <p14:creationId xmlns:p14="http://schemas.microsoft.com/office/powerpoint/2010/main" val="7711187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B800CF-9BD1-91D4-FFDE-E074A1E6ADDE}"/>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4" name="Text Placeholder 3">
            <a:extLst>
              <a:ext uri="{FF2B5EF4-FFF2-40B4-BE49-F238E27FC236}">
                <a16:creationId xmlns:a16="http://schemas.microsoft.com/office/drawing/2014/main" id="{E87C41FA-62FC-CA29-78D9-C8676E370B5B}"/>
              </a:ext>
            </a:extLst>
          </p:cNvPr>
          <p:cNvSpPr>
            <a:spLocks noGrp="1"/>
          </p:cNvSpPr>
          <p:nvPr>
            <p:ph type="body" sz="quarter" idx="10" hasCustomPrompt="1"/>
          </p:nvPr>
        </p:nvSpPr>
        <p:spPr>
          <a:xfrm>
            <a:off x="417621" y="1562100"/>
            <a:ext cx="10518339" cy="4533900"/>
          </a:xfrm>
        </p:spPr>
        <p:txBody>
          <a:bodyPr/>
          <a:lstStyle>
            <a:lvl1pPr marL="0" indent="0">
              <a:lnSpc>
                <a:spcPct val="100000"/>
              </a:lnSpc>
              <a:buNone/>
              <a:defRPr sz="2800"/>
            </a:lvl1pPr>
            <a:lvl2pPr marL="457085" indent="0">
              <a:buNone/>
              <a:defRPr/>
            </a:lvl2pPr>
            <a:lvl3pPr marL="914172" indent="0">
              <a:buNone/>
              <a:defRPr/>
            </a:lvl3pPr>
            <a:lvl4pPr marL="1371257" indent="0">
              <a:buNone/>
              <a:defRPr/>
            </a:lvl4pPr>
            <a:lvl5pPr marL="1828342" indent="0">
              <a:buNone/>
              <a:defRPr/>
            </a:lvl5pPr>
          </a:lstStyle>
          <a:p>
            <a:pPr lvl="0"/>
            <a:r>
              <a:rPr lang="en-US"/>
              <a:t>Click to add text</a:t>
            </a:r>
          </a:p>
        </p:txBody>
      </p:sp>
      <p:pic>
        <p:nvPicPr>
          <p:cNvPr id="10" name="Picture 9" descr="Logo for the National Center for Complementary and Integrative Health">
            <a:extLst>
              <a:ext uri="{FF2B5EF4-FFF2-40B4-BE49-F238E27FC236}">
                <a16:creationId xmlns:a16="http://schemas.microsoft.com/office/drawing/2014/main" id="{79A846F9-6600-CF06-2D0A-D78DF7ACFC6F}"/>
              </a:ext>
            </a:extLst>
          </p:cNvPr>
          <p:cNvPicPr>
            <a:picLocks noChangeAspect="1"/>
          </p:cNvPicPr>
          <p:nvPr/>
        </p:nvPicPr>
        <p:blipFill>
          <a:blip r:embed="rId2"/>
          <a:stretch>
            <a:fillRect/>
          </a:stretch>
        </p:blipFill>
        <p:spPr>
          <a:xfrm>
            <a:off x="-1588" y="6601968"/>
            <a:ext cx="12192127" cy="264516"/>
          </a:xfrm>
          <a:prstGeom prst="rect">
            <a:avLst/>
          </a:prstGeom>
        </p:spPr>
      </p:pic>
    </p:spTree>
    <p:extLst>
      <p:ext uri="{BB962C8B-B14F-4D97-AF65-F5344CB8AC3E}">
        <p14:creationId xmlns:p14="http://schemas.microsoft.com/office/powerpoint/2010/main" val="290302525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053DD9-670D-9F9D-2A02-2F964E8ED2F1}"/>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C69F5235-FD57-47C2-32FC-E2FB31699487}"/>
              </a:ext>
            </a:extLst>
          </p:cNvPr>
          <p:cNvSpPr>
            <a:spLocks noGrp="1"/>
          </p:cNvSpPr>
          <p:nvPr>
            <p:ph sz="half" idx="1" hasCustomPrompt="1"/>
          </p:nvPr>
        </p:nvSpPr>
        <p:spPr>
          <a:xfrm>
            <a:off x="420361" y="1562100"/>
            <a:ext cx="5181600" cy="4351338"/>
          </a:xfrm>
        </p:spPr>
        <p:txBody>
          <a:bodyPr>
            <a:noAutofit/>
          </a:bodyPr>
          <a:lstStyle>
            <a:lvl1pPr marL="0" indent="0">
              <a:lnSpc>
                <a:spcPct val="100000"/>
              </a:lnSpc>
              <a:buFont typeface="Arial" panose="020B0604020202020204" pitchFamily="34" charset="0"/>
              <a:buNone/>
              <a:defRPr sz="2800"/>
            </a:lvl1pPr>
            <a:lvl2pPr marL="457085" indent="0">
              <a:buNone/>
              <a:defRPr/>
            </a:lvl2pPr>
            <a:lvl3pPr marL="914172" indent="0">
              <a:buNone/>
              <a:defRPr/>
            </a:lvl3pPr>
            <a:lvl4pPr marL="1371257" indent="0">
              <a:buNone/>
              <a:defRPr/>
            </a:lvl4pPr>
            <a:lvl5pPr marL="1828342" indent="0">
              <a:buNone/>
              <a:defRPr/>
            </a:lvl5pPr>
          </a:lstStyle>
          <a:p>
            <a:pPr lvl="0"/>
            <a:r>
              <a:rPr lang="en-US"/>
              <a:t>Click to add text</a:t>
            </a:r>
          </a:p>
        </p:txBody>
      </p:sp>
      <p:sp>
        <p:nvSpPr>
          <p:cNvPr id="12" name="Content Placeholder 3">
            <a:extLst>
              <a:ext uri="{FF2B5EF4-FFF2-40B4-BE49-F238E27FC236}">
                <a16:creationId xmlns:a16="http://schemas.microsoft.com/office/drawing/2014/main" id="{1B776908-DE72-28AD-E8CB-08D1D4A4900F}"/>
              </a:ext>
            </a:extLst>
          </p:cNvPr>
          <p:cNvSpPr>
            <a:spLocks noGrp="1"/>
          </p:cNvSpPr>
          <p:nvPr>
            <p:ph sz="half" idx="2" hasCustomPrompt="1"/>
          </p:nvPr>
        </p:nvSpPr>
        <p:spPr>
          <a:xfrm>
            <a:off x="5754360" y="1562100"/>
            <a:ext cx="5181600" cy="4351338"/>
          </a:xfrm>
        </p:spPr>
        <p:txBody>
          <a:bodyPr>
            <a:noAutofit/>
          </a:bodyPr>
          <a:lstStyle>
            <a:lvl1pPr marL="0" indent="0">
              <a:lnSpc>
                <a:spcPct val="100000"/>
              </a:lnSpc>
              <a:buNone/>
              <a:defRPr sz="2800"/>
            </a:lvl1pPr>
            <a:lvl2pPr marL="457085" indent="0">
              <a:buNone/>
              <a:defRPr/>
            </a:lvl2pPr>
            <a:lvl3pPr marL="914172" indent="0">
              <a:buNone/>
              <a:defRPr/>
            </a:lvl3pPr>
            <a:lvl4pPr marL="1371257" indent="0">
              <a:buNone/>
              <a:defRPr/>
            </a:lvl4pPr>
            <a:lvl5pPr marL="1828342" indent="0">
              <a:buNone/>
              <a:defRPr/>
            </a:lvl5pPr>
          </a:lstStyle>
          <a:p>
            <a:pPr lvl="0"/>
            <a:r>
              <a:rPr lang="en-US"/>
              <a:t>Click to add text</a:t>
            </a:r>
          </a:p>
        </p:txBody>
      </p:sp>
      <p:pic>
        <p:nvPicPr>
          <p:cNvPr id="15" name="Picture 14" descr="Logo for the National Center for Complementary and Integrative Health">
            <a:extLst>
              <a:ext uri="{FF2B5EF4-FFF2-40B4-BE49-F238E27FC236}">
                <a16:creationId xmlns:a16="http://schemas.microsoft.com/office/drawing/2014/main" id="{7B03CA7D-EE3D-5EB0-5705-8C3D64371D5D}"/>
              </a:ext>
            </a:extLst>
          </p:cNvPr>
          <p:cNvPicPr>
            <a:picLocks noChangeAspect="1"/>
          </p:cNvPicPr>
          <p:nvPr/>
        </p:nvPicPr>
        <p:blipFill>
          <a:blip r:embed="rId2"/>
          <a:stretch>
            <a:fillRect/>
          </a:stretch>
        </p:blipFill>
        <p:spPr>
          <a:xfrm>
            <a:off x="-127" y="6604064"/>
            <a:ext cx="12192127" cy="253937"/>
          </a:xfrm>
          <a:prstGeom prst="rect">
            <a:avLst/>
          </a:prstGeom>
        </p:spPr>
      </p:pic>
      <p:pic>
        <p:nvPicPr>
          <p:cNvPr id="2" name="Picture 1" descr="Logo for the National Center for Complementary and Integrative Health">
            <a:extLst>
              <a:ext uri="{FF2B5EF4-FFF2-40B4-BE49-F238E27FC236}">
                <a16:creationId xmlns:a16="http://schemas.microsoft.com/office/drawing/2014/main" id="{126DC8D2-ED21-CC56-1E59-6162B55B52F9}"/>
              </a:ext>
            </a:extLst>
          </p:cNvPr>
          <p:cNvPicPr>
            <a:picLocks noChangeAspect="1"/>
          </p:cNvPicPr>
          <p:nvPr userDrawn="1"/>
        </p:nvPicPr>
        <p:blipFill>
          <a:blip r:embed="rId2"/>
          <a:stretch>
            <a:fillRect/>
          </a:stretch>
        </p:blipFill>
        <p:spPr>
          <a:xfrm>
            <a:off x="-127" y="6604064"/>
            <a:ext cx="12192127" cy="253937"/>
          </a:xfrm>
          <a:prstGeom prst="rect">
            <a:avLst/>
          </a:prstGeom>
        </p:spPr>
      </p:pic>
    </p:spTree>
    <p:extLst>
      <p:ext uri="{BB962C8B-B14F-4D97-AF65-F5344CB8AC3E}">
        <p14:creationId xmlns:p14="http://schemas.microsoft.com/office/powerpoint/2010/main" val="14302949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Comparison 2">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5C1D03-AC84-3016-1CFC-DBAECB2D2EF1}"/>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64D0519-D1E9-4EF3-70FF-5586F0DC6377}"/>
              </a:ext>
            </a:extLst>
          </p:cNvPr>
          <p:cNvSpPr>
            <a:spLocks noGrp="1"/>
          </p:cNvSpPr>
          <p:nvPr>
            <p:ph sz="half" idx="1" hasCustomPrompt="1"/>
          </p:nvPr>
        </p:nvSpPr>
        <p:spPr>
          <a:xfrm>
            <a:off x="420361" y="1561704"/>
            <a:ext cx="5181600" cy="4351338"/>
          </a:xfrm>
        </p:spPr>
        <p:txBody>
          <a:bodyPr>
            <a:noAutofit/>
          </a:bodyPr>
          <a:lstStyle>
            <a:lvl1pPr marL="0" indent="0">
              <a:lnSpc>
                <a:spcPct val="100000"/>
              </a:lnSpc>
              <a:buFont typeface="Arial" panose="020B0604020202020204" pitchFamily="34" charset="0"/>
              <a:buNone/>
              <a:defRPr sz="2800"/>
            </a:lvl1pPr>
            <a:lvl2pPr marL="457085" indent="0">
              <a:buNone/>
              <a:defRPr/>
            </a:lvl2pPr>
            <a:lvl3pPr marL="914172" indent="0">
              <a:buNone/>
              <a:defRPr/>
            </a:lvl3pPr>
            <a:lvl4pPr marL="1371257" indent="0">
              <a:buNone/>
              <a:defRPr/>
            </a:lvl4pPr>
            <a:lvl5pPr marL="1828342" indent="0">
              <a:buNone/>
              <a:defRPr/>
            </a:lvl5pPr>
          </a:lstStyle>
          <a:p>
            <a:pPr lvl="0"/>
            <a:r>
              <a:rPr lang="en-US"/>
              <a:t>Click to add text</a:t>
            </a:r>
          </a:p>
        </p:txBody>
      </p:sp>
      <p:sp>
        <p:nvSpPr>
          <p:cNvPr id="4" name="Content Placeholder 3">
            <a:extLst>
              <a:ext uri="{FF2B5EF4-FFF2-40B4-BE49-F238E27FC236}">
                <a16:creationId xmlns:a16="http://schemas.microsoft.com/office/drawing/2014/main" id="{0E14999B-EF36-40A1-E448-B15DD7DEE596}"/>
              </a:ext>
            </a:extLst>
          </p:cNvPr>
          <p:cNvSpPr>
            <a:spLocks noGrp="1"/>
          </p:cNvSpPr>
          <p:nvPr>
            <p:ph sz="half" idx="2" hasCustomPrompt="1"/>
          </p:nvPr>
        </p:nvSpPr>
        <p:spPr>
          <a:xfrm>
            <a:off x="5754360" y="1561704"/>
            <a:ext cx="5181600" cy="4351338"/>
          </a:xfrm>
        </p:spPr>
        <p:txBody>
          <a:bodyPr>
            <a:noAutofit/>
          </a:bodyPr>
          <a:lstStyle>
            <a:lvl1pPr marL="0" indent="0">
              <a:lnSpc>
                <a:spcPct val="100000"/>
              </a:lnSpc>
              <a:buNone/>
              <a:defRPr sz="2800"/>
            </a:lvl1pPr>
            <a:lvl2pPr marL="457085" indent="0">
              <a:buNone/>
              <a:defRPr/>
            </a:lvl2pPr>
            <a:lvl3pPr marL="914172" indent="0">
              <a:buNone/>
              <a:defRPr/>
            </a:lvl3pPr>
            <a:lvl4pPr marL="1371257" indent="0">
              <a:buNone/>
              <a:defRPr/>
            </a:lvl4pPr>
            <a:lvl5pPr marL="1828342" indent="0">
              <a:buNone/>
              <a:defRPr/>
            </a:lvl5pPr>
          </a:lstStyle>
          <a:p>
            <a:pPr lvl="0"/>
            <a:r>
              <a:rPr lang="en-US"/>
              <a:t>Click to add text</a:t>
            </a:r>
          </a:p>
        </p:txBody>
      </p:sp>
      <p:pic>
        <p:nvPicPr>
          <p:cNvPr id="12" name="Picture 11" descr="Logo for the National Center for Complementary and Integrative Health">
            <a:extLst>
              <a:ext uri="{FF2B5EF4-FFF2-40B4-BE49-F238E27FC236}">
                <a16:creationId xmlns:a16="http://schemas.microsoft.com/office/drawing/2014/main" id="{DBE56ECD-A19C-3338-9607-B2646A3B4FCE}"/>
              </a:ext>
            </a:extLst>
          </p:cNvPr>
          <p:cNvPicPr>
            <a:picLocks noChangeAspect="1"/>
          </p:cNvPicPr>
          <p:nvPr/>
        </p:nvPicPr>
        <p:blipFill>
          <a:blip r:embed="rId2"/>
          <a:stretch>
            <a:fillRect/>
          </a:stretch>
        </p:blipFill>
        <p:spPr>
          <a:xfrm>
            <a:off x="0" y="6606779"/>
            <a:ext cx="12164688" cy="263921"/>
          </a:xfrm>
          <a:prstGeom prst="rect">
            <a:avLst/>
          </a:prstGeom>
        </p:spPr>
      </p:pic>
    </p:spTree>
    <p:extLst>
      <p:ext uri="{BB962C8B-B14F-4D97-AF65-F5344CB8AC3E}">
        <p14:creationId xmlns:p14="http://schemas.microsoft.com/office/powerpoint/2010/main" val="13232059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Mind and Body sectio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A9484B99-648F-2CF7-E7B3-C7278DD2F99A}"/>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13" name="Subtitle 2">
            <a:extLst>
              <a:ext uri="{FF2B5EF4-FFF2-40B4-BE49-F238E27FC236}">
                <a16:creationId xmlns:a16="http://schemas.microsoft.com/office/drawing/2014/main" id="{7E157B93-B989-14B8-5B62-B0ACE12A416E}"/>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Optional Section Subtitle</a:t>
            </a:r>
          </a:p>
        </p:txBody>
      </p:sp>
      <p:sp>
        <p:nvSpPr>
          <p:cNvPr id="2" name="Text Placeholder 8">
            <a:extLst>
              <a:ext uri="{FF2B5EF4-FFF2-40B4-BE49-F238E27FC236}">
                <a16:creationId xmlns:a16="http://schemas.microsoft.com/office/drawing/2014/main" id="{4CA5532E-0C52-B556-8427-6BC46AC6574B}"/>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21" name="Picture 20" descr="Logo for the National Center for Complementary and Integrative Health">
            <a:extLst>
              <a:ext uri="{FF2B5EF4-FFF2-40B4-BE49-F238E27FC236}">
                <a16:creationId xmlns:a16="http://schemas.microsoft.com/office/drawing/2014/main" id="{7DE8DB0B-5430-AC06-616C-4033B1E1EEDF}"/>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6" name="Straight Connector 15">
            <a:extLst>
              <a:ext uri="{FF2B5EF4-FFF2-40B4-BE49-F238E27FC236}">
                <a16:creationId xmlns:a16="http://schemas.microsoft.com/office/drawing/2014/main" id="{FB5DA4C9-3A55-95B2-75F9-2ADBC1D49DAA}"/>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9" name="Picture 18">
            <a:extLst>
              <a:ext uri="{FF2B5EF4-FFF2-40B4-BE49-F238E27FC236}">
                <a16:creationId xmlns:a16="http://schemas.microsoft.com/office/drawing/2014/main" id="{9383DB44-8A25-09EE-2D31-AA1F8F86BD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88" y="0"/>
            <a:ext cx="4065059" cy="6858000"/>
          </a:xfrm>
          <a:prstGeom prst="rect">
            <a:avLst/>
          </a:prstGeom>
        </p:spPr>
      </p:pic>
    </p:spTree>
    <p:extLst>
      <p:ext uri="{BB962C8B-B14F-4D97-AF65-F5344CB8AC3E}">
        <p14:creationId xmlns:p14="http://schemas.microsoft.com/office/powerpoint/2010/main" val="32005922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Natural Products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36AFA0F-5A43-0513-62AF-10CFB9690ED0}"/>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8" name="Subtitle 2">
            <a:extLst>
              <a:ext uri="{FF2B5EF4-FFF2-40B4-BE49-F238E27FC236}">
                <a16:creationId xmlns:a16="http://schemas.microsoft.com/office/drawing/2014/main" id="{FE97B941-627B-F6F8-8D95-7A95BCAB9CDB}"/>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Optional Section Subtitle</a:t>
            </a:r>
          </a:p>
        </p:txBody>
      </p:sp>
      <p:sp>
        <p:nvSpPr>
          <p:cNvPr id="2" name="Text Placeholder 8">
            <a:extLst>
              <a:ext uri="{FF2B5EF4-FFF2-40B4-BE49-F238E27FC236}">
                <a16:creationId xmlns:a16="http://schemas.microsoft.com/office/drawing/2014/main" id="{CAA3E39F-42C5-14D1-E4AF-B6478A27D94D}"/>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6" name="Picture 5" descr="Logo for the National Center for Complementary and Integrative Health">
            <a:extLst>
              <a:ext uri="{FF2B5EF4-FFF2-40B4-BE49-F238E27FC236}">
                <a16:creationId xmlns:a16="http://schemas.microsoft.com/office/drawing/2014/main" id="{C293A810-B0F6-7556-D56C-85BEB02C1EC0}"/>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0" name="Straight Connector 9">
            <a:extLst>
              <a:ext uri="{FF2B5EF4-FFF2-40B4-BE49-F238E27FC236}">
                <a16:creationId xmlns:a16="http://schemas.microsoft.com/office/drawing/2014/main" id="{31F67415-CF53-31F1-6888-7496AE8FD62C}"/>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11EBC37B-A132-EF35-584D-1DE8CDA0CE4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4065567" cy="6858858"/>
          </a:xfrm>
          <a:prstGeom prst="rect">
            <a:avLst/>
          </a:prstGeom>
        </p:spPr>
      </p:pic>
    </p:spTree>
    <p:extLst>
      <p:ext uri="{BB962C8B-B14F-4D97-AF65-F5344CB8AC3E}">
        <p14:creationId xmlns:p14="http://schemas.microsoft.com/office/powerpoint/2010/main" val="9962472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Meditation, Mindfulness, Yoga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CDC97BB-DB55-E3D0-CB06-ACE0BCE9CB96}"/>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8" name="Subtitle 2">
            <a:extLst>
              <a:ext uri="{FF2B5EF4-FFF2-40B4-BE49-F238E27FC236}">
                <a16:creationId xmlns:a16="http://schemas.microsoft.com/office/drawing/2014/main" id="{E583DB76-47AE-FD49-5A25-54D5D5B116D5}"/>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Optional Section Subtitle</a:t>
            </a:r>
          </a:p>
        </p:txBody>
      </p:sp>
      <p:sp>
        <p:nvSpPr>
          <p:cNvPr id="2" name="Text Placeholder 8">
            <a:extLst>
              <a:ext uri="{FF2B5EF4-FFF2-40B4-BE49-F238E27FC236}">
                <a16:creationId xmlns:a16="http://schemas.microsoft.com/office/drawing/2014/main" id="{A8D35758-4EC8-714F-0CD5-668D509A3812}"/>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6" name="Picture 5" descr="Logo for the National Center for Complementary and Integrative Health">
            <a:extLst>
              <a:ext uri="{FF2B5EF4-FFF2-40B4-BE49-F238E27FC236}">
                <a16:creationId xmlns:a16="http://schemas.microsoft.com/office/drawing/2014/main" id="{CAB46D27-6CCB-9470-DF29-AF667BBCF800}"/>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0" name="Straight Connector 9">
            <a:extLst>
              <a:ext uri="{FF2B5EF4-FFF2-40B4-BE49-F238E27FC236}">
                <a16:creationId xmlns:a16="http://schemas.microsoft.com/office/drawing/2014/main" id="{AC9EF9D2-DA1C-1AAE-A8EB-AE88BE67241E}"/>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ACC4ED74-3B26-55ED-3B67-8697CC3313B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4065059" cy="6858000"/>
          </a:xfrm>
          <a:prstGeom prst="rect">
            <a:avLst/>
          </a:prstGeom>
        </p:spPr>
      </p:pic>
    </p:spTree>
    <p:extLst>
      <p:ext uri="{BB962C8B-B14F-4D97-AF65-F5344CB8AC3E}">
        <p14:creationId xmlns:p14="http://schemas.microsoft.com/office/powerpoint/2010/main" val="19876845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Pain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851588F-D4F0-6341-F9B1-095D45E0D44B}"/>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8" name="Subtitle 2">
            <a:extLst>
              <a:ext uri="{FF2B5EF4-FFF2-40B4-BE49-F238E27FC236}">
                <a16:creationId xmlns:a16="http://schemas.microsoft.com/office/drawing/2014/main" id="{29743C15-6585-7714-C51B-57D15F5A4E24}"/>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Optional Section Subtitle</a:t>
            </a:r>
          </a:p>
        </p:txBody>
      </p:sp>
      <p:sp>
        <p:nvSpPr>
          <p:cNvPr id="2" name="Text Placeholder 8">
            <a:extLst>
              <a:ext uri="{FF2B5EF4-FFF2-40B4-BE49-F238E27FC236}">
                <a16:creationId xmlns:a16="http://schemas.microsoft.com/office/drawing/2014/main" id="{728DFAF7-5B83-1DBE-DF1A-58844969CD45}"/>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6" name="Picture 5" descr="Logo for the National Center for Complementary and Integrative Health">
            <a:extLst>
              <a:ext uri="{FF2B5EF4-FFF2-40B4-BE49-F238E27FC236}">
                <a16:creationId xmlns:a16="http://schemas.microsoft.com/office/drawing/2014/main" id="{C7B9FB7A-620E-6296-BE86-D462701334CB}"/>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0" name="Straight Connector 9">
            <a:extLst>
              <a:ext uri="{FF2B5EF4-FFF2-40B4-BE49-F238E27FC236}">
                <a16:creationId xmlns:a16="http://schemas.microsoft.com/office/drawing/2014/main" id="{D588C5D5-B05C-A287-6A42-8195690CDE37}"/>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811BF060-EC87-BD48-4C0A-2E6BBFE278E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4065059" cy="6858000"/>
          </a:xfrm>
          <a:prstGeom prst="rect">
            <a:avLst/>
          </a:prstGeom>
        </p:spPr>
      </p:pic>
    </p:spTree>
    <p:extLst>
      <p:ext uri="{BB962C8B-B14F-4D97-AF65-F5344CB8AC3E}">
        <p14:creationId xmlns:p14="http://schemas.microsoft.com/office/powerpoint/2010/main" val="14069339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Manual therapies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703E8E0-E8FB-58B2-9236-57E1A3BD1994}"/>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8" name="Subtitle 2">
            <a:extLst>
              <a:ext uri="{FF2B5EF4-FFF2-40B4-BE49-F238E27FC236}">
                <a16:creationId xmlns:a16="http://schemas.microsoft.com/office/drawing/2014/main" id="{D33D40F6-D898-7CF7-ED7B-29050BA67676}"/>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a:t>Optional Section Subtitle</a:t>
            </a:r>
          </a:p>
        </p:txBody>
      </p:sp>
      <p:sp>
        <p:nvSpPr>
          <p:cNvPr id="2" name="Text Placeholder 8">
            <a:extLst>
              <a:ext uri="{FF2B5EF4-FFF2-40B4-BE49-F238E27FC236}">
                <a16:creationId xmlns:a16="http://schemas.microsoft.com/office/drawing/2014/main" id="{5C638700-285E-A855-40C0-DDEE6BF19902}"/>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6" name="Picture 5" descr="Logo for the National Center for Complementary and Integrative Health">
            <a:extLst>
              <a:ext uri="{FF2B5EF4-FFF2-40B4-BE49-F238E27FC236}">
                <a16:creationId xmlns:a16="http://schemas.microsoft.com/office/drawing/2014/main" id="{996370DE-F8AB-3486-45C2-5F7DED80EA36}"/>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0" name="Straight Connector 9">
            <a:extLst>
              <a:ext uri="{FF2B5EF4-FFF2-40B4-BE49-F238E27FC236}">
                <a16:creationId xmlns:a16="http://schemas.microsoft.com/office/drawing/2014/main" id="{19D27D6B-46D3-3643-B268-E39C0C2D2CD1}"/>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FE914CCA-BAF0-9051-AA37-BE2B2D14F4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4065059" cy="6858000"/>
          </a:xfrm>
          <a:prstGeom prst="rect">
            <a:avLst/>
          </a:prstGeom>
        </p:spPr>
      </p:pic>
    </p:spTree>
    <p:extLst>
      <p:ext uri="{BB962C8B-B14F-4D97-AF65-F5344CB8AC3E}">
        <p14:creationId xmlns:p14="http://schemas.microsoft.com/office/powerpoint/2010/main" val="26014741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General Science secti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16D3E9C-E181-9067-8A97-2D58CF40131D}"/>
              </a:ext>
            </a:extLst>
          </p:cNvPr>
          <p:cNvSpPr>
            <a:spLocks noGrp="1"/>
          </p:cNvSpPr>
          <p:nvPr>
            <p:ph type="ctrTitle" hasCustomPrompt="1"/>
          </p:nvPr>
        </p:nvSpPr>
        <p:spPr>
          <a:xfrm>
            <a:off x="4266724" y="2514600"/>
            <a:ext cx="7317105" cy="27432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Section Title</a:t>
            </a:r>
          </a:p>
        </p:txBody>
      </p:sp>
      <p:sp>
        <p:nvSpPr>
          <p:cNvPr id="8" name="Subtitle 2">
            <a:extLst>
              <a:ext uri="{FF2B5EF4-FFF2-40B4-BE49-F238E27FC236}">
                <a16:creationId xmlns:a16="http://schemas.microsoft.com/office/drawing/2014/main" id="{29BA2CE8-87B6-0F14-741F-353CDD1843A2}"/>
              </a:ext>
            </a:extLst>
          </p:cNvPr>
          <p:cNvSpPr>
            <a:spLocks noGrp="1"/>
          </p:cNvSpPr>
          <p:nvPr>
            <p:ph type="subTitle" idx="1" hasCustomPrompt="1"/>
          </p:nvPr>
        </p:nvSpPr>
        <p:spPr>
          <a:xfrm>
            <a:off x="4279200" y="5638800"/>
            <a:ext cx="7304629" cy="609600"/>
          </a:xfrm>
        </p:spPr>
        <p:txBody>
          <a:bodyPr lIns="0">
            <a:noAutofit/>
          </a:bodyPr>
          <a:lstStyle>
            <a:lvl1pPr marL="0" indent="0" algn="l">
              <a:lnSpc>
                <a:spcPts val="2000"/>
              </a:lnSpc>
              <a:spcBef>
                <a:spcPts val="0"/>
              </a:spcBef>
              <a:buNone/>
              <a:defRPr sz="1500" b="1">
                <a:solidFill>
                  <a:schemeClr val="accent2"/>
                </a:solidFill>
                <a:latin typeface="Arial" panose="020B0604020202020204" pitchFamily="34" charset="0"/>
                <a:cs typeface="Arial" panose="020B0604020202020204"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8" indent="0" algn="ctr">
              <a:buNone/>
              <a:defRPr sz="1600"/>
            </a:lvl6pPr>
            <a:lvl7pPr marL="2742514" indent="0" algn="ctr">
              <a:buNone/>
              <a:defRPr sz="1600"/>
            </a:lvl7pPr>
            <a:lvl8pPr marL="3199600" indent="0" algn="ctr">
              <a:buNone/>
              <a:defRPr sz="1600"/>
            </a:lvl8pPr>
            <a:lvl9pPr marL="3656685" indent="0" algn="ctr">
              <a:buNone/>
              <a:defRPr sz="1600"/>
            </a:lvl9pPr>
          </a:lstStyle>
          <a:p>
            <a:r>
              <a:rPr lang="en-US" noProof="0"/>
              <a:t>Optional Section Subtitle</a:t>
            </a:r>
          </a:p>
        </p:txBody>
      </p:sp>
      <p:sp>
        <p:nvSpPr>
          <p:cNvPr id="2" name="Text Placeholder 8">
            <a:extLst>
              <a:ext uri="{FF2B5EF4-FFF2-40B4-BE49-F238E27FC236}">
                <a16:creationId xmlns:a16="http://schemas.microsoft.com/office/drawing/2014/main" id="{B2E3389D-380D-27FC-65B8-6DBE447E9E4E}"/>
              </a:ext>
            </a:extLst>
          </p:cNvPr>
          <p:cNvSpPr>
            <a:spLocks noGrp="1"/>
          </p:cNvSpPr>
          <p:nvPr>
            <p:ph type="body" sz="quarter" idx="10" hasCustomPrompt="1"/>
          </p:nvPr>
        </p:nvSpPr>
        <p:spPr>
          <a:xfrm>
            <a:off x="4266787" y="1865376"/>
            <a:ext cx="7317042" cy="278892"/>
          </a:xfrm>
        </p:spPr>
        <p:txBody>
          <a:bodyPr lIns="0"/>
          <a:lstStyle>
            <a:lvl1pPr marL="0" indent="0">
              <a:buFontTx/>
              <a:buNone/>
              <a:defRPr lang="en-US" sz="1500" kern="1200" dirty="0" smtClean="0">
                <a:solidFill>
                  <a:schemeClr val="accent1"/>
                </a:solidFill>
                <a:latin typeface="Arial" panose="020B0604020202020204" pitchFamily="34" charset="0"/>
                <a:ea typeface="Tahoma" panose="020B0604030504040204" pitchFamily="34" charset="0"/>
                <a:cs typeface="Arial" panose="020B0604020202020204" pitchFamily="34" charset="0"/>
              </a:defRPr>
            </a:lvl1pPr>
          </a:lstStyle>
          <a:p>
            <a:pPr lvl="0"/>
            <a:r>
              <a:rPr lang="en-US"/>
              <a:t>Optional Tagline</a:t>
            </a:r>
          </a:p>
        </p:txBody>
      </p:sp>
      <p:pic>
        <p:nvPicPr>
          <p:cNvPr id="6" name="Picture 5" descr="Logo for the National Center for Complementary and Integrative Health">
            <a:extLst>
              <a:ext uri="{FF2B5EF4-FFF2-40B4-BE49-F238E27FC236}">
                <a16:creationId xmlns:a16="http://schemas.microsoft.com/office/drawing/2014/main" id="{55C56BE7-5DB1-A06B-6212-1006D02DBC38}"/>
              </a:ext>
            </a:extLst>
          </p:cNvPr>
          <p:cNvPicPr>
            <a:picLocks noChangeAspect="1"/>
          </p:cNvPicPr>
          <p:nvPr/>
        </p:nvPicPr>
        <p:blipFill>
          <a:blip r:embed="rId2"/>
          <a:stretch>
            <a:fillRect/>
          </a:stretch>
        </p:blipFill>
        <p:spPr>
          <a:xfrm>
            <a:off x="3999954" y="0"/>
            <a:ext cx="4161604" cy="640080"/>
          </a:xfrm>
          <a:prstGeom prst="rect">
            <a:avLst/>
          </a:prstGeom>
        </p:spPr>
      </p:pic>
      <p:cxnSp>
        <p:nvCxnSpPr>
          <p:cNvPr id="10" name="Straight Connector 9">
            <a:extLst>
              <a:ext uri="{FF2B5EF4-FFF2-40B4-BE49-F238E27FC236}">
                <a16:creationId xmlns:a16="http://schemas.microsoft.com/office/drawing/2014/main" id="{AD62E0B2-3857-DB78-7BB2-E9824C97D579}"/>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13" name="Picture 12">
            <a:extLst>
              <a:ext uri="{FF2B5EF4-FFF2-40B4-BE49-F238E27FC236}">
                <a16:creationId xmlns:a16="http://schemas.microsoft.com/office/drawing/2014/main" id="{91D2D4B3-CBC5-098D-76A3-7BECD17E17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4065059" cy="6858000"/>
          </a:xfrm>
          <a:prstGeom prst="rect">
            <a:avLst/>
          </a:prstGeom>
        </p:spPr>
      </p:pic>
    </p:spTree>
    <p:extLst>
      <p:ext uri="{BB962C8B-B14F-4D97-AF65-F5344CB8AC3E}">
        <p14:creationId xmlns:p14="http://schemas.microsoft.com/office/powerpoint/2010/main" val="10095639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4410EC5-765B-4237-EB2C-AFF3379C63B6}"/>
              </a:ext>
            </a:extLst>
          </p:cNvPr>
          <p:cNvSpPr>
            <a:spLocks noGrp="1"/>
          </p:cNvSpPr>
          <p:nvPr>
            <p:ph type="title"/>
          </p:nvPr>
        </p:nvSpPr>
        <p:spPr>
          <a:xfrm>
            <a:off x="417621" y="365125"/>
            <a:ext cx="10515600" cy="1082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E1907E-3192-FDCE-22FD-631F033E9702}"/>
              </a:ext>
            </a:extLst>
          </p:cNvPr>
          <p:cNvSpPr>
            <a:spLocks noGrp="1"/>
          </p:cNvSpPr>
          <p:nvPr>
            <p:ph type="body" idx="1" hasCustomPrompt="1"/>
          </p:nvPr>
        </p:nvSpPr>
        <p:spPr>
          <a:xfrm>
            <a:off x="417621" y="1549400"/>
            <a:ext cx="5157787" cy="823912"/>
          </a:xfrm>
        </p:spPr>
        <p:txBody>
          <a:bodyPr anchor="b"/>
          <a:lstStyle>
            <a:lvl1pPr marL="0" indent="0">
              <a:buNone/>
              <a:defRPr sz="28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8" indent="0">
              <a:buNone/>
              <a:defRPr sz="1600" b="1"/>
            </a:lvl6pPr>
            <a:lvl7pPr marL="2742514" indent="0">
              <a:buNone/>
              <a:defRPr sz="1600" b="1"/>
            </a:lvl7pPr>
            <a:lvl8pPr marL="3199600" indent="0">
              <a:buNone/>
              <a:defRPr sz="1600" b="1"/>
            </a:lvl8pPr>
            <a:lvl9pPr marL="3656685"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4EA38919-BDC8-CE87-E1E5-E041106702B7}"/>
              </a:ext>
            </a:extLst>
          </p:cNvPr>
          <p:cNvSpPr>
            <a:spLocks noGrp="1"/>
          </p:cNvSpPr>
          <p:nvPr>
            <p:ph sz="half" idx="2" hasCustomPrompt="1"/>
          </p:nvPr>
        </p:nvSpPr>
        <p:spPr>
          <a:xfrm>
            <a:off x="417621" y="2373312"/>
            <a:ext cx="5157787" cy="3684588"/>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23BC14-AD12-15F7-8AC8-35E6B3B0CAAE}"/>
              </a:ext>
            </a:extLst>
          </p:cNvPr>
          <p:cNvSpPr>
            <a:spLocks noGrp="1"/>
          </p:cNvSpPr>
          <p:nvPr>
            <p:ph type="body" sz="quarter" idx="3" hasCustomPrompt="1"/>
          </p:nvPr>
        </p:nvSpPr>
        <p:spPr>
          <a:xfrm>
            <a:off x="5750033" y="1549400"/>
            <a:ext cx="5183188" cy="823912"/>
          </a:xfrm>
        </p:spPr>
        <p:txBody>
          <a:bodyPr anchor="b"/>
          <a:lstStyle>
            <a:lvl1pPr marL="0" indent="0">
              <a:buNone/>
              <a:defRPr sz="2800" b="1"/>
            </a:lvl1pPr>
            <a:lvl2pPr marL="457086" indent="0">
              <a:buNone/>
              <a:defRPr sz="2000" b="1"/>
            </a:lvl2pPr>
            <a:lvl3pPr marL="914172" indent="0">
              <a:buNone/>
              <a:defRPr sz="1800" b="1"/>
            </a:lvl3pPr>
            <a:lvl4pPr marL="1371257" indent="0">
              <a:buNone/>
              <a:defRPr sz="1600" b="1"/>
            </a:lvl4pPr>
            <a:lvl5pPr marL="1828343" indent="0">
              <a:buNone/>
              <a:defRPr sz="1600" b="1"/>
            </a:lvl5pPr>
            <a:lvl6pPr marL="2285428" indent="0">
              <a:buNone/>
              <a:defRPr sz="1600" b="1"/>
            </a:lvl6pPr>
            <a:lvl7pPr marL="2742514" indent="0">
              <a:buNone/>
              <a:defRPr sz="1600" b="1"/>
            </a:lvl7pPr>
            <a:lvl8pPr marL="3199600" indent="0">
              <a:buNone/>
              <a:defRPr sz="1600" b="1"/>
            </a:lvl8pPr>
            <a:lvl9pPr marL="3656685" indent="0">
              <a:buNone/>
              <a:defRPr sz="1600" b="1"/>
            </a:lvl9pPr>
          </a:lstStyle>
          <a:p>
            <a:pPr lvl="0"/>
            <a:r>
              <a:rPr lang="en-US"/>
              <a:t>Click to add text</a:t>
            </a:r>
          </a:p>
        </p:txBody>
      </p:sp>
      <p:sp>
        <p:nvSpPr>
          <p:cNvPr id="6" name="Content Placeholder 5">
            <a:extLst>
              <a:ext uri="{FF2B5EF4-FFF2-40B4-BE49-F238E27FC236}">
                <a16:creationId xmlns:a16="http://schemas.microsoft.com/office/drawing/2014/main" id="{7D4751E8-5719-A00B-4A27-4D707EFF92E8}"/>
              </a:ext>
            </a:extLst>
          </p:cNvPr>
          <p:cNvSpPr>
            <a:spLocks noGrp="1"/>
          </p:cNvSpPr>
          <p:nvPr>
            <p:ph sz="quarter" idx="4" hasCustomPrompt="1"/>
          </p:nvPr>
        </p:nvSpPr>
        <p:spPr>
          <a:xfrm>
            <a:off x="5750033" y="2373312"/>
            <a:ext cx="5183188" cy="3684588"/>
          </a:xfrm>
        </p:spPr>
        <p:txBody>
          <a:body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pic>
        <p:nvPicPr>
          <p:cNvPr id="10" name="Picture 9" descr="Logo for the National Center for Complementary and Integrative Health">
            <a:extLst>
              <a:ext uri="{FF2B5EF4-FFF2-40B4-BE49-F238E27FC236}">
                <a16:creationId xmlns:a16="http://schemas.microsoft.com/office/drawing/2014/main" id="{C16AD7A8-914B-B7ED-2A67-385DC49501B2}"/>
              </a:ext>
            </a:extLst>
          </p:cNvPr>
          <p:cNvPicPr>
            <a:picLocks noChangeAspect="1"/>
          </p:cNvPicPr>
          <p:nvPr/>
        </p:nvPicPr>
        <p:blipFill>
          <a:blip r:embed="rId2"/>
          <a:stretch>
            <a:fillRect/>
          </a:stretch>
        </p:blipFill>
        <p:spPr>
          <a:xfrm>
            <a:off x="-127" y="6604064"/>
            <a:ext cx="12192127" cy="253937"/>
          </a:xfrm>
          <a:prstGeom prst="rect">
            <a:avLst/>
          </a:prstGeom>
        </p:spPr>
      </p:pic>
    </p:spTree>
    <p:extLst>
      <p:ext uri="{BB962C8B-B14F-4D97-AF65-F5344CB8AC3E}">
        <p14:creationId xmlns:p14="http://schemas.microsoft.com/office/powerpoint/2010/main" val="39080516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682F26-453F-B8DA-2181-A8E02730BA38}"/>
              </a:ext>
            </a:extLst>
          </p:cNvPr>
          <p:cNvSpPr>
            <a:spLocks noGrp="1"/>
          </p:cNvSpPr>
          <p:nvPr>
            <p:ph type="title"/>
          </p:nvPr>
        </p:nvSpPr>
        <p:spPr>
          <a:xfrm>
            <a:off x="417621" y="365126"/>
            <a:ext cx="10515600" cy="1349375"/>
          </a:xfrm>
        </p:spPr>
        <p:txBody>
          <a:bodyPr/>
          <a:lstStyle/>
          <a:p>
            <a:r>
              <a:rPr lang="en-US"/>
              <a:t>Click to edit Master title style</a:t>
            </a:r>
          </a:p>
        </p:txBody>
      </p:sp>
      <p:pic>
        <p:nvPicPr>
          <p:cNvPr id="6" name="Picture 5" descr="Logo for the National Center for Complementary and Integrative Health">
            <a:extLst>
              <a:ext uri="{FF2B5EF4-FFF2-40B4-BE49-F238E27FC236}">
                <a16:creationId xmlns:a16="http://schemas.microsoft.com/office/drawing/2014/main" id="{D5F1E407-B314-2B46-CCB2-166678C56A7F}"/>
              </a:ext>
            </a:extLst>
          </p:cNvPr>
          <p:cNvPicPr>
            <a:picLocks noChangeAspect="1"/>
          </p:cNvPicPr>
          <p:nvPr/>
        </p:nvPicPr>
        <p:blipFill>
          <a:blip r:embed="rId2"/>
          <a:stretch>
            <a:fillRect/>
          </a:stretch>
        </p:blipFill>
        <p:spPr>
          <a:xfrm>
            <a:off x="0" y="6604064"/>
            <a:ext cx="12192127" cy="253937"/>
          </a:xfrm>
          <a:prstGeom prst="rect">
            <a:avLst/>
          </a:prstGeom>
        </p:spPr>
      </p:pic>
    </p:spTree>
    <p:extLst>
      <p:ext uri="{BB962C8B-B14F-4D97-AF65-F5344CB8AC3E}">
        <p14:creationId xmlns:p14="http://schemas.microsoft.com/office/powerpoint/2010/main" val="14482267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Logo for the National Center for Complementary and Integrative Health">
            <a:extLst>
              <a:ext uri="{FF2B5EF4-FFF2-40B4-BE49-F238E27FC236}">
                <a16:creationId xmlns:a16="http://schemas.microsoft.com/office/drawing/2014/main" id="{CD913D63-1C02-C25B-C919-C0B00B9F88F8}"/>
              </a:ext>
            </a:extLst>
          </p:cNvPr>
          <p:cNvPicPr>
            <a:picLocks noChangeAspect="1"/>
          </p:cNvPicPr>
          <p:nvPr/>
        </p:nvPicPr>
        <p:blipFill>
          <a:blip r:embed="rId2"/>
          <a:stretch>
            <a:fillRect/>
          </a:stretch>
        </p:blipFill>
        <p:spPr>
          <a:xfrm>
            <a:off x="0" y="6604064"/>
            <a:ext cx="12192127" cy="253937"/>
          </a:xfrm>
          <a:prstGeom prst="rect">
            <a:avLst/>
          </a:prstGeom>
        </p:spPr>
      </p:pic>
    </p:spTree>
    <p:extLst>
      <p:ext uri="{BB962C8B-B14F-4D97-AF65-F5344CB8AC3E}">
        <p14:creationId xmlns:p14="http://schemas.microsoft.com/office/powerpoint/2010/main" val="37085901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No backgroun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1F5D5E1-B429-AC9D-4964-1D41C3B6FC7F}"/>
              </a:ext>
            </a:extLst>
          </p:cNvPr>
          <p:cNvSpPr>
            <a:spLocks noGrp="1"/>
          </p:cNvSpPr>
          <p:nvPr>
            <p:ph type="title"/>
          </p:nvPr>
        </p:nvSpPr>
        <p:spPr>
          <a:xfrm>
            <a:off x="417621" y="365126"/>
            <a:ext cx="10515600" cy="1425575"/>
          </a:xfrm>
        </p:spPr>
        <p:txBody>
          <a:bodyPr/>
          <a:lstStyle/>
          <a:p>
            <a:r>
              <a:rPr lang="en-US"/>
              <a:t>Click to edit Master title style</a:t>
            </a:r>
          </a:p>
        </p:txBody>
      </p:sp>
    </p:spTree>
    <p:extLst>
      <p:ext uri="{BB962C8B-B14F-4D97-AF65-F5344CB8AC3E}">
        <p14:creationId xmlns:p14="http://schemas.microsoft.com/office/powerpoint/2010/main" val="212254681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pic>
        <p:nvPicPr>
          <p:cNvPr id="6" name="Picture 5" descr="Logo for the National Center for Complementary and Integrative Health">
            <a:extLst>
              <a:ext uri="{FF2B5EF4-FFF2-40B4-BE49-F238E27FC236}">
                <a16:creationId xmlns:a16="http://schemas.microsoft.com/office/drawing/2014/main" id="{55C56BE7-5DB1-A06B-6212-1006D02DBC38}"/>
              </a:ext>
            </a:extLst>
          </p:cNvPr>
          <p:cNvPicPr>
            <a:picLocks noChangeAspect="1"/>
          </p:cNvPicPr>
          <p:nvPr/>
        </p:nvPicPr>
        <p:blipFill>
          <a:blip r:embed="rId2"/>
          <a:stretch>
            <a:fillRect/>
          </a:stretch>
        </p:blipFill>
        <p:spPr>
          <a:xfrm>
            <a:off x="3999954" y="0"/>
            <a:ext cx="4161604" cy="640080"/>
          </a:xfrm>
          <a:prstGeom prst="rect">
            <a:avLst/>
          </a:prstGeom>
        </p:spPr>
      </p:pic>
      <p:sp>
        <p:nvSpPr>
          <p:cNvPr id="7" name="Title 1">
            <a:extLst>
              <a:ext uri="{FF2B5EF4-FFF2-40B4-BE49-F238E27FC236}">
                <a16:creationId xmlns:a16="http://schemas.microsoft.com/office/drawing/2014/main" id="{F16D3E9C-E181-9067-8A97-2D58CF40131D}"/>
              </a:ext>
            </a:extLst>
          </p:cNvPr>
          <p:cNvSpPr>
            <a:spLocks noGrp="1"/>
          </p:cNvSpPr>
          <p:nvPr>
            <p:ph type="ctrTitle" hasCustomPrompt="1"/>
          </p:nvPr>
        </p:nvSpPr>
        <p:spPr>
          <a:xfrm>
            <a:off x="0" y="-1257300"/>
            <a:ext cx="3340177" cy="762000"/>
          </a:xfrm>
        </p:spPr>
        <p:txBody>
          <a:bodyPr lIns="0" anchor="t">
            <a:normAutofit/>
          </a:bodyPr>
          <a:lstStyle>
            <a:lvl1pPr algn="l">
              <a:lnSpc>
                <a:spcPct val="100000"/>
              </a:lnSpc>
              <a:defRPr sz="4400" b="1">
                <a:solidFill>
                  <a:schemeClr val="accent1"/>
                </a:solidFill>
                <a:latin typeface="Arial" panose="020B0604020202020204" pitchFamily="34" charset="0"/>
                <a:cs typeface="Arial" panose="020B0604020202020204" pitchFamily="34" charset="0"/>
              </a:defRPr>
            </a:lvl1pPr>
          </a:lstStyle>
          <a:p>
            <a:r>
              <a:rPr lang="en-US"/>
              <a:t>Questions?</a:t>
            </a:r>
          </a:p>
        </p:txBody>
      </p:sp>
      <p:cxnSp>
        <p:nvCxnSpPr>
          <p:cNvPr id="10" name="Straight Connector 9">
            <a:extLst>
              <a:ext uri="{FF2B5EF4-FFF2-40B4-BE49-F238E27FC236}">
                <a16:creationId xmlns:a16="http://schemas.microsoft.com/office/drawing/2014/main" id="{AD62E0B2-3857-DB78-7BB2-E9824C97D579}"/>
              </a:ext>
            </a:extLst>
          </p:cNvPr>
          <p:cNvCxnSpPr/>
          <p:nvPr/>
        </p:nvCxnSpPr>
        <p:spPr>
          <a:xfrm>
            <a:off x="4266724" y="2286000"/>
            <a:ext cx="7545765" cy="0"/>
          </a:xfrm>
          <a:prstGeom prst="line">
            <a:avLst/>
          </a:prstGeom>
          <a:ln>
            <a:solidFill>
              <a:schemeClr val="accent2"/>
            </a:solidFill>
          </a:ln>
        </p:spPr>
        <p:style>
          <a:lnRef idx="2">
            <a:schemeClr val="dk1"/>
          </a:lnRef>
          <a:fillRef idx="0">
            <a:schemeClr val="dk1"/>
          </a:fillRef>
          <a:effectRef idx="1">
            <a:schemeClr val="dk1"/>
          </a:effectRef>
          <a:fontRef idx="minor">
            <a:schemeClr val="tx1"/>
          </a:fontRef>
        </p:style>
      </p:cxnSp>
      <p:pic>
        <p:nvPicPr>
          <p:cNvPr id="9" name="Picture 8">
            <a:extLst>
              <a:ext uri="{FF2B5EF4-FFF2-40B4-BE49-F238E27FC236}">
                <a16:creationId xmlns:a16="http://schemas.microsoft.com/office/drawing/2014/main" id="{BB276600-90F5-2FEA-254D-4DF6EA63CE6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1"/>
            <a:ext cx="4065057" cy="6857998"/>
          </a:xfrm>
          <a:prstGeom prst="rect">
            <a:avLst/>
          </a:prstGeom>
        </p:spPr>
      </p:pic>
      <p:sp>
        <p:nvSpPr>
          <p:cNvPr id="11" name="Connect">
            <a:extLst>
              <a:ext uri="{FF2B5EF4-FFF2-40B4-BE49-F238E27FC236}">
                <a16:creationId xmlns:a16="http://schemas.microsoft.com/office/drawing/2014/main" id="{7D8CBE92-7635-DE23-60BE-8016822D0F60}"/>
              </a:ext>
            </a:extLst>
          </p:cNvPr>
          <p:cNvSpPr txBox="1"/>
          <p:nvPr/>
        </p:nvSpPr>
        <p:spPr>
          <a:xfrm>
            <a:off x="4228613" y="2892237"/>
            <a:ext cx="6288138" cy="136236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25400" tIns="25400" rIns="25400" bIns="25400" anchor="t">
            <a:spAutoFit/>
          </a:bodyPr>
          <a:lstStyle>
            <a:lvl1pPr algn="l" defTabSz="457200">
              <a:lnSpc>
                <a:spcPts val="10900"/>
              </a:lnSpc>
              <a:defRPr sz="5000" b="0">
                <a:latin typeface="Arial"/>
                <a:ea typeface="Arial"/>
                <a:cs typeface="Arial"/>
                <a:sym typeface="Arial"/>
              </a:defRPr>
            </a:lvl1pPr>
          </a:lstStyle>
          <a:p>
            <a:r>
              <a:rPr lang="en-US" sz="9000" b="0" i="0">
                <a:solidFill>
                  <a:schemeClr val="tx2"/>
                </a:solidFill>
                <a:latin typeface="Arial" panose="020B0604020202020204" pitchFamily="34" charset="0"/>
                <a:cs typeface="Arial" panose="020B0604020202020204" pitchFamily="34" charset="0"/>
              </a:rPr>
              <a:t>Questions?</a:t>
            </a:r>
            <a:endParaRPr sz="9000" b="0" i="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55040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10" name="Contact">
            <a:extLst>
              <a:ext uri="{FF2B5EF4-FFF2-40B4-BE49-F238E27FC236}">
                <a16:creationId xmlns:a16="http://schemas.microsoft.com/office/drawing/2014/main" id="{C26741E4-B21F-00B1-F482-055B5237184C}"/>
              </a:ext>
            </a:extLst>
          </p:cNvPr>
          <p:cNvSpPr txBox="1"/>
          <p:nvPr/>
        </p:nvSpPr>
        <p:spPr>
          <a:xfrm>
            <a:off x="756466" y="2060476"/>
            <a:ext cx="1243930" cy="117269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lgn="l" defTabSz="457200">
              <a:lnSpc>
                <a:spcPts val="10900"/>
              </a:lnSpc>
              <a:defRPr sz="5000" b="0">
                <a:latin typeface="Arial"/>
                <a:ea typeface="Arial"/>
                <a:cs typeface="Arial"/>
                <a:sym typeface="Arial"/>
              </a:defRPr>
            </a:lvl1pPr>
          </a:lstStyle>
          <a:p>
            <a:r>
              <a:rPr sz="2500" b="1" i="0">
                <a:solidFill>
                  <a:schemeClr val="tx2"/>
                </a:solidFill>
                <a:latin typeface="Arial" panose="020B0604020202020204" pitchFamily="34" charset="0"/>
                <a:ea typeface="Tahoma" panose="020B0604030504040204" pitchFamily="34" charset="0"/>
                <a:cs typeface="Arial" panose="020B0604020202020204" pitchFamily="34" charset="0"/>
              </a:rPr>
              <a:t>Contact</a:t>
            </a:r>
          </a:p>
        </p:txBody>
      </p:sp>
      <p:sp>
        <p:nvSpPr>
          <p:cNvPr id="8" name="1-888-644-6226…">
            <a:extLst>
              <a:ext uri="{FF2B5EF4-FFF2-40B4-BE49-F238E27FC236}">
                <a16:creationId xmlns:a16="http://schemas.microsoft.com/office/drawing/2014/main" id="{60D1C02A-4F13-7145-D19D-8DAF8F4D7784}"/>
              </a:ext>
            </a:extLst>
          </p:cNvPr>
          <p:cNvSpPr txBox="1"/>
          <p:nvPr/>
        </p:nvSpPr>
        <p:spPr>
          <a:xfrm>
            <a:off x="756202" y="3151266"/>
            <a:ext cx="3150950" cy="82073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25400" tIns="25400" rIns="25400" bIns="25400">
            <a:spAutoFit/>
          </a:bodyPr>
          <a:lstStyle/>
          <a:p>
            <a:pPr algn="l" defTabSz="228600">
              <a:defRPr sz="5000" b="0">
                <a:latin typeface="Arial"/>
                <a:ea typeface="Arial"/>
                <a:cs typeface="Arial"/>
                <a:sym typeface="Arial"/>
              </a:defRPr>
            </a:pPr>
            <a:r>
              <a:rPr sz="2500">
                <a:solidFill>
                  <a:schemeClr val="tx2"/>
                </a:solidFill>
                <a:latin typeface="Arial" panose="020B0604020202020204" pitchFamily="34" charset="0"/>
                <a:ea typeface="Tahoma" panose="020B0604030504040204" pitchFamily="34" charset="0"/>
                <a:cs typeface="Arial" panose="020B0604020202020204" pitchFamily="34" charset="0"/>
              </a:rPr>
              <a:t>1-888-644-6226</a:t>
            </a:r>
          </a:p>
          <a:p>
            <a:pPr algn="l" defTabSz="228600">
              <a:defRPr sz="5000" b="0">
                <a:latin typeface="Arial"/>
                <a:ea typeface="Arial"/>
                <a:cs typeface="Arial"/>
                <a:sym typeface="Arial"/>
              </a:defRPr>
            </a:pPr>
            <a:r>
              <a:rPr sz="2500">
                <a:solidFill>
                  <a:schemeClr val="tx2"/>
                </a:solidFill>
                <a:latin typeface="Arial" panose="020B0604020202020204" pitchFamily="34" charset="0"/>
                <a:ea typeface="Tahoma" panose="020B0604030504040204" pitchFamily="34" charset="0"/>
                <a:cs typeface="Arial" panose="020B0604020202020204" pitchFamily="34" charset="0"/>
              </a:rPr>
              <a:t>info@nccih.nih.gov</a:t>
            </a:r>
            <a:endParaRPr sz="2500">
              <a:solidFill>
                <a:schemeClr val="tx2"/>
              </a:solidFill>
              <a:latin typeface="Arial" panose="020B0604020202020204" pitchFamily="34" charset="0"/>
              <a:ea typeface="Tahoma" panose="020B0604030504040204" pitchFamily="34" charset="0"/>
              <a:cs typeface="Arial" panose="020B0604020202020204" pitchFamily="34" charset="0"/>
              <a:hlinkClick r:id="rId2">
                <a:extLst>
                  <a:ext uri="{A12FA001-AC4F-418D-AE19-62706E023703}">
                    <ahyp:hlinkClr xmlns:ahyp="http://schemas.microsoft.com/office/drawing/2018/hyperlinkcolor" val="tx"/>
                  </a:ext>
                </a:extLst>
              </a:hlinkClick>
            </a:endParaRPr>
          </a:p>
        </p:txBody>
      </p:sp>
      <p:sp>
        <p:nvSpPr>
          <p:cNvPr id="13" name="nccih.nih.gov">
            <a:extLst>
              <a:ext uri="{FF2B5EF4-FFF2-40B4-BE49-F238E27FC236}">
                <a16:creationId xmlns:a16="http://schemas.microsoft.com/office/drawing/2014/main" id="{92657F45-4A8B-529D-0864-D2576410E27D}"/>
              </a:ext>
            </a:extLst>
          </p:cNvPr>
          <p:cNvSpPr txBox="1"/>
          <p:nvPr/>
        </p:nvSpPr>
        <p:spPr>
          <a:xfrm>
            <a:off x="756203" y="3662962"/>
            <a:ext cx="3353482" cy="15626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lgn="l" defTabSz="457200">
              <a:lnSpc>
                <a:spcPts val="14500"/>
              </a:lnSpc>
              <a:defRPr sz="8000" b="0">
                <a:latin typeface="Arial"/>
                <a:ea typeface="Arial"/>
                <a:cs typeface="Arial"/>
                <a:sym typeface="Arial"/>
              </a:defRPr>
            </a:lvl1pPr>
          </a:lstStyle>
          <a:p>
            <a:r>
              <a:rPr sz="4000" b="1" i="0" err="1">
                <a:solidFill>
                  <a:schemeClr val="tx2"/>
                </a:solidFill>
                <a:latin typeface="Arial" panose="020B0604020202020204" pitchFamily="34" charset="0"/>
                <a:ea typeface="Tahoma" panose="020B0604030504040204" pitchFamily="34" charset="0"/>
                <a:cs typeface="Arial" panose="020B0604020202020204" pitchFamily="34" charset="0"/>
              </a:rPr>
              <a:t>nccih.nih.gov</a:t>
            </a:r>
            <a:endParaRPr sz="4000" b="1" i="0">
              <a:solidFill>
                <a:schemeClr val="tx2"/>
              </a:solidFill>
              <a:latin typeface="Arial" panose="020B0604020202020204" pitchFamily="34" charset="0"/>
              <a:ea typeface="Tahoma" panose="020B0604030504040204" pitchFamily="34" charset="0"/>
              <a:cs typeface="Arial" panose="020B0604020202020204" pitchFamily="34" charset="0"/>
            </a:endParaRPr>
          </a:p>
        </p:txBody>
      </p:sp>
      <p:sp>
        <p:nvSpPr>
          <p:cNvPr id="11" name="Connect">
            <a:extLst>
              <a:ext uri="{FF2B5EF4-FFF2-40B4-BE49-F238E27FC236}">
                <a16:creationId xmlns:a16="http://schemas.microsoft.com/office/drawing/2014/main" id="{CD256D35-F056-347F-E831-A94E9B5DB8E0}"/>
              </a:ext>
            </a:extLst>
          </p:cNvPr>
          <p:cNvSpPr txBox="1"/>
          <p:nvPr/>
        </p:nvSpPr>
        <p:spPr>
          <a:xfrm>
            <a:off x="4721827" y="2060476"/>
            <a:ext cx="1332096" cy="117269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lgn="l" defTabSz="457200">
              <a:lnSpc>
                <a:spcPts val="10900"/>
              </a:lnSpc>
              <a:defRPr sz="5000" b="0">
                <a:latin typeface="Arial"/>
                <a:ea typeface="Arial"/>
                <a:cs typeface="Arial"/>
                <a:sym typeface="Arial"/>
              </a:defRPr>
            </a:lvl1pPr>
          </a:lstStyle>
          <a:p>
            <a:r>
              <a:rPr sz="2500" b="1" i="0">
                <a:solidFill>
                  <a:schemeClr val="tx2"/>
                </a:solidFill>
                <a:latin typeface="Arial" panose="020B0604020202020204" pitchFamily="34" charset="0"/>
                <a:cs typeface="Arial" panose="020B0604020202020204" pitchFamily="34" charset="0"/>
              </a:rPr>
              <a:t>Connect</a:t>
            </a:r>
          </a:p>
        </p:txBody>
      </p:sp>
      <p:sp>
        <p:nvSpPr>
          <p:cNvPr id="12" name="nccih.nih.gov/connect">
            <a:extLst>
              <a:ext uri="{FF2B5EF4-FFF2-40B4-BE49-F238E27FC236}">
                <a16:creationId xmlns:a16="http://schemas.microsoft.com/office/drawing/2014/main" id="{0B74E3AC-BFC6-23B2-EBFF-3E6D35CEDBF4}"/>
              </a:ext>
            </a:extLst>
          </p:cNvPr>
          <p:cNvSpPr txBox="1"/>
          <p:nvPr/>
        </p:nvSpPr>
        <p:spPr>
          <a:xfrm>
            <a:off x="6487159" y="3662962"/>
            <a:ext cx="4985339" cy="15626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lgn="l" defTabSz="457200">
              <a:lnSpc>
                <a:spcPts val="14500"/>
              </a:lnSpc>
              <a:defRPr sz="8000" b="0">
                <a:latin typeface="Arial"/>
                <a:ea typeface="Arial"/>
                <a:cs typeface="Arial"/>
                <a:sym typeface="Arial"/>
              </a:defRPr>
            </a:lvl1pPr>
          </a:lstStyle>
          <a:p>
            <a:r>
              <a:rPr sz="4000" b="0" i="0" err="1">
                <a:solidFill>
                  <a:schemeClr val="tx2"/>
                </a:solidFill>
                <a:latin typeface="Arial" panose="020B0604020202020204" pitchFamily="34" charset="0"/>
                <a:ea typeface="Tahoma" panose="020B0604030504040204" pitchFamily="34" charset="0"/>
                <a:cs typeface="Arial" panose="020B0604020202020204" pitchFamily="34" charset="0"/>
              </a:rPr>
              <a:t>nccih.nih.gov</a:t>
            </a:r>
            <a:r>
              <a:rPr sz="4000" b="0" i="0">
                <a:solidFill>
                  <a:schemeClr val="tx2"/>
                </a:solidFill>
                <a:latin typeface="Arial" panose="020B0604020202020204" pitchFamily="34" charset="0"/>
                <a:ea typeface="Tahoma" panose="020B0604030504040204" pitchFamily="34" charset="0"/>
                <a:cs typeface="Arial" panose="020B0604020202020204" pitchFamily="34" charset="0"/>
              </a:rPr>
              <a:t>/connect</a:t>
            </a:r>
          </a:p>
        </p:txBody>
      </p:sp>
      <p:pic>
        <p:nvPicPr>
          <p:cNvPr id="6" name="Picture 5">
            <a:extLst>
              <a:ext uri="{FF2B5EF4-FFF2-40B4-BE49-F238E27FC236}">
                <a16:creationId xmlns:a16="http://schemas.microsoft.com/office/drawing/2014/main" id="{B1374288-543F-0275-5629-04CBF8E935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772791" y="6362700"/>
            <a:ext cx="342989" cy="177800"/>
          </a:xfrm>
          <a:prstGeom prst="rect">
            <a:avLst/>
          </a:prstGeom>
        </p:spPr>
      </p:pic>
      <p:pic>
        <p:nvPicPr>
          <p:cNvPr id="4" name="Picture 3">
            <a:extLst>
              <a:ext uri="{FF2B5EF4-FFF2-40B4-BE49-F238E27FC236}">
                <a16:creationId xmlns:a16="http://schemas.microsoft.com/office/drawing/2014/main" id="{FC60AC4D-A3C9-DCE9-7845-096799E78A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44622" y="3213108"/>
            <a:ext cx="4875536" cy="738836"/>
          </a:xfrm>
          <a:prstGeom prst="rect">
            <a:avLst/>
          </a:prstGeom>
        </p:spPr>
      </p:pic>
      <p:pic>
        <p:nvPicPr>
          <p:cNvPr id="17" name="Picture 16">
            <a:extLst>
              <a:ext uri="{FF2B5EF4-FFF2-40B4-BE49-F238E27FC236}">
                <a16:creationId xmlns:a16="http://schemas.microsoft.com/office/drawing/2014/main" id="{B78C5E18-67E3-A902-4639-B08F66EE6A0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0" y="6604064"/>
            <a:ext cx="12192127" cy="253937"/>
          </a:xfrm>
          <a:prstGeom prst="rect">
            <a:avLst/>
          </a:prstGeom>
        </p:spPr>
      </p:pic>
      <p:cxnSp>
        <p:nvCxnSpPr>
          <p:cNvPr id="3" name="Straight Connector 2">
            <a:extLst>
              <a:ext uri="{FF2B5EF4-FFF2-40B4-BE49-F238E27FC236}">
                <a16:creationId xmlns:a16="http://schemas.microsoft.com/office/drawing/2014/main" id="{B18CFBCB-F124-BD32-DC39-7286A07ABDE3}"/>
              </a:ext>
            </a:extLst>
          </p:cNvPr>
          <p:cNvCxnSpPr>
            <a:cxnSpLocks/>
          </p:cNvCxnSpPr>
          <p:nvPr/>
        </p:nvCxnSpPr>
        <p:spPr>
          <a:xfrm>
            <a:off x="4302617" y="2276915"/>
            <a:ext cx="0" cy="2714185"/>
          </a:xfrm>
          <a:prstGeom prst="line">
            <a:avLst/>
          </a:prstGeom>
          <a:ln w="57150"/>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8F60FA13-8475-072E-4306-FCADD1E2A1B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734102" y="3213108"/>
            <a:ext cx="1549896" cy="1549492"/>
          </a:xfrm>
          <a:prstGeom prst="rect">
            <a:avLst/>
          </a:prstGeom>
        </p:spPr>
      </p:pic>
      <p:pic>
        <p:nvPicPr>
          <p:cNvPr id="15" name="Picture 14" descr="U.S. Department of Health &amp; Human Services - National Institutes of Health&#10;&#10;Logo for the National Center for Complementary and Integrative Health">
            <a:extLst>
              <a:ext uri="{FF2B5EF4-FFF2-40B4-BE49-F238E27FC236}">
                <a16:creationId xmlns:a16="http://schemas.microsoft.com/office/drawing/2014/main" id="{47909D71-090A-F5B0-BCE4-EAD2A25E8A67}"/>
              </a:ext>
            </a:extLst>
          </p:cNvPr>
          <p:cNvPicPr>
            <a:picLocks noChangeAspect="1"/>
          </p:cNvPicPr>
          <p:nvPr/>
        </p:nvPicPr>
        <p:blipFill rotWithShape="1">
          <a:blip r:embed="rId7"/>
          <a:srcRect l="2804"/>
          <a:stretch/>
        </p:blipFill>
        <p:spPr>
          <a:xfrm>
            <a:off x="646281" y="417453"/>
            <a:ext cx="5284095" cy="1525648"/>
          </a:xfrm>
          <a:prstGeom prst="rect">
            <a:avLst/>
          </a:prstGeom>
        </p:spPr>
      </p:pic>
      <p:sp>
        <p:nvSpPr>
          <p:cNvPr id="2" name="Title 1">
            <a:extLst>
              <a:ext uri="{FF2B5EF4-FFF2-40B4-BE49-F238E27FC236}">
                <a16:creationId xmlns:a16="http://schemas.microsoft.com/office/drawing/2014/main" id="{027277DE-BA30-8D54-1ECB-5A844B7FCFE3}"/>
              </a:ext>
            </a:extLst>
          </p:cNvPr>
          <p:cNvSpPr>
            <a:spLocks noGrp="1"/>
          </p:cNvSpPr>
          <p:nvPr>
            <p:ph type="title" hasCustomPrompt="1"/>
          </p:nvPr>
        </p:nvSpPr>
        <p:spPr>
          <a:xfrm>
            <a:off x="0" y="-930406"/>
            <a:ext cx="5501761" cy="632844"/>
          </a:xfrm>
        </p:spPr>
        <p:txBody>
          <a:bodyPr/>
          <a:lstStyle/>
          <a:p>
            <a:r>
              <a:rPr lang="en-US"/>
              <a:t>Contact Information</a:t>
            </a:r>
          </a:p>
        </p:txBody>
      </p:sp>
      <p:sp>
        <p:nvSpPr>
          <p:cNvPr id="9" name="Text Placeholder 8">
            <a:extLst>
              <a:ext uri="{FF2B5EF4-FFF2-40B4-BE49-F238E27FC236}">
                <a16:creationId xmlns:a16="http://schemas.microsoft.com/office/drawing/2014/main" id="{64AE61A2-2974-A7F6-9B8F-BB4B8E1B05A8}"/>
              </a:ext>
            </a:extLst>
          </p:cNvPr>
          <p:cNvSpPr>
            <a:spLocks noGrp="1"/>
          </p:cNvSpPr>
          <p:nvPr>
            <p:ph type="body" sz="quarter" idx="10" hasCustomPrompt="1"/>
          </p:nvPr>
        </p:nvSpPr>
        <p:spPr>
          <a:xfrm>
            <a:off x="755847" y="5334000"/>
            <a:ext cx="6587618" cy="365167"/>
          </a:xfrm>
        </p:spPr>
        <p:txBody>
          <a:bodyPr/>
          <a:lstStyle>
            <a:lvl1pPr marL="0" indent="0">
              <a:buNone/>
              <a:defRPr sz="2000" b="1">
                <a:solidFill>
                  <a:schemeClr val="tx2"/>
                </a:solidFill>
              </a:defRPr>
            </a:lvl1pPr>
          </a:lstStyle>
          <a:p>
            <a:pPr lvl="0"/>
            <a:r>
              <a:rPr lang="en-US"/>
              <a:t>Optional Name</a:t>
            </a:r>
          </a:p>
        </p:txBody>
      </p:sp>
      <p:sp>
        <p:nvSpPr>
          <p:cNvPr id="14" name="Text Placeholder 8">
            <a:extLst>
              <a:ext uri="{FF2B5EF4-FFF2-40B4-BE49-F238E27FC236}">
                <a16:creationId xmlns:a16="http://schemas.microsoft.com/office/drawing/2014/main" id="{7CCF9A4F-55B3-82BD-A1E1-F8570D41E148}"/>
              </a:ext>
            </a:extLst>
          </p:cNvPr>
          <p:cNvSpPr>
            <a:spLocks noGrp="1"/>
          </p:cNvSpPr>
          <p:nvPr>
            <p:ph type="body" sz="quarter" idx="11" hasCustomPrompt="1"/>
          </p:nvPr>
        </p:nvSpPr>
        <p:spPr>
          <a:xfrm>
            <a:off x="755847" y="5768933"/>
            <a:ext cx="6587623" cy="365167"/>
          </a:xfrm>
        </p:spPr>
        <p:txBody>
          <a:bodyPr/>
          <a:lstStyle>
            <a:lvl1pPr marL="0" indent="0">
              <a:buNone/>
              <a:defRPr sz="2000">
                <a:solidFill>
                  <a:schemeClr val="tx2"/>
                </a:solidFill>
              </a:defRPr>
            </a:lvl1pPr>
          </a:lstStyle>
          <a:p>
            <a:pPr lvl="0"/>
            <a:r>
              <a:rPr lang="en-US"/>
              <a:t>Optional NIH email address</a:t>
            </a:r>
          </a:p>
        </p:txBody>
      </p:sp>
    </p:spTree>
    <p:extLst>
      <p:ext uri="{BB962C8B-B14F-4D97-AF65-F5344CB8AC3E}">
        <p14:creationId xmlns:p14="http://schemas.microsoft.com/office/powerpoint/2010/main" val="223490341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36F80437-1AF4-43BF-B116-1366D18BCCA8}"/>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9BAC1F8B-83BE-4F92-9DF9-F9EF1BE97728}"/>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8601922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1A449E89-564D-44D2-8512-7B5DC10E4503}"/>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extLst>
      <p:ext uri="{BB962C8B-B14F-4D97-AF65-F5344CB8AC3E}">
        <p14:creationId xmlns:p14="http://schemas.microsoft.com/office/powerpoint/2010/main" val="38680503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188FB9BB-7234-4ADA-982F-D7599FDE93B8}"/>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E12C8204-EEA1-44A2-A954-AD1F4318649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33DCE150-89A6-4737-8FFB-E63AFAC1B779}"/>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35093680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749A5980-C5F8-4C2C-8858-20F75891123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635D8061-0E0E-47AB-ABE1-DEA56EBAA23A}"/>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28672375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3015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2805179-1419-FB49-80B7-FF583F6DB0CD}"/>
              </a:ext>
            </a:extLst>
          </p:cNvPr>
          <p:cNvSpPr/>
          <p:nvPr userDrawn="1"/>
        </p:nvSpPr>
        <p:spPr>
          <a:xfrm>
            <a:off x="0" y="-1"/>
            <a:ext cx="12192000" cy="5920031"/>
          </a:xfrm>
          <a:prstGeom prst="rect">
            <a:avLst/>
          </a:prstGeom>
          <a:solidFill>
            <a:srgbClr val="3160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7A19BC-4272-F84E-AE1D-42DE90A04E43}"/>
              </a:ext>
            </a:extLst>
          </p:cNvPr>
          <p:cNvSpPr>
            <a:spLocks noGrp="1"/>
          </p:cNvSpPr>
          <p:nvPr>
            <p:ph type="ctrTitle" hasCustomPrompt="1"/>
          </p:nvPr>
        </p:nvSpPr>
        <p:spPr>
          <a:xfrm>
            <a:off x="331808" y="335664"/>
            <a:ext cx="11528385" cy="3174297"/>
          </a:xfrm>
          <a:ln>
            <a:noFill/>
          </a:ln>
        </p:spPr>
        <p:txBody>
          <a:bodyPr anchor="b"/>
          <a:lstStyle>
            <a:lvl1pPr algn="ctr">
              <a:defRPr sz="3600">
                <a:solidFill>
                  <a:schemeClr val="bg1"/>
                </a:solidFill>
              </a:defRPr>
            </a:lvl1pPr>
          </a:lstStyle>
          <a:p>
            <a:r>
              <a:rPr lang="en-US"/>
              <a:t>Click to edit </a:t>
            </a:r>
            <a:br>
              <a:rPr lang="en-US"/>
            </a:br>
            <a:r>
              <a:rPr lang="en-US"/>
              <a:t>Master title style</a:t>
            </a:r>
          </a:p>
        </p:txBody>
      </p:sp>
      <p:sp>
        <p:nvSpPr>
          <p:cNvPr id="3" name="Subtitle 2">
            <a:extLst>
              <a:ext uri="{FF2B5EF4-FFF2-40B4-BE49-F238E27FC236}">
                <a16:creationId xmlns:a16="http://schemas.microsoft.com/office/drawing/2014/main" id="{ED84BCB8-77BD-374F-B2D2-FE75B0318CEB}"/>
              </a:ext>
            </a:extLst>
          </p:cNvPr>
          <p:cNvSpPr>
            <a:spLocks noGrp="1"/>
          </p:cNvSpPr>
          <p:nvPr>
            <p:ph type="subTitle" idx="1"/>
          </p:nvPr>
        </p:nvSpPr>
        <p:spPr>
          <a:xfrm>
            <a:off x="331808" y="4074286"/>
            <a:ext cx="11528385" cy="1183511"/>
          </a:xfrm>
        </p:spPr>
        <p:txBody>
          <a:bodyPr/>
          <a:lstStyle>
            <a:lvl1pPr marL="0" indent="0" algn="ctr">
              <a:buNone/>
              <a:defRPr sz="24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5" name="Straight Connector 4">
            <a:extLst>
              <a:ext uri="{FF2B5EF4-FFF2-40B4-BE49-F238E27FC236}">
                <a16:creationId xmlns:a16="http://schemas.microsoft.com/office/drawing/2014/main" id="{733CCA75-0F03-9D4A-9D03-497EC7E225CF}"/>
              </a:ext>
            </a:extLst>
          </p:cNvPr>
          <p:cNvCxnSpPr>
            <a:cxnSpLocks/>
          </p:cNvCxnSpPr>
          <p:nvPr userDrawn="1"/>
        </p:nvCxnSpPr>
        <p:spPr>
          <a:xfrm>
            <a:off x="331808" y="3792123"/>
            <a:ext cx="11528385" cy="0"/>
          </a:xfrm>
          <a:prstGeom prst="line">
            <a:avLst/>
          </a:prstGeom>
          <a:ln w="127000">
            <a:solidFill>
              <a:srgbClr val="DD89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7436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98388-BC1F-4244-AA72-42281C0AD99D}"/>
              </a:ext>
            </a:extLst>
          </p:cNvPr>
          <p:cNvSpPr>
            <a:spLocks noGrp="1"/>
          </p:cNvSpPr>
          <p:nvPr>
            <p:ph type="title"/>
          </p:nvPr>
        </p:nvSpPr>
        <p:spPr>
          <a:xfrm>
            <a:off x="266218" y="365126"/>
            <a:ext cx="11655706" cy="947307"/>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8F8C2CC-A7AE-9349-AE93-3112EC77388D}"/>
              </a:ext>
            </a:extLst>
          </p:cNvPr>
          <p:cNvSpPr>
            <a:spLocks noGrp="1"/>
          </p:cNvSpPr>
          <p:nvPr>
            <p:ph idx="1"/>
          </p:nvPr>
        </p:nvSpPr>
        <p:spPr>
          <a:xfrm>
            <a:off x="266218" y="1624406"/>
            <a:ext cx="11655706" cy="4151361"/>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144018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6A21B9-E6EF-FD4A-B632-B602100D112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1"/>
            <a:ext cx="12205945" cy="5902447"/>
          </a:xfrm>
          <a:prstGeom prst="rect">
            <a:avLst/>
          </a:prstGeom>
        </p:spPr>
      </p:pic>
      <p:sp>
        <p:nvSpPr>
          <p:cNvPr id="9" name="Rectangle 8">
            <a:extLst>
              <a:ext uri="{FF2B5EF4-FFF2-40B4-BE49-F238E27FC236}">
                <a16:creationId xmlns:a16="http://schemas.microsoft.com/office/drawing/2014/main" id="{9B9F37A1-03F9-C046-A0B2-E31ABD560A7C}"/>
              </a:ext>
            </a:extLst>
          </p:cNvPr>
          <p:cNvSpPr/>
          <p:nvPr userDrawn="1"/>
        </p:nvSpPr>
        <p:spPr>
          <a:xfrm>
            <a:off x="13945" y="0"/>
            <a:ext cx="12192000" cy="5902446"/>
          </a:xfrm>
          <a:prstGeom prst="rect">
            <a:avLst/>
          </a:prstGeom>
          <a:solidFill>
            <a:schemeClr val="tx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0E73E4-C650-1D40-8DCE-75845B36B1F9}"/>
              </a:ext>
            </a:extLst>
          </p:cNvPr>
          <p:cNvSpPr>
            <a:spLocks noGrp="1"/>
          </p:cNvSpPr>
          <p:nvPr>
            <p:ph type="title"/>
          </p:nvPr>
        </p:nvSpPr>
        <p:spPr>
          <a:xfrm>
            <a:off x="285509" y="1165729"/>
            <a:ext cx="11551534" cy="2156206"/>
          </a:xfrm>
        </p:spPr>
        <p:txBody>
          <a:bodyPr anchor="b"/>
          <a:lstStyle>
            <a:lvl1pPr algn="ctr">
              <a:defRPr sz="4800">
                <a:solidFill>
                  <a:schemeClr val="bg1"/>
                </a:solidFill>
              </a:defRPr>
            </a:lvl1pPr>
          </a:lstStyle>
          <a:p>
            <a:r>
              <a:rPr lang="en-US"/>
              <a:t>Click to edit Master title style</a:t>
            </a:r>
          </a:p>
        </p:txBody>
      </p:sp>
      <p:sp>
        <p:nvSpPr>
          <p:cNvPr id="10" name="TextBox 9">
            <a:extLst>
              <a:ext uri="{FF2B5EF4-FFF2-40B4-BE49-F238E27FC236}">
                <a16:creationId xmlns:a16="http://schemas.microsoft.com/office/drawing/2014/main" id="{28422F7F-AF27-7547-B696-1271FF5BB59A}"/>
              </a:ext>
            </a:extLst>
          </p:cNvPr>
          <p:cNvSpPr txBox="1"/>
          <p:nvPr userDrawn="1"/>
        </p:nvSpPr>
        <p:spPr>
          <a:xfrm>
            <a:off x="285509" y="5246672"/>
            <a:ext cx="11528385" cy="553998"/>
          </a:xfrm>
          <a:prstGeom prst="rect">
            <a:avLst/>
          </a:prstGeom>
          <a:noFill/>
        </p:spPr>
        <p:txBody>
          <a:bodyPr wrap="square" rtlCol="0">
            <a:spAutoFit/>
          </a:bodyPr>
          <a:lstStyle/>
          <a:p>
            <a:r>
              <a:rPr lang="en-US" sz="1000" b="0" i="0" kern="1200">
                <a:solidFill>
                  <a:schemeClr val="bg1"/>
                </a:solidFill>
                <a:effectLst/>
                <a:latin typeface="+mn-lt"/>
                <a:ea typeface="+mn-ea"/>
                <a:cs typeface="+mn-cs"/>
              </a:rPr>
              <a:t>Five different fruit fly hearing organs are arranged to form a flower in this image. A protein, </a:t>
            </a:r>
            <a:r>
              <a:rPr lang="en-US" sz="1000" b="0" i="0" kern="1200" err="1">
                <a:solidFill>
                  <a:schemeClr val="bg1"/>
                </a:solidFill>
                <a:effectLst/>
                <a:latin typeface="+mn-lt"/>
                <a:ea typeface="+mn-ea"/>
                <a:cs typeface="+mn-cs"/>
              </a:rPr>
              <a:t>NompA</a:t>
            </a:r>
            <a:r>
              <a:rPr lang="en-US" sz="1000" b="0" i="0" kern="1200">
                <a:solidFill>
                  <a:schemeClr val="bg1"/>
                </a:solidFill>
                <a:effectLst/>
                <a:latin typeface="+mn-lt"/>
                <a:ea typeface="+mn-ea"/>
                <a:cs typeface="+mn-cs"/>
              </a:rPr>
              <a:t> (red), attaches the hearing units to the exoskeleton. Human genes and hearing organs are similar to those in fruit flies. This allows researchers to use fruit flies to identify new genes and gene regulators involved in hearing and deafness in humans.</a:t>
            </a:r>
          </a:p>
          <a:p>
            <a:r>
              <a:rPr lang="en-US" sz="1000" b="0" i="0" kern="1200">
                <a:solidFill>
                  <a:schemeClr val="bg1"/>
                </a:solidFill>
                <a:effectLst/>
                <a:latin typeface="+mn-lt"/>
                <a:ea typeface="+mn-ea"/>
                <a:cs typeface="+mn-cs"/>
              </a:rPr>
              <a:t>Image Credit: </a:t>
            </a:r>
            <a:r>
              <a:rPr lang="en-US" sz="1000" b="0" i="0" kern="1200" err="1">
                <a:solidFill>
                  <a:schemeClr val="bg1"/>
                </a:solidFill>
                <a:effectLst/>
                <a:latin typeface="+mn-lt"/>
                <a:ea typeface="+mn-ea"/>
                <a:cs typeface="+mn-cs"/>
              </a:rPr>
              <a:t>Tongchao</a:t>
            </a:r>
            <a:r>
              <a:rPr lang="en-US" sz="1000" b="0" i="0" kern="1200">
                <a:solidFill>
                  <a:schemeClr val="bg1"/>
                </a:solidFill>
                <a:effectLst/>
                <a:latin typeface="+mn-lt"/>
                <a:ea typeface="+mn-ea"/>
                <a:cs typeface="+mn-cs"/>
              </a:rPr>
              <a:t> Li, Program in Developmental Biology, Baylor College of Medicine</a:t>
            </a:r>
            <a:endParaRPr lang="en-US" sz="1000">
              <a:solidFill>
                <a:schemeClr val="bg1"/>
              </a:solidFill>
            </a:endParaRPr>
          </a:p>
        </p:txBody>
      </p:sp>
    </p:spTree>
    <p:extLst>
      <p:ext uri="{BB962C8B-B14F-4D97-AF65-F5344CB8AC3E}">
        <p14:creationId xmlns:p14="http://schemas.microsoft.com/office/powerpoint/2010/main" val="9380982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944198-BF5A-1847-8CAD-63BFB24A8F72}"/>
              </a:ext>
            </a:extLst>
          </p:cNvPr>
          <p:cNvSpPr/>
          <p:nvPr userDrawn="1"/>
        </p:nvSpPr>
        <p:spPr>
          <a:xfrm>
            <a:off x="0" y="-34725"/>
            <a:ext cx="12192000" cy="5954758"/>
          </a:xfrm>
          <a:prstGeom prst="rect">
            <a:avLst/>
          </a:prstGeom>
          <a:solidFill>
            <a:srgbClr val="3160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0E73E4-C650-1D40-8DCE-75845B36B1F9}"/>
              </a:ext>
            </a:extLst>
          </p:cNvPr>
          <p:cNvSpPr>
            <a:spLocks noGrp="1"/>
          </p:cNvSpPr>
          <p:nvPr>
            <p:ph type="title"/>
          </p:nvPr>
        </p:nvSpPr>
        <p:spPr>
          <a:xfrm>
            <a:off x="285509" y="1165729"/>
            <a:ext cx="11551534" cy="2156206"/>
          </a:xfrm>
        </p:spPr>
        <p:txBody>
          <a:bodyPr anchor="b"/>
          <a:lstStyle>
            <a:lvl1pPr algn="ctr">
              <a:defRPr sz="4800">
                <a:solidFill>
                  <a:schemeClr val="bg1"/>
                </a:solidFill>
              </a:defRPr>
            </a:lvl1pPr>
          </a:lstStyle>
          <a:p>
            <a:r>
              <a:rPr lang="en-US"/>
              <a:t>Click to edit Master title style</a:t>
            </a:r>
          </a:p>
        </p:txBody>
      </p:sp>
    </p:spTree>
    <p:extLst>
      <p:ext uri="{BB962C8B-B14F-4D97-AF65-F5344CB8AC3E}">
        <p14:creationId xmlns:p14="http://schemas.microsoft.com/office/powerpoint/2010/main" val="3272328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CF1C3D-BD9C-7148-888F-C7473B2CC327}"/>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34725"/>
            <a:ext cx="12205945" cy="5937172"/>
          </a:xfrm>
          <a:prstGeom prst="rect">
            <a:avLst/>
          </a:prstGeom>
        </p:spPr>
      </p:pic>
      <p:sp>
        <p:nvSpPr>
          <p:cNvPr id="7" name="Rectangle 6">
            <a:extLst>
              <a:ext uri="{FF2B5EF4-FFF2-40B4-BE49-F238E27FC236}">
                <a16:creationId xmlns:a16="http://schemas.microsoft.com/office/drawing/2014/main" id="{DCA168B7-0098-6248-8379-EFC39D8D6CF6}"/>
              </a:ext>
            </a:extLst>
          </p:cNvPr>
          <p:cNvSpPr/>
          <p:nvPr userDrawn="1"/>
        </p:nvSpPr>
        <p:spPr>
          <a:xfrm>
            <a:off x="0" y="-34725"/>
            <a:ext cx="12205945" cy="5937172"/>
          </a:xfrm>
          <a:prstGeom prst="rect">
            <a:avLst/>
          </a:prstGeom>
          <a:solidFill>
            <a:schemeClr val="tx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A144D51D-B88F-214A-A0E2-9C1A04ADAF55}"/>
              </a:ext>
            </a:extLst>
          </p:cNvPr>
          <p:cNvSpPr txBox="1"/>
          <p:nvPr userDrawn="1"/>
        </p:nvSpPr>
        <p:spPr>
          <a:xfrm>
            <a:off x="343381" y="5230870"/>
            <a:ext cx="11528385" cy="553998"/>
          </a:xfrm>
          <a:prstGeom prst="rect">
            <a:avLst/>
          </a:prstGeom>
          <a:noFill/>
        </p:spPr>
        <p:txBody>
          <a:bodyPr wrap="square" rtlCol="0">
            <a:spAutoFit/>
          </a:bodyPr>
          <a:lstStyle/>
          <a:p>
            <a:r>
              <a:rPr lang="en-US" sz="1000" b="0" i="0" kern="1200">
                <a:solidFill>
                  <a:schemeClr val="bg1"/>
                </a:solidFill>
                <a:effectLst/>
                <a:latin typeface="+mn-lt"/>
                <a:ea typeface="+mn-ea"/>
                <a:cs typeface="+mn-cs"/>
              </a:rPr>
              <a:t>A newborn mouse cochlea (the hearing organ in the inner ear). Sensory hair cells are located along the cochlea. Stereocilia bundles (green arcs), hair-like projections that sit on top of the hair cell, cause the hair cell to respond to sound. Supporting cells (blue and red) surround the hair cells.</a:t>
            </a:r>
          </a:p>
          <a:p>
            <a:r>
              <a:rPr lang="en-US" sz="1000" b="0" i="0" kern="1200">
                <a:solidFill>
                  <a:schemeClr val="bg1"/>
                </a:solidFill>
                <a:effectLst/>
                <a:latin typeface="+mn-lt"/>
                <a:ea typeface="+mn-ea"/>
                <a:cs typeface="+mn-cs"/>
              </a:rPr>
              <a:t>Image Credit: Elizabeth Carroll Driver</a:t>
            </a:r>
            <a:endParaRPr lang="en-US" sz="1000">
              <a:solidFill>
                <a:schemeClr val="bg1"/>
              </a:solidFill>
            </a:endParaRPr>
          </a:p>
        </p:txBody>
      </p:sp>
      <p:sp>
        <p:nvSpPr>
          <p:cNvPr id="2" name="Title 1">
            <a:extLst>
              <a:ext uri="{FF2B5EF4-FFF2-40B4-BE49-F238E27FC236}">
                <a16:creationId xmlns:a16="http://schemas.microsoft.com/office/drawing/2014/main" id="{280E73E4-C650-1D40-8DCE-75845B36B1F9}"/>
              </a:ext>
            </a:extLst>
          </p:cNvPr>
          <p:cNvSpPr>
            <a:spLocks noGrp="1"/>
          </p:cNvSpPr>
          <p:nvPr>
            <p:ph type="title"/>
          </p:nvPr>
        </p:nvSpPr>
        <p:spPr>
          <a:xfrm>
            <a:off x="285509" y="1165729"/>
            <a:ext cx="11551534" cy="2156206"/>
          </a:xfrm>
        </p:spPr>
        <p:txBody>
          <a:bodyPr anchor="b"/>
          <a:lstStyle>
            <a:lvl1pPr algn="ctr">
              <a:defRPr sz="4800">
                <a:solidFill>
                  <a:schemeClr val="bg1"/>
                </a:solidFill>
              </a:defRPr>
            </a:lvl1pPr>
          </a:lstStyle>
          <a:p>
            <a:r>
              <a:rPr lang="en-US"/>
              <a:t>Click to edit Master title style</a:t>
            </a:r>
          </a:p>
        </p:txBody>
      </p:sp>
    </p:spTree>
    <p:extLst>
      <p:ext uri="{BB962C8B-B14F-4D97-AF65-F5344CB8AC3E}">
        <p14:creationId xmlns:p14="http://schemas.microsoft.com/office/powerpoint/2010/main" val="6668707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CE96CB-AF41-E24D-AF0C-C7776B7DB824}"/>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r="-12"/>
          <a:stretch/>
        </p:blipFill>
        <p:spPr>
          <a:xfrm>
            <a:off x="0" y="-34725"/>
            <a:ext cx="12205945" cy="5937172"/>
          </a:xfrm>
          <a:prstGeom prst="rect">
            <a:avLst/>
          </a:prstGeom>
        </p:spPr>
      </p:pic>
      <p:sp>
        <p:nvSpPr>
          <p:cNvPr id="9" name="Rectangle 8">
            <a:extLst>
              <a:ext uri="{FF2B5EF4-FFF2-40B4-BE49-F238E27FC236}">
                <a16:creationId xmlns:a16="http://schemas.microsoft.com/office/drawing/2014/main" id="{539F2404-94D9-9A4E-9674-C1492B329731}"/>
              </a:ext>
            </a:extLst>
          </p:cNvPr>
          <p:cNvSpPr/>
          <p:nvPr userDrawn="1"/>
        </p:nvSpPr>
        <p:spPr>
          <a:xfrm>
            <a:off x="13945" y="-34725"/>
            <a:ext cx="12192000" cy="5937172"/>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DE986A2-F17C-E744-9F1D-FF8480991211}"/>
              </a:ext>
            </a:extLst>
          </p:cNvPr>
          <p:cNvSpPr txBox="1"/>
          <p:nvPr userDrawn="1"/>
        </p:nvSpPr>
        <p:spPr>
          <a:xfrm>
            <a:off x="174361" y="5220396"/>
            <a:ext cx="11528385" cy="553998"/>
          </a:xfrm>
          <a:prstGeom prst="rect">
            <a:avLst/>
          </a:prstGeom>
          <a:noFill/>
        </p:spPr>
        <p:txBody>
          <a:bodyPr wrap="square" rtlCol="0">
            <a:spAutoFit/>
          </a:bodyPr>
          <a:lstStyle/>
          <a:p>
            <a:r>
              <a:rPr lang="en-US" sz="1000" b="0" i="0" kern="1200">
                <a:solidFill>
                  <a:schemeClr val="bg1"/>
                </a:solidFill>
                <a:effectLst/>
                <a:latin typeface="+mn-lt"/>
                <a:ea typeface="+mn-ea"/>
                <a:cs typeface="+mn-cs"/>
              </a:rPr>
              <a:t>Two types of olfactory neurons (red and green) leading to their associated glomeruli in the fly brain (blue). Glomeruli are the part of the brain’s olfactory bulb, where olfactory neurons form synapses with mitral cell neurons.</a:t>
            </a:r>
          </a:p>
          <a:p>
            <a:r>
              <a:rPr lang="en-US" sz="1000" b="0" i="0" kern="1200">
                <a:solidFill>
                  <a:schemeClr val="bg1"/>
                </a:solidFill>
                <a:effectLst/>
                <a:latin typeface="+mn-lt"/>
                <a:ea typeface="+mn-ea"/>
                <a:cs typeface="+mn-cs"/>
              </a:rPr>
              <a:t>Image Credit: Elizabeth Marin, Ph.D., Takaki Komiyama, Ph.D., and </a:t>
            </a:r>
            <a:r>
              <a:rPr lang="en-US" sz="1000" b="0" i="0" kern="1200" err="1">
                <a:solidFill>
                  <a:schemeClr val="bg1"/>
                </a:solidFill>
                <a:effectLst/>
                <a:latin typeface="+mn-lt"/>
                <a:ea typeface="+mn-ea"/>
                <a:cs typeface="+mn-cs"/>
              </a:rPr>
              <a:t>Liqun</a:t>
            </a:r>
            <a:r>
              <a:rPr lang="en-US" sz="1000" b="0" i="0" kern="1200">
                <a:solidFill>
                  <a:schemeClr val="bg1"/>
                </a:solidFill>
                <a:effectLst/>
                <a:latin typeface="+mn-lt"/>
                <a:ea typeface="+mn-ea"/>
                <a:cs typeface="+mn-cs"/>
              </a:rPr>
              <a:t> Luo, Ph.D., Stanford University</a:t>
            </a:r>
            <a:endParaRPr lang="en-US" sz="1000">
              <a:solidFill>
                <a:schemeClr val="bg1"/>
              </a:solidFill>
            </a:endParaRPr>
          </a:p>
        </p:txBody>
      </p:sp>
      <p:sp>
        <p:nvSpPr>
          <p:cNvPr id="2" name="Title 1">
            <a:extLst>
              <a:ext uri="{FF2B5EF4-FFF2-40B4-BE49-F238E27FC236}">
                <a16:creationId xmlns:a16="http://schemas.microsoft.com/office/drawing/2014/main" id="{280E73E4-C650-1D40-8DCE-75845B36B1F9}"/>
              </a:ext>
            </a:extLst>
          </p:cNvPr>
          <p:cNvSpPr>
            <a:spLocks noGrp="1"/>
          </p:cNvSpPr>
          <p:nvPr>
            <p:ph type="title"/>
          </p:nvPr>
        </p:nvSpPr>
        <p:spPr>
          <a:xfrm>
            <a:off x="285509" y="1165729"/>
            <a:ext cx="11551534" cy="2156206"/>
          </a:xfrm>
        </p:spPr>
        <p:txBody>
          <a:bodyPr anchor="b"/>
          <a:lstStyle>
            <a:lvl1pPr algn="ctr">
              <a:defRPr sz="4800">
                <a:solidFill>
                  <a:schemeClr val="bg1"/>
                </a:solidFill>
              </a:defRPr>
            </a:lvl1pPr>
          </a:lstStyle>
          <a:p>
            <a:r>
              <a:rPr lang="en-US"/>
              <a:t>Click to edit Master title style</a:t>
            </a:r>
          </a:p>
        </p:txBody>
      </p:sp>
    </p:spTree>
    <p:extLst>
      <p:ext uri="{BB962C8B-B14F-4D97-AF65-F5344CB8AC3E}">
        <p14:creationId xmlns:p14="http://schemas.microsoft.com/office/powerpoint/2010/main" val="355965585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55639B-807E-254F-8B04-EAD8BBEC3CE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34725"/>
            <a:ext cx="12205945" cy="5937172"/>
          </a:xfrm>
          <a:prstGeom prst="rect">
            <a:avLst/>
          </a:prstGeom>
        </p:spPr>
      </p:pic>
      <p:sp>
        <p:nvSpPr>
          <p:cNvPr id="7" name="Rectangle 6">
            <a:extLst>
              <a:ext uri="{FF2B5EF4-FFF2-40B4-BE49-F238E27FC236}">
                <a16:creationId xmlns:a16="http://schemas.microsoft.com/office/drawing/2014/main" id="{ABB7E18E-BE09-9443-AA09-B97EA9EB6F5E}"/>
              </a:ext>
            </a:extLst>
          </p:cNvPr>
          <p:cNvSpPr/>
          <p:nvPr userDrawn="1"/>
        </p:nvSpPr>
        <p:spPr>
          <a:xfrm>
            <a:off x="-1" y="-34725"/>
            <a:ext cx="12205945" cy="5937172"/>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1A2BF29-99BD-9344-BAC6-A6BEB74002CC}"/>
              </a:ext>
            </a:extLst>
          </p:cNvPr>
          <p:cNvSpPr txBox="1"/>
          <p:nvPr userDrawn="1"/>
        </p:nvSpPr>
        <p:spPr>
          <a:xfrm>
            <a:off x="174361" y="5220396"/>
            <a:ext cx="11528385" cy="246221"/>
          </a:xfrm>
          <a:prstGeom prst="rect">
            <a:avLst/>
          </a:prstGeom>
          <a:noFill/>
        </p:spPr>
        <p:txBody>
          <a:bodyPr wrap="square" rtlCol="0">
            <a:spAutoFit/>
          </a:bodyPr>
          <a:lstStyle/>
          <a:p>
            <a:r>
              <a:rPr lang="en-US" sz="1000" b="0" i="0" kern="1200">
                <a:solidFill>
                  <a:schemeClr val="bg1"/>
                </a:solidFill>
                <a:effectLst/>
                <a:latin typeface="+mn-lt"/>
                <a:ea typeface="+mn-ea"/>
                <a:cs typeface="+mn-cs"/>
              </a:rPr>
              <a:t>Image Credit: Brent Wilkerson Jan and Mirko </a:t>
            </a:r>
            <a:r>
              <a:rPr lang="en-US" sz="1000" b="0" i="0" kern="1200" err="1">
                <a:solidFill>
                  <a:schemeClr val="bg1"/>
                </a:solidFill>
                <a:effectLst/>
                <a:latin typeface="+mn-lt"/>
                <a:ea typeface="+mn-ea"/>
                <a:cs typeface="+mn-cs"/>
              </a:rPr>
              <a:t>Scheibinger</a:t>
            </a:r>
            <a:endParaRPr lang="en-US" sz="1000">
              <a:solidFill>
                <a:schemeClr val="bg1"/>
              </a:solidFill>
            </a:endParaRPr>
          </a:p>
        </p:txBody>
      </p:sp>
      <p:sp>
        <p:nvSpPr>
          <p:cNvPr id="2" name="Title 1">
            <a:extLst>
              <a:ext uri="{FF2B5EF4-FFF2-40B4-BE49-F238E27FC236}">
                <a16:creationId xmlns:a16="http://schemas.microsoft.com/office/drawing/2014/main" id="{280E73E4-C650-1D40-8DCE-75845B36B1F9}"/>
              </a:ext>
            </a:extLst>
          </p:cNvPr>
          <p:cNvSpPr>
            <a:spLocks noGrp="1"/>
          </p:cNvSpPr>
          <p:nvPr>
            <p:ph type="title"/>
          </p:nvPr>
        </p:nvSpPr>
        <p:spPr>
          <a:xfrm>
            <a:off x="285509" y="1165729"/>
            <a:ext cx="11551534" cy="2156206"/>
          </a:xfrm>
        </p:spPr>
        <p:txBody>
          <a:bodyPr anchor="b"/>
          <a:lstStyle>
            <a:lvl1pPr algn="ctr">
              <a:defRPr sz="4800">
                <a:solidFill>
                  <a:schemeClr val="bg1"/>
                </a:solidFill>
              </a:defRPr>
            </a:lvl1pPr>
          </a:lstStyle>
          <a:p>
            <a:r>
              <a:rPr lang="en-US"/>
              <a:t>Click to edit Master title style</a:t>
            </a:r>
          </a:p>
        </p:txBody>
      </p:sp>
    </p:spTree>
    <p:extLst>
      <p:ext uri="{BB962C8B-B14F-4D97-AF65-F5344CB8AC3E}">
        <p14:creationId xmlns:p14="http://schemas.microsoft.com/office/powerpoint/2010/main" val="54562248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7192805-3F15-3040-B0D1-9C16B352ADAC}"/>
              </a:ext>
            </a:extLst>
          </p:cNvPr>
          <p:cNvSpPr txBox="1"/>
          <p:nvPr userDrawn="1"/>
        </p:nvSpPr>
        <p:spPr>
          <a:xfrm>
            <a:off x="334400" y="5482307"/>
            <a:ext cx="11579806" cy="246221"/>
          </a:xfrm>
          <a:prstGeom prst="rect">
            <a:avLst/>
          </a:prstGeom>
          <a:noFill/>
        </p:spPr>
        <p:txBody>
          <a:bodyPr wrap="square" rtlCol="0">
            <a:spAutoFit/>
          </a:bodyPr>
          <a:lstStyle/>
          <a:p>
            <a:pPr algn="l"/>
            <a:r>
              <a:rPr lang="en-US" sz="1000" b="0" u="none" kern="1200">
                <a:solidFill>
                  <a:schemeClr val="bg1"/>
                </a:solidFill>
                <a:effectLst/>
                <a:latin typeface="+mn-lt"/>
                <a:ea typeface="+mn-ea"/>
                <a:cs typeface="+mn-cs"/>
                <a:hlinkClick r:id="rId2">
                  <a:extLst>
                    <a:ext uri="{A12FA001-AC4F-418D-AE19-62706E023703}">
                      <ahyp:hlinkClr xmlns:ahyp="http://schemas.microsoft.com/office/drawing/2018/hyperlinkcolor" val="tx"/>
                    </a:ext>
                  </a:extLst>
                </a:hlinkClick>
              </a:rPr>
              <a:t>Photo courtesy of Benjamin Gersten</a:t>
            </a:r>
            <a:endParaRPr lang="en-US" sz="1000" b="0" u="none" kern="1200">
              <a:solidFill>
                <a:schemeClr val="bg1"/>
              </a:solidFill>
              <a:effectLst/>
              <a:latin typeface="+mn-lt"/>
              <a:ea typeface="+mn-ea"/>
              <a:cs typeface="+mn-cs"/>
            </a:endParaRPr>
          </a:p>
        </p:txBody>
      </p:sp>
      <p:sp>
        <p:nvSpPr>
          <p:cNvPr id="8" name="Rectangle 7">
            <a:extLst>
              <a:ext uri="{FF2B5EF4-FFF2-40B4-BE49-F238E27FC236}">
                <a16:creationId xmlns:a16="http://schemas.microsoft.com/office/drawing/2014/main" id="{9C0DBCF8-A336-E549-A49B-4C6E07E87D72}"/>
              </a:ext>
            </a:extLst>
          </p:cNvPr>
          <p:cNvSpPr/>
          <p:nvPr userDrawn="1"/>
        </p:nvSpPr>
        <p:spPr>
          <a:xfrm>
            <a:off x="9653285" y="366900"/>
            <a:ext cx="2260921" cy="4908634"/>
          </a:xfrm>
          <a:prstGeom prst="rect">
            <a:avLst/>
          </a:prstGeom>
          <a:solidFill>
            <a:srgbClr val="00206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erson wearing a suit and tie&#10;&#10;Description automatically generated">
            <a:extLst>
              <a:ext uri="{FF2B5EF4-FFF2-40B4-BE49-F238E27FC236}">
                <a16:creationId xmlns:a16="http://schemas.microsoft.com/office/drawing/2014/main" id="{AF42345E-26D2-2A4A-B98B-8A2522BABD79}"/>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9898581" y="614097"/>
            <a:ext cx="1840373" cy="2070423"/>
          </a:xfrm>
          <a:prstGeom prst="rect">
            <a:avLst/>
          </a:prstGeom>
        </p:spPr>
      </p:pic>
      <p:sp>
        <p:nvSpPr>
          <p:cNvPr id="13" name="TextBox 12">
            <a:extLst>
              <a:ext uri="{FF2B5EF4-FFF2-40B4-BE49-F238E27FC236}">
                <a16:creationId xmlns:a16="http://schemas.microsoft.com/office/drawing/2014/main" id="{311252B2-7E2C-274E-96C4-BA752EA44498}"/>
              </a:ext>
            </a:extLst>
          </p:cNvPr>
          <p:cNvSpPr txBox="1"/>
          <p:nvPr userDrawn="1"/>
        </p:nvSpPr>
        <p:spPr>
          <a:xfrm>
            <a:off x="9888418" y="2896076"/>
            <a:ext cx="1860698" cy="738664"/>
          </a:xfrm>
          <a:prstGeom prst="rect">
            <a:avLst/>
          </a:prstGeom>
          <a:noFill/>
        </p:spPr>
        <p:txBody>
          <a:bodyPr wrap="square" rtlCol="0">
            <a:spAutoFit/>
          </a:bodyPr>
          <a:lstStyle/>
          <a:p>
            <a:pPr algn="ctr"/>
            <a:r>
              <a:rPr lang="en-US" sz="1400" b="1">
                <a:solidFill>
                  <a:schemeClr val="bg1"/>
                </a:solidFill>
              </a:rPr>
              <a:t>Debra L. Tucci,</a:t>
            </a:r>
            <a:br>
              <a:rPr lang="en-US" sz="1400" b="1">
                <a:solidFill>
                  <a:schemeClr val="bg1"/>
                </a:solidFill>
              </a:rPr>
            </a:br>
            <a:r>
              <a:rPr lang="en-US" sz="1400" b="0">
                <a:solidFill>
                  <a:schemeClr val="bg1"/>
                </a:solidFill>
              </a:rPr>
              <a:t>M.D., </a:t>
            </a:r>
            <a:r>
              <a:rPr lang="en-US" sz="1400">
                <a:solidFill>
                  <a:schemeClr val="bg1"/>
                </a:solidFill>
              </a:rPr>
              <a:t>M.S., M.B.A.</a:t>
            </a:r>
            <a:br>
              <a:rPr lang="en-US" sz="1400">
                <a:solidFill>
                  <a:schemeClr val="bg1"/>
                </a:solidFill>
              </a:rPr>
            </a:br>
            <a:r>
              <a:rPr lang="en-US" sz="1400">
                <a:solidFill>
                  <a:schemeClr val="bg1"/>
                </a:solidFill>
              </a:rPr>
              <a:t>Director, NIDCD</a:t>
            </a:r>
            <a:r>
              <a:rPr lang="en-US" sz="1400"/>
              <a:t>.</a:t>
            </a:r>
          </a:p>
        </p:txBody>
      </p:sp>
      <p:sp>
        <p:nvSpPr>
          <p:cNvPr id="10" name="Rectangle 9">
            <a:extLst>
              <a:ext uri="{FF2B5EF4-FFF2-40B4-BE49-F238E27FC236}">
                <a16:creationId xmlns:a16="http://schemas.microsoft.com/office/drawing/2014/main" id="{0AB9C7A6-73B8-824B-ACA1-30E43018B038}"/>
              </a:ext>
            </a:extLst>
          </p:cNvPr>
          <p:cNvSpPr/>
          <p:nvPr userDrawn="1"/>
        </p:nvSpPr>
        <p:spPr>
          <a:xfrm>
            <a:off x="334400" y="366900"/>
            <a:ext cx="9153795" cy="4908634"/>
          </a:xfrm>
          <a:prstGeom prst="rect">
            <a:avLst/>
          </a:prstGeom>
          <a:solidFill>
            <a:srgbClr val="316094"/>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3">
            <a:extLst>
              <a:ext uri="{FF2B5EF4-FFF2-40B4-BE49-F238E27FC236}">
                <a16:creationId xmlns:a16="http://schemas.microsoft.com/office/drawing/2014/main" id="{31B3A313-C559-CC4F-B428-C63D7DCD265C}"/>
              </a:ext>
            </a:extLst>
          </p:cNvPr>
          <p:cNvSpPr>
            <a:spLocks noGrp="1"/>
          </p:cNvSpPr>
          <p:nvPr>
            <p:ph type="body" sz="half" idx="2" hasCustomPrompt="1"/>
          </p:nvPr>
        </p:nvSpPr>
        <p:spPr>
          <a:xfrm>
            <a:off x="551366" y="614097"/>
            <a:ext cx="8719862" cy="4324552"/>
          </a:xfrm>
        </p:spPr>
        <p:txBody>
          <a:bodyPr/>
          <a:lstStyle>
            <a:lvl1pPr marL="0" indent="0">
              <a:buNone/>
              <a:defRPr sz="2400" b="1" i="0">
                <a:solidFill>
                  <a:schemeClr val="bg1"/>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sz="2800" b="1">
                <a:solidFill>
                  <a:srgbClr val="FFFFFF"/>
                </a:solidFill>
              </a:rPr>
              <a:t>“Millions of Americans in rural and underserved areas experience significant gaps and barriers to hearing health care.  Now with COVID-19, face coverings and physical distancing are making it more difficult for people with hearing loss to interact with health care providers.  NIDCD makes strategic investments in accessible and affordable hearing health care and telemedicine to benefit those with deafness and other communication disorders to reduce health disparities in rural areas and across the United States.”</a:t>
            </a:r>
          </a:p>
        </p:txBody>
      </p:sp>
    </p:spTree>
    <p:extLst>
      <p:ext uri="{BB962C8B-B14F-4D97-AF65-F5344CB8AC3E}">
        <p14:creationId xmlns:p14="http://schemas.microsoft.com/office/powerpoint/2010/main" val="12965942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4954-7C6C-2C47-A082-321E9B3034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11690C-7662-3045-ABE4-8F74C08AD2F8}"/>
              </a:ext>
            </a:extLst>
          </p:cNvPr>
          <p:cNvSpPr>
            <a:spLocks noGrp="1"/>
          </p:cNvSpPr>
          <p:nvPr>
            <p:ph sz="half" idx="1"/>
          </p:nvPr>
        </p:nvSpPr>
        <p:spPr>
          <a:xfrm>
            <a:off x="451821" y="1539434"/>
            <a:ext cx="5567979" cy="4236334"/>
          </a:xfrm>
        </p:spPr>
        <p:txBody>
          <a:bodyPr/>
          <a:lstStyle/>
          <a:p>
            <a:pPr lvl="0"/>
            <a:r>
              <a:rPr lang="en-US"/>
              <a:t>Click to edit Master text styles</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EB59327C-C7C1-154C-B6C9-5F0A29DB0C31}"/>
              </a:ext>
            </a:extLst>
          </p:cNvPr>
          <p:cNvSpPr>
            <a:spLocks noGrp="1"/>
          </p:cNvSpPr>
          <p:nvPr>
            <p:ph sz="half" idx="2"/>
          </p:nvPr>
        </p:nvSpPr>
        <p:spPr>
          <a:xfrm>
            <a:off x="6172199" y="1539434"/>
            <a:ext cx="5682727" cy="4236334"/>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096927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E1AF6-621F-D346-845B-A3819F8FC638}"/>
              </a:ext>
            </a:extLst>
          </p:cNvPr>
          <p:cNvSpPr>
            <a:spLocks noGrp="1"/>
          </p:cNvSpPr>
          <p:nvPr>
            <p:ph type="title"/>
          </p:nvPr>
        </p:nvSpPr>
        <p:spPr>
          <a:xfrm>
            <a:off x="451821" y="365125"/>
            <a:ext cx="11342782" cy="947307"/>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F4369F-C32D-B64A-ACCB-3E47C3F3405A}"/>
              </a:ext>
            </a:extLst>
          </p:cNvPr>
          <p:cNvSpPr>
            <a:spLocks noGrp="1"/>
          </p:cNvSpPr>
          <p:nvPr>
            <p:ph type="body" idx="1"/>
          </p:nvPr>
        </p:nvSpPr>
        <p:spPr>
          <a:xfrm>
            <a:off x="451822" y="1479119"/>
            <a:ext cx="5545754" cy="823912"/>
          </a:xfrm>
        </p:spPr>
        <p:txBody>
          <a:bodyPr anchor="b"/>
          <a:lstStyle>
            <a:lvl1pPr marL="0" indent="0">
              <a:buNone/>
              <a:defRPr sz="2400" b="1">
                <a:solidFill>
                  <a:srgbClr val="31609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06DCE9-4404-C548-A84C-26DAFBE9B718}"/>
              </a:ext>
            </a:extLst>
          </p:cNvPr>
          <p:cNvSpPr>
            <a:spLocks noGrp="1"/>
          </p:cNvSpPr>
          <p:nvPr>
            <p:ph sz="half" idx="2"/>
          </p:nvPr>
        </p:nvSpPr>
        <p:spPr>
          <a:xfrm>
            <a:off x="451822" y="2469719"/>
            <a:ext cx="5545754" cy="3334722"/>
          </a:xfrm>
        </p:spPr>
        <p:txBody>
          <a:bodyPr/>
          <a:lstStyle>
            <a:lvl1pPr>
              <a:defRPr sz="2400"/>
            </a:lvl1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B31BA34A-89D0-5448-A985-9A3373B756F8}"/>
              </a:ext>
            </a:extLst>
          </p:cNvPr>
          <p:cNvSpPr>
            <a:spLocks noGrp="1"/>
          </p:cNvSpPr>
          <p:nvPr>
            <p:ph type="body" sz="quarter" idx="3"/>
          </p:nvPr>
        </p:nvSpPr>
        <p:spPr>
          <a:xfrm>
            <a:off x="6172199" y="1496797"/>
            <a:ext cx="5622403" cy="823912"/>
          </a:xfrm>
        </p:spPr>
        <p:txBody>
          <a:bodyPr anchor="b"/>
          <a:lstStyle>
            <a:lvl1pPr marL="0" indent="0">
              <a:buNone/>
              <a:defRPr lang="en-US" sz="2400" b="1" kern="1200" smtClean="0">
                <a:solidFill>
                  <a:srgbClr val="3160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Clr>
                <a:srgbClr val="316094"/>
              </a:buClr>
              <a:buFont typeface="Wingdings" pitchFamily="2" charset="2"/>
              <a:buNone/>
            </a:pPr>
            <a:r>
              <a:rPr lang="en-US"/>
              <a:t>Click to edit Master text styles</a:t>
            </a:r>
          </a:p>
        </p:txBody>
      </p:sp>
      <p:sp>
        <p:nvSpPr>
          <p:cNvPr id="6" name="Content Placeholder 5">
            <a:extLst>
              <a:ext uri="{FF2B5EF4-FFF2-40B4-BE49-F238E27FC236}">
                <a16:creationId xmlns:a16="http://schemas.microsoft.com/office/drawing/2014/main" id="{4C7900C4-9C62-904E-B9B5-2B1419C6BE73}"/>
              </a:ext>
            </a:extLst>
          </p:cNvPr>
          <p:cNvSpPr>
            <a:spLocks noGrp="1"/>
          </p:cNvSpPr>
          <p:nvPr>
            <p:ph sz="quarter" idx="4"/>
          </p:nvPr>
        </p:nvSpPr>
        <p:spPr>
          <a:xfrm>
            <a:off x="6172200" y="2505075"/>
            <a:ext cx="5622402" cy="3305416"/>
          </a:xfrm>
        </p:spPr>
        <p:txBody>
          <a:bodyPr/>
          <a:lstStyle>
            <a:lvl1pPr>
              <a:defRPr sz="2400"/>
            </a:lvl1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824092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9DD20-99ED-A74B-98E2-0B01DF0846CA}"/>
              </a:ext>
            </a:extLst>
          </p:cNvPr>
          <p:cNvSpPr>
            <a:spLocks noGrp="1"/>
          </p:cNvSpPr>
          <p:nvPr>
            <p:ph type="title"/>
          </p:nvPr>
        </p:nvSpPr>
        <p:spPr/>
        <p:txBody>
          <a:bodyPr/>
          <a:lstStyle/>
          <a:p>
            <a:r>
              <a:rPr lang="en-US"/>
              <a:t>Click to edit Master title style</a:t>
            </a:r>
          </a:p>
        </p:txBody>
      </p:sp>
      <p:sp>
        <p:nvSpPr>
          <p:cNvPr id="6" name="Content Placeholder 2">
            <a:extLst>
              <a:ext uri="{FF2B5EF4-FFF2-40B4-BE49-F238E27FC236}">
                <a16:creationId xmlns:a16="http://schemas.microsoft.com/office/drawing/2014/main" id="{5B50161A-7AF8-634C-A6AA-68D90612D968}"/>
              </a:ext>
            </a:extLst>
          </p:cNvPr>
          <p:cNvSpPr>
            <a:spLocks noGrp="1"/>
          </p:cNvSpPr>
          <p:nvPr>
            <p:ph idx="1"/>
          </p:nvPr>
        </p:nvSpPr>
        <p:spPr>
          <a:xfrm>
            <a:off x="451821" y="1624406"/>
            <a:ext cx="11403106" cy="4081913"/>
          </a:xfrm>
        </p:spPr>
        <p:txBody>
          <a:bodyPr/>
          <a:lstStyle>
            <a:lvl1pPr>
              <a:buFontTx/>
              <a:buNone/>
              <a:defRPr/>
            </a:lvl1pPr>
            <a:lvl2pPr>
              <a:buFontTx/>
              <a:buNone/>
              <a:defRPr/>
            </a:lvl2pPr>
            <a:lvl3pPr>
              <a:buFontTx/>
              <a:buNone/>
              <a:defRPr/>
            </a:lvl3pPr>
            <a:lvl4pPr>
              <a:buFontTx/>
              <a:buNone/>
              <a:defRPr/>
            </a:lvl4pPr>
          </a:lstStyle>
          <a:p>
            <a:pPr lvl="0"/>
            <a:r>
              <a:rPr lang="en-US"/>
              <a:t>Click to edit Master text styles</a:t>
            </a:r>
          </a:p>
        </p:txBody>
      </p:sp>
    </p:spTree>
    <p:extLst>
      <p:ext uri="{BB962C8B-B14F-4D97-AF65-F5344CB8AC3E}">
        <p14:creationId xmlns:p14="http://schemas.microsoft.com/office/powerpoint/2010/main" val="28754423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5FF6A3-9727-5841-AC4D-C61E26AC9D6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92729" y="1481560"/>
            <a:ext cx="6662198" cy="4286485"/>
          </a:xfrm>
          <a:prstGeom prst="rect">
            <a:avLst/>
          </a:prstGeom>
        </p:spPr>
      </p:pic>
      <p:sp>
        <p:nvSpPr>
          <p:cNvPr id="7" name="Rectangle 6">
            <a:extLst>
              <a:ext uri="{FF2B5EF4-FFF2-40B4-BE49-F238E27FC236}">
                <a16:creationId xmlns:a16="http://schemas.microsoft.com/office/drawing/2014/main" id="{8B0FC910-6F48-394C-9CF2-1C8B04ED19F1}"/>
              </a:ext>
            </a:extLst>
          </p:cNvPr>
          <p:cNvSpPr/>
          <p:nvPr userDrawn="1"/>
        </p:nvSpPr>
        <p:spPr>
          <a:xfrm>
            <a:off x="5192729" y="5376439"/>
            <a:ext cx="6662198" cy="391605"/>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2412C13-9EF2-F548-A43C-007821BF22EE}"/>
              </a:ext>
            </a:extLst>
          </p:cNvPr>
          <p:cNvSpPr>
            <a:spLocks noGrp="1"/>
          </p:cNvSpPr>
          <p:nvPr>
            <p:ph type="body" sz="half" idx="2"/>
          </p:nvPr>
        </p:nvSpPr>
        <p:spPr>
          <a:xfrm>
            <a:off x="451821" y="1481560"/>
            <a:ext cx="4467419" cy="4286485"/>
          </a:xfrm>
        </p:spPr>
        <p:txBody>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58E55902-88F9-824F-AACF-7A02C1642539}"/>
              </a:ext>
            </a:extLst>
          </p:cNvPr>
          <p:cNvSpPr>
            <a:spLocks noGrp="1"/>
          </p:cNvSpPr>
          <p:nvPr>
            <p:ph type="title"/>
          </p:nvPr>
        </p:nvSpPr>
        <p:spPr>
          <a:xfrm>
            <a:off x="451821" y="365126"/>
            <a:ext cx="11403106" cy="947307"/>
          </a:xfrm>
        </p:spPr>
        <p:txBody>
          <a:bodyPr/>
          <a:lstStyle/>
          <a:p>
            <a:r>
              <a:rPr lang="en-US"/>
              <a:t>Click to edit Master title style</a:t>
            </a:r>
          </a:p>
        </p:txBody>
      </p:sp>
      <p:sp>
        <p:nvSpPr>
          <p:cNvPr id="6" name="TextBox 5">
            <a:extLst>
              <a:ext uri="{FF2B5EF4-FFF2-40B4-BE49-F238E27FC236}">
                <a16:creationId xmlns:a16="http://schemas.microsoft.com/office/drawing/2014/main" id="{C347737A-5D82-F14C-936A-7808A24674AD}"/>
              </a:ext>
            </a:extLst>
          </p:cNvPr>
          <p:cNvSpPr txBox="1"/>
          <p:nvPr userDrawn="1"/>
        </p:nvSpPr>
        <p:spPr>
          <a:xfrm>
            <a:off x="5239626" y="5449130"/>
            <a:ext cx="6500553" cy="246221"/>
          </a:xfrm>
          <a:prstGeom prst="rect">
            <a:avLst/>
          </a:prstGeom>
          <a:noFill/>
        </p:spPr>
        <p:txBody>
          <a:bodyPr wrap="square" rtlCol="0">
            <a:spAutoFit/>
          </a:bodyPr>
          <a:lstStyle/>
          <a:p>
            <a:r>
              <a:rPr lang="en-US" sz="1000" b="0" i="0" kern="1200">
                <a:solidFill>
                  <a:schemeClr val="bg1"/>
                </a:solidFill>
                <a:effectLst/>
                <a:latin typeface="+mn-lt"/>
                <a:ea typeface="+mn-ea"/>
                <a:cs typeface="+mn-cs"/>
              </a:rPr>
              <a:t>Image Credit: </a:t>
            </a:r>
            <a:r>
              <a:rPr lang="en-US" sz="1000" b="0" i="0" kern="1200" err="1">
                <a:solidFill>
                  <a:schemeClr val="bg1"/>
                </a:solidFill>
                <a:effectLst/>
                <a:latin typeface="+mn-lt"/>
                <a:ea typeface="+mn-ea"/>
                <a:cs typeface="+mn-cs"/>
              </a:rPr>
              <a:t>Tongchao</a:t>
            </a:r>
            <a:r>
              <a:rPr lang="en-US" sz="1000" b="0" i="0" kern="1200">
                <a:solidFill>
                  <a:schemeClr val="bg1"/>
                </a:solidFill>
                <a:effectLst/>
                <a:latin typeface="+mn-lt"/>
                <a:ea typeface="+mn-ea"/>
                <a:cs typeface="+mn-cs"/>
              </a:rPr>
              <a:t> Li, Program in Developmental Biology, Baylor College of Medicine</a:t>
            </a:r>
            <a:endParaRPr lang="en-US" sz="1000">
              <a:solidFill>
                <a:schemeClr val="bg1"/>
              </a:solidFill>
            </a:endParaRPr>
          </a:p>
        </p:txBody>
      </p:sp>
    </p:spTree>
    <p:extLst>
      <p:ext uri="{BB962C8B-B14F-4D97-AF65-F5344CB8AC3E}">
        <p14:creationId xmlns:p14="http://schemas.microsoft.com/office/powerpoint/2010/main" val="2098174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5FF6A3-9727-5841-AC4D-C61E26AC9D6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5192729" y="1481560"/>
            <a:ext cx="6662198" cy="4286485"/>
          </a:xfrm>
          <a:prstGeom prst="rect">
            <a:avLst/>
          </a:prstGeom>
        </p:spPr>
      </p:pic>
      <p:sp>
        <p:nvSpPr>
          <p:cNvPr id="7" name="Rectangle 6">
            <a:extLst>
              <a:ext uri="{FF2B5EF4-FFF2-40B4-BE49-F238E27FC236}">
                <a16:creationId xmlns:a16="http://schemas.microsoft.com/office/drawing/2014/main" id="{8B0FC910-6F48-394C-9CF2-1C8B04ED19F1}"/>
              </a:ext>
            </a:extLst>
          </p:cNvPr>
          <p:cNvSpPr/>
          <p:nvPr userDrawn="1"/>
        </p:nvSpPr>
        <p:spPr>
          <a:xfrm>
            <a:off x="5192729" y="5376439"/>
            <a:ext cx="6662198" cy="391605"/>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2412C13-9EF2-F548-A43C-007821BF22EE}"/>
              </a:ext>
            </a:extLst>
          </p:cNvPr>
          <p:cNvSpPr>
            <a:spLocks noGrp="1"/>
          </p:cNvSpPr>
          <p:nvPr>
            <p:ph type="body" sz="half" idx="2"/>
          </p:nvPr>
        </p:nvSpPr>
        <p:spPr>
          <a:xfrm>
            <a:off x="451821" y="1481560"/>
            <a:ext cx="4467419" cy="4286485"/>
          </a:xfrm>
        </p:spPr>
        <p:txBody>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58E55902-88F9-824F-AACF-7A02C1642539}"/>
              </a:ext>
            </a:extLst>
          </p:cNvPr>
          <p:cNvSpPr>
            <a:spLocks noGrp="1"/>
          </p:cNvSpPr>
          <p:nvPr>
            <p:ph type="title"/>
          </p:nvPr>
        </p:nvSpPr>
        <p:spPr>
          <a:xfrm>
            <a:off x="451821" y="365126"/>
            <a:ext cx="11403106" cy="947307"/>
          </a:xfrm>
        </p:spPr>
        <p:txBody>
          <a:bodyPr/>
          <a:lstStyle/>
          <a:p>
            <a:r>
              <a:rPr lang="en-US"/>
              <a:t>Click to edit Master title style</a:t>
            </a:r>
          </a:p>
        </p:txBody>
      </p:sp>
      <p:sp>
        <p:nvSpPr>
          <p:cNvPr id="6" name="TextBox 5">
            <a:extLst>
              <a:ext uri="{FF2B5EF4-FFF2-40B4-BE49-F238E27FC236}">
                <a16:creationId xmlns:a16="http://schemas.microsoft.com/office/drawing/2014/main" id="{C347737A-5D82-F14C-936A-7808A24674AD}"/>
              </a:ext>
            </a:extLst>
          </p:cNvPr>
          <p:cNvSpPr txBox="1"/>
          <p:nvPr userDrawn="1"/>
        </p:nvSpPr>
        <p:spPr>
          <a:xfrm>
            <a:off x="5239626" y="5449130"/>
            <a:ext cx="6500553" cy="246221"/>
          </a:xfrm>
          <a:prstGeom prst="rect">
            <a:avLst/>
          </a:prstGeom>
          <a:noFill/>
        </p:spPr>
        <p:txBody>
          <a:bodyPr wrap="square" rtlCol="0">
            <a:spAutoFit/>
          </a:bodyPr>
          <a:lstStyle/>
          <a:p>
            <a:r>
              <a:rPr lang="en-US" sz="1000" b="0" i="0" kern="1200">
                <a:solidFill>
                  <a:schemeClr val="bg1"/>
                </a:solidFill>
                <a:effectLst/>
                <a:latin typeface="+mn-lt"/>
                <a:ea typeface="+mn-ea"/>
                <a:cs typeface="+mn-cs"/>
              </a:rPr>
              <a:t>Image Credit: Brent Wilkerson Jan and Mirko </a:t>
            </a:r>
            <a:r>
              <a:rPr lang="en-US" sz="1000" b="0" i="0" kern="1200" err="1">
                <a:solidFill>
                  <a:schemeClr val="bg1"/>
                </a:solidFill>
                <a:effectLst/>
                <a:latin typeface="+mn-lt"/>
                <a:ea typeface="+mn-ea"/>
                <a:cs typeface="+mn-cs"/>
              </a:rPr>
              <a:t>Scheibinger</a:t>
            </a:r>
            <a:endParaRPr lang="en-US" sz="1000">
              <a:solidFill>
                <a:schemeClr val="bg1"/>
              </a:solidFill>
            </a:endParaRPr>
          </a:p>
        </p:txBody>
      </p:sp>
    </p:spTree>
    <p:extLst>
      <p:ext uri="{BB962C8B-B14F-4D97-AF65-F5344CB8AC3E}">
        <p14:creationId xmlns:p14="http://schemas.microsoft.com/office/powerpoint/2010/main" val="421885402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5FF6A3-9727-5841-AC4D-C61E26AC9D6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192729" y="1481560"/>
            <a:ext cx="6662198" cy="4286485"/>
          </a:xfrm>
          <a:prstGeom prst="rect">
            <a:avLst/>
          </a:prstGeom>
        </p:spPr>
      </p:pic>
      <p:sp>
        <p:nvSpPr>
          <p:cNvPr id="7" name="Rectangle 6">
            <a:extLst>
              <a:ext uri="{FF2B5EF4-FFF2-40B4-BE49-F238E27FC236}">
                <a16:creationId xmlns:a16="http://schemas.microsoft.com/office/drawing/2014/main" id="{8B0FC910-6F48-394C-9CF2-1C8B04ED19F1}"/>
              </a:ext>
            </a:extLst>
          </p:cNvPr>
          <p:cNvSpPr/>
          <p:nvPr userDrawn="1"/>
        </p:nvSpPr>
        <p:spPr>
          <a:xfrm>
            <a:off x="5192729" y="5376439"/>
            <a:ext cx="6662198" cy="391605"/>
          </a:xfrm>
          <a:prstGeom prst="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2412C13-9EF2-F548-A43C-007821BF22EE}"/>
              </a:ext>
            </a:extLst>
          </p:cNvPr>
          <p:cNvSpPr>
            <a:spLocks noGrp="1"/>
          </p:cNvSpPr>
          <p:nvPr>
            <p:ph type="body" sz="half" idx="2"/>
          </p:nvPr>
        </p:nvSpPr>
        <p:spPr>
          <a:xfrm>
            <a:off x="451821" y="1481560"/>
            <a:ext cx="4467419" cy="4286485"/>
          </a:xfrm>
        </p:spPr>
        <p:txBody>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58E55902-88F9-824F-AACF-7A02C1642539}"/>
              </a:ext>
            </a:extLst>
          </p:cNvPr>
          <p:cNvSpPr>
            <a:spLocks noGrp="1"/>
          </p:cNvSpPr>
          <p:nvPr>
            <p:ph type="title"/>
          </p:nvPr>
        </p:nvSpPr>
        <p:spPr>
          <a:xfrm>
            <a:off x="451821" y="365126"/>
            <a:ext cx="11403106" cy="947307"/>
          </a:xfrm>
        </p:spPr>
        <p:txBody>
          <a:bodyPr/>
          <a:lstStyle/>
          <a:p>
            <a:r>
              <a:rPr lang="en-US"/>
              <a:t>Click to edit Master title style</a:t>
            </a:r>
          </a:p>
        </p:txBody>
      </p:sp>
      <p:sp>
        <p:nvSpPr>
          <p:cNvPr id="6" name="TextBox 5">
            <a:extLst>
              <a:ext uri="{FF2B5EF4-FFF2-40B4-BE49-F238E27FC236}">
                <a16:creationId xmlns:a16="http://schemas.microsoft.com/office/drawing/2014/main" id="{C347737A-5D82-F14C-936A-7808A24674AD}"/>
              </a:ext>
            </a:extLst>
          </p:cNvPr>
          <p:cNvSpPr txBox="1"/>
          <p:nvPr userDrawn="1"/>
        </p:nvSpPr>
        <p:spPr>
          <a:xfrm>
            <a:off x="5239626" y="5449130"/>
            <a:ext cx="6500553" cy="246221"/>
          </a:xfrm>
          <a:prstGeom prst="rect">
            <a:avLst/>
          </a:prstGeom>
          <a:noFill/>
        </p:spPr>
        <p:txBody>
          <a:bodyPr wrap="square" rtlCol="0">
            <a:spAutoFit/>
          </a:bodyPr>
          <a:lstStyle/>
          <a:p>
            <a:r>
              <a:rPr lang="en-US" sz="1000" b="0" i="0" kern="1200">
                <a:solidFill>
                  <a:schemeClr val="bg1"/>
                </a:solidFill>
                <a:effectLst/>
                <a:latin typeface="+mn-lt"/>
                <a:ea typeface="+mn-ea"/>
                <a:cs typeface="+mn-cs"/>
              </a:rPr>
              <a:t>Image Credit: Elizabeth Marin, Ph.D., Takaki Komiyama, Ph.D., and </a:t>
            </a:r>
            <a:r>
              <a:rPr lang="en-US" sz="1000" b="0" i="0" kern="1200" err="1">
                <a:solidFill>
                  <a:schemeClr val="bg1"/>
                </a:solidFill>
                <a:effectLst/>
                <a:latin typeface="+mn-lt"/>
                <a:ea typeface="+mn-ea"/>
                <a:cs typeface="+mn-cs"/>
              </a:rPr>
              <a:t>Liqun</a:t>
            </a:r>
            <a:r>
              <a:rPr lang="en-US" sz="1000" b="0" i="0" kern="1200">
                <a:solidFill>
                  <a:schemeClr val="bg1"/>
                </a:solidFill>
                <a:effectLst/>
                <a:latin typeface="+mn-lt"/>
                <a:ea typeface="+mn-ea"/>
                <a:cs typeface="+mn-cs"/>
              </a:rPr>
              <a:t> Luo, Ph.D., Stanford University</a:t>
            </a:r>
            <a:endParaRPr lang="en-US" sz="1000">
              <a:solidFill>
                <a:schemeClr val="bg1"/>
              </a:solidFill>
            </a:endParaRPr>
          </a:p>
        </p:txBody>
      </p:sp>
    </p:spTree>
    <p:extLst>
      <p:ext uri="{BB962C8B-B14F-4D97-AF65-F5344CB8AC3E}">
        <p14:creationId xmlns:p14="http://schemas.microsoft.com/office/powerpoint/2010/main" val="11857546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5FF6A3-9727-5841-AC4D-C61E26AC9D6B}"/>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192729" y="1481560"/>
            <a:ext cx="6662198" cy="4286485"/>
          </a:xfrm>
          <a:prstGeom prst="rect">
            <a:avLst/>
          </a:prstGeom>
        </p:spPr>
      </p:pic>
      <p:sp>
        <p:nvSpPr>
          <p:cNvPr id="7" name="Rectangle 6">
            <a:extLst>
              <a:ext uri="{FF2B5EF4-FFF2-40B4-BE49-F238E27FC236}">
                <a16:creationId xmlns:a16="http://schemas.microsoft.com/office/drawing/2014/main" id="{8B0FC910-6F48-394C-9CF2-1C8B04ED19F1}"/>
              </a:ext>
            </a:extLst>
          </p:cNvPr>
          <p:cNvSpPr/>
          <p:nvPr userDrawn="1"/>
        </p:nvSpPr>
        <p:spPr>
          <a:xfrm>
            <a:off x="5192729" y="5376439"/>
            <a:ext cx="6662198" cy="391605"/>
          </a:xfrm>
          <a:prstGeom prst="rect">
            <a:avLst/>
          </a:prstGeom>
          <a:solidFill>
            <a:schemeClr val="tx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2412C13-9EF2-F548-A43C-007821BF22EE}"/>
              </a:ext>
            </a:extLst>
          </p:cNvPr>
          <p:cNvSpPr>
            <a:spLocks noGrp="1"/>
          </p:cNvSpPr>
          <p:nvPr>
            <p:ph type="body" sz="half" idx="2"/>
          </p:nvPr>
        </p:nvSpPr>
        <p:spPr>
          <a:xfrm>
            <a:off x="451821" y="1481560"/>
            <a:ext cx="4467419" cy="4286485"/>
          </a:xfrm>
        </p:spPr>
        <p:txBody>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1">
            <a:extLst>
              <a:ext uri="{FF2B5EF4-FFF2-40B4-BE49-F238E27FC236}">
                <a16:creationId xmlns:a16="http://schemas.microsoft.com/office/drawing/2014/main" id="{58E55902-88F9-824F-AACF-7A02C1642539}"/>
              </a:ext>
            </a:extLst>
          </p:cNvPr>
          <p:cNvSpPr>
            <a:spLocks noGrp="1"/>
          </p:cNvSpPr>
          <p:nvPr>
            <p:ph type="title"/>
          </p:nvPr>
        </p:nvSpPr>
        <p:spPr>
          <a:xfrm>
            <a:off x="451821" y="365126"/>
            <a:ext cx="11403106" cy="947307"/>
          </a:xfrm>
        </p:spPr>
        <p:txBody>
          <a:bodyPr/>
          <a:lstStyle/>
          <a:p>
            <a:r>
              <a:rPr lang="en-US"/>
              <a:t>Click to edit Master title style</a:t>
            </a:r>
          </a:p>
        </p:txBody>
      </p:sp>
      <p:sp>
        <p:nvSpPr>
          <p:cNvPr id="6" name="TextBox 5">
            <a:extLst>
              <a:ext uri="{FF2B5EF4-FFF2-40B4-BE49-F238E27FC236}">
                <a16:creationId xmlns:a16="http://schemas.microsoft.com/office/drawing/2014/main" id="{C347737A-5D82-F14C-936A-7808A24674AD}"/>
              </a:ext>
            </a:extLst>
          </p:cNvPr>
          <p:cNvSpPr txBox="1"/>
          <p:nvPr userDrawn="1"/>
        </p:nvSpPr>
        <p:spPr>
          <a:xfrm>
            <a:off x="5239626" y="5449130"/>
            <a:ext cx="6500553" cy="246221"/>
          </a:xfrm>
          <a:prstGeom prst="rect">
            <a:avLst/>
          </a:prstGeom>
          <a:noFill/>
        </p:spPr>
        <p:txBody>
          <a:bodyPr wrap="square" rtlCol="0">
            <a:spAutoFit/>
          </a:bodyPr>
          <a:lstStyle/>
          <a:p>
            <a:r>
              <a:rPr lang="en-US" sz="1000" b="0" i="0" kern="1200">
                <a:solidFill>
                  <a:schemeClr val="bg1"/>
                </a:solidFill>
                <a:effectLst/>
                <a:latin typeface="+mn-lt"/>
                <a:ea typeface="+mn-ea"/>
                <a:cs typeface="+mn-cs"/>
              </a:rPr>
              <a:t>Image Credit: Miranda </a:t>
            </a:r>
            <a:r>
              <a:rPr lang="en-US" sz="1000" b="0" i="0" kern="1200" err="1">
                <a:solidFill>
                  <a:schemeClr val="bg1"/>
                </a:solidFill>
                <a:effectLst/>
                <a:latin typeface="+mn-lt"/>
                <a:ea typeface="+mn-ea"/>
                <a:cs typeface="+mn-cs"/>
              </a:rPr>
              <a:t>Cullins</a:t>
            </a:r>
            <a:r>
              <a:rPr lang="en-US" sz="1000" b="0" i="0" kern="1200">
                <a:solidFill>
                  <a:schemeClr val="bg1"/>
                </a:solidFill>
                <a:effectLst/>
                <a:latin typeface="+mn-lt"/>
                <a:ea typeface="+mn-ea"/>
                <a:cs typeface="+mn-cs"/>
              </a:rPr>
              <a:t>, PhD</a:t>
            </a:r>
            <a:endParaRPr lang="en-US" sz="1000">
              <a:solidFill>
                <a:schemeClr val="bg1"/>
              </a:solidFill>
            </a:endParaRPr>
          </a:p>
        </p:txBody>
      </p:sp>
    </p:spTree>
    <p:extLst>
      <p:ext uri="{BB962C8B-B14F-4D97-AF65-F5344CB8AC3E}">
        <p14:creationId xmlns:p14="http://schemas.microsoft.com/office/powerpoint/2010/main" val="171110092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948557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0086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rdered Lists: Option 5">
    <p:spTree>
      <p:nvGrpSpPr>
        <p:cNvPr id="1" name=""/>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7263CE8F-DC3F-CECB-6D26-43455FA1A268}"/>
              </a:ext>
              <a:ext uri="{C183D7F6-B498-43B3-948B-1728B52AA6E4}">
                <adec:decorative xmlns:adec="http://schemas.microsoft.com/office/drawing/2017/decorative" val="1"/>
              </a:ext>
            </a:extLst>
          </p:cNvPr>
          <p:cNvSpPr/>
          <p:nvPr userDrawn="1"/>
        </p:nvSpPr>
        <p:spPr>
          <a:xfrm>
            <a:off x="6199944" y="1702342"/>
            <a:ext cx="5153859" cy="4304175"/>
          </a:xfrm>
          <a:prstGeom prst="roundRect">
            <a:avLst>
              <a:gd name="adj"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2EDC4827-F5FC-F80A-5159-1D174F7E068E}"/>
              </a:ext>
              <a:ext uri="{C183D7F6-B498-43B3-948B-1728B52AA6E4}">
                <adec:decorative xmlns:adec="http://schemas.microsoft.com/office/drawing/2017/decorative" val="1"/>
              </a:ext>
            </a:extLst>
          </p:cNvPr>
          <p:cNvSpPr/>
          <p:nvPr userDrawn="1"/>
        </p:nvSpPr>
        <p:spPr>
          <a:xfrm>
            <a:off x="838199" y="1702342"/>
            <a:ext cx="5153859" cy="4304175"/>
          </a:xfrm>
          <a:prstGeom prst="roundRect">
            <a:avLst>
              <a:gd name="adj" fmla="val 0"/>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17C448-8314-9B94-C24C-6BB1F8DDF948}"/>
              </a:ext>
            </a:extLst>
          </p:cNvPr>
          <p:cNvSpPr>
            <a:spLocks noGrp="1"/>
          </p:cNvSpPr>
          <p:nvPr>
            <p:ph type="title" hasCustomPrompt="1"/>
          </p:nvPr>
        </p:nvSpPr>
        <p:spPr>
          <a:xfrm>
            <a:off x="838198" y="365126"/>
            <a:ext cx="10515604" cy="1116434"/>
          </a:xfrm>
        </p:spPr>
        <p:txBody>
          <a:bodyPr/>
          <a:lstStyle>
            <a:lvl1pPr algn="ctr">
              <a:defRPr/>
            </a:lvl1pPr>
          </a:lstStyle>
          <a:p>
            <a:r>
              <a:rPr lang="en-US"/>
              <a:t>Ordered Lists: Option #05</a:t>
            </a:r>
          </a:p>
        </p:txBody>
      </p:sp>
      <p:sp>
        <p:nvSpPr>
          <p:cNvPr id="22" name="Rectangle: Rounded Corners 21">
            <a:extLst>
              <a:ext uri="{FF2B5EF4-FFF2-40B4-BE49-F238E27FC236}">
                <a16:creationId xmlns:a16="http://schemas.microsoft.com/office/drawing/2014/main" id="{2064FD9C-C0BC-80D7-A93A-753304A8840B}"/>
              </a:ext>
              <a:ext uri="{C183D7F6-B498-43B3-948B-1728B52AA6E4}">
                <adec:decorative xmlns:adec="http://schemas.microsoft.com/office/drawing/2017/decorative" val="1"/>
              </a:ext>
            </a:extLst>
          </p:cNvPr>
          <p:cNvSpPr/>
          <p:nvPr userDrawn="1"/>
        </p:nvSpPr>
        <p:spPr>
          <a:xfrm>
            <a:off x="838199" y="1680136"/>
            <a:ext cx="5153859" cy="27432"/>
          </a:xfrm>
          <a:prstGeom prst="roundRect">
            <a:avLst>
              <a:gd name="adj"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02974008-1A43-5F09-1869-48083701D4FA}"/>
              </a:ext>
            </a:extLst>
          </p:cNvPr>
          <p:cNvSpPr>
            <a:spLocks noGrp="1"/>
          </p:cNvSpPr>
          <p:nvPr>
            <p:ph type="body" sz="quarter" idx="22" hasCustomPrompt="1"/>
          </p:nvPr>
        </p:nvSpPr>
        <p:spPr>
          <a:xfrm>
            <a:off x="1014829" y="1844836"/>
            <a:ext cx="4800599" cy="400110"/>
          </a:xfrm>
        </p:spPr>
        <p:txBody>
          <a:bodyPr wrap="square" anchor="ctr">
            <a:spAutoFit/>
          </a:bodyPr>
          <a:lstStyle>
            <a:lvl1pPr marL="0" indent="0" algn="l">
              <a:lnSpc>
                <a:spcPct val="100000"/>
              </a:lnSpc>
              <a:buNone/>
              <a:defRPr sz="2000" b="1">
                <a:solidFill>
                  <a:schemeClr val="tx1"/>
                </a:solidFill>
                <a:latin typeface="+mn-lt"/>
                <a:ea typeface="Open Sans Extrabold" panose="020B0906030804020204" pitchFamily="34" charset="0"/>
                <a:cs typeface="Open Sans Extrabold" panose="020B0906030804020204" pitchFamily="34" charset="0"/>
              </a:defRPr>
            </a:lvl1pPr>
          </a:lstStyle>
          <a:p>
            <a:pPr lvl="0"/>
            <a:r>
              <a:rPr lang="en-US"/>
              <a:t>Title 1</a:t>
            </a:r>
          </a:p>
        </p:txBody>
      </p:sp>
      <p:sp>
        <p:nvSpPr>
          <p:cNvPr id="28" name="Content Placeholder 2">
            <a:extLst>
              <a:ext uri="{FF2B5EF4-FFF2-40B4-BE49-F238E27FC236}">
                <a16:creationId xmlns:a16="http://schemas.microsoft.com/office/drawing/2014/main" id="{2330890D-D8E6-0998-D4FD-026558CFC137}"/>
              </a:ext>
            </a:extLst>
          </p:cNvPr>
          <p:cNvSpPr>
            <a:spLocks noGrp="1"/>
          </p:cNvSpPr>
          <p:nvPr>
            <p:ph idx="23" hasCustomPrompt="1"/>
          </p:nvPr>
        </p:nvSpPr>
        <p:spPr>
          <a:xfrm>
            <a:off x="1014828" y="2382023"/>
            <a:ext cx="4800599" cy="1087477"/>
          </a:xfrm>
        </p:spPr>
        <p:txBody>
          <a:bodyPr wrap="square">
            <a:spAutoFit/>
          </a:bodyPr>
          <a:lstStyle>
            <a:lvl1pPr>
              <a:defRPr sz="1800"/>
            </a:lvl1pPr>
          </a:lstStyle>
          <a:p>
            <a:pPr>
              <a:lnSpc>
                <a:spcPct val="100000"/>
              </a:lnSpc>
            </a:pPr>
            <a:r>
              <a:rPr lang="en-US" sz="1600"/>
              <a:t>Content Box 1</a:t>
            </a:r>
          </a:p>
          <a:p>
            <a:pPr>
              <a:lnSpc>
                <a:spcPct val="100000"/>
              </a:lnSpc>
            </a:pPr>
            <a:r>
              <a:rPr lang="en-US" sz="1600"/>
              <a:t>List item</a:t>
            </a:r>
          </a:p>
          <a:p>
            <a:pPr>
              <a:lnSpc>
                <a:spcPct val="100000"/>
              </a:lnSpc>
            </a:pPr>
            <a:r>
              <a:rPr lang="en-US" sz="1600"/>
              <a:t>List item</a:t>
            </a:r>
          </a:p>
        </p:txBody>
      </p:sp>
      <p:sp>
        <p:nvSpPr>
          <p:cNvPr id="30" name="Rectangle: Rounded Corners 29">
            <a:extLst>
              <a:ext uri="{FF2B5EF4-FFF2-40B4-BE49-F238E27FC236}">
                <a16:creationId xmlns:a16="http://schemas.microsoft.com/office/drawing/2014/main" id="{80AC29D0-2E68-79BC-62AC-F9091E0062AB}"/>
              </a:ext>
              <a:ext uri="{C183D7F6-B498-43B3-948B-1728B52AA6E4}">
                <adec:decorative xmlns:adec="http://schemas.microsoft.com/office/drawing/2017/decorative" val="1"/>
              </a:ext>
            </a:extLst>
          </p:cNvPr>
          <p:cNvSpPr/>
          <p:nvPr userDrawn="1"/>
        </p:nvSpPr>
        <p:spPr>
          <a:xfrm>
            <a:off x="6199944" y="1680136"/>
            <a:ext cx="5153859" cy="27432"/>
          </a:xfrm>
          <a:prstGeom prst="roundRect">
            <a:avLst>
              <a:gd name="adj"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25">
            <a:extLst>
              <a:ext uri="{FF2B5EF4-FFF2-40B4-BE49-F238E27FC236}">
                <a16:creationId xmlns:a16="http://schemas.microsoft.com/office/drawing/2014/main" id="{F125222B-6C4E-5A8D-2107-EC401E848A94}"/>
              </a:ext>
            </a:extLst>
          </p:cNvPr>
          <p:cNvSpPr>
            <a:spLocks noGrp="1"/>
          </p:cNvSpPr>
          <p:nvPr>
            <p:ph type="body" sz="quarter" idx="24" hasCustomPrompt="1"/>
          </p:nvPr>
        </p:nvSpPr>
        <p:spPr>
          <a:xfrm>
            <a:off x="6376574" y="1844836"/>
            <a:ext cx="4800599" cy="400110"/>
          </a:xfrm>
        </p:spPr>
        <p:txBody>
          <a:bodyPr wrap="square" anchor="ctr">
            <a:spAutoFit/>
          </a:bodyPr>
          <a:lstStyle>
            <a:lvl1pPr marL="0" indent="0" algn="l">
              <a:lnSpc>
                <a:spcPct val="100000"/>
              </a:lnSpc>
              <a:buNone/>
              <a:defRPr sz="2000" b="1">
                <a:solidFill>
                  <a:schemeClr val="tx1"/>
                </a:solidFill>
                <a:latin typeface="+mn-lt"/>
                <a:ea typeface="Open Sans Extrabold" panose="020B0906030804020204" pitchFamily="34" charset="0"/>
                <a:cs typeface="Open Sans Extrabold" panose="020B0906030804020204" pitchFamily="34" charset="0"/>
              </a:defRPr>
            </a:lvl1pPr>
          </a:lstStyle>
          <a:p>
            <a:pPr lvl="0"/>
            <a:r>
              <a:rPr lang="en-US"/>
              <a:t>Title 2</a:t>
            </a:r>
          </a:p>
        </p:txBody>
      </p:sp>
      <p:sp>
        <p:nvSpPr>
          <p:cNvPr id="32" name="Content Placeholder 2">
            <a:extLst>
              <a:ext uri="{FF2B5EF4-FFF2-40B4-BE49-F238E27FC236}">
                <a16:creationId xmlns:a16="http://schemas.microsoft.com/office/drawing/2014/main" id="{575D9EB9-6A8A-8109-2969-4BBB591788D3}"/>
              </a:ext>
            </a:extLst>
          </p:cNvPr>
          <p:cNvSpPr>
            <a:spLocks noGrp="1"/>
          </p:cNvSpPr>
          <p:nvPr>
            <p:ph idx="25" hasCustomPrompt="1"/>
          </p:nvPr>
        </p:nvSpPr>
        <p:spPr>
          <a:xfrm>
            <a:off x="6376573" y="2382023"/>
            <a:ext cx="4800599" cy="1087477"/>
          </a:xfrm>
        </p:spPr>
        <p:txBody>
          <a:bodyPr wrap="square">
            <a:spAutoFit/>
          </a:bodyPr>
          <a:lstStyle>
            <a:lvl1pPr>
              <a:defRPr sz="1800"/>
            </a:lvl1pPr>
          </a:lstStyle>
          <a:p>
            <a:pPr>
              <a:lnSpc>
                <a:spcPct val="100000"/>
              </a:lnSpc>
            </a:pPr>
            <a:r>
              <a:rPr lang="en-US" sz="1600"/>
              <a:t>Content Box 2</a:t>
            </a:r>
          </a:p>
          <a:p>
            <a:pPr>
              <a:lnSpc>
                <a:spcPct val="100000"/>
              </a:lnSpc>
            </a:pPr>
            <a:r>
              <a:rPr lang="en-US" sz="1600"/>
              <a:t>List item</a:t>
            </a:r>
          </a:p>
          <a:p>
            <a:pPr>
              <a:lnSpc>
                <a:spcPct val="100000"/>
              </a:lnSpc>
            </a:pPr>
            <a:r>
              <a:rPr lang="en-US" sz="1600"/>
              <a:t>List item</a:t>
            </a:r>
          </a:p>
        </p:txBody>
      </p:sp>
      <p:sp>
        <p:nvSpPr>
          <p:cNvPr id="5" name="Slide Number Placeholder 5">
            <a:extLst>
              <a:ext uri="{FF2B5EF4-FFF2-40B4-BE49-F238E27FC236}">
                <a16:creationId xmlns:a16="http://schemas.microsoft.com/office/drawing/2014/main" id="{FB8E9B5A-12DB-A3FD-C669-49F07F6291FF}"/>
              </a:ext>
            </a:extLst>
          </p:cNvPr>
          <p:cNvSpPr>
            <a:spLocks noGrp="1"/>
          </p:cNvSpPr>
          <p:nvPr>
            <p:ph type="sldNum" sz="quarter" idx="4"/>
          </p:nvPr>
        </p:nvSpPr>
        <p:spPr>
          <a:xfrm>
            <a:off x="11709389" y="6388431"/>
            <a:ext cx="402670" cy="365125"/>
          </a:xfrm>
          <a:prstGeom prst="rect">
            <a:avLst/>
          </a:prstGeom>
        </p:spPr>
        <p:txBody>
          <a:bodyPr vert="horz" lIns="91440" tIns="45720" rIns="91440" bIns="45720" rtlCol="0" anchor="ctr"/>
          <a:lstStyle>
            <a:lvl1pPr algn="r">
              <a:defRPr sz="1200">
                <a:solidFill>
                  <a:schemeClr val="tx1"/>
                </a:solidFill>
              </a:defRPr>
            </a:lvl1pPr>
          </a:lstStyle>
          <a:p>
            <a:fld id="{6B501C70-5F60-456A-A5D9-23BC34510FC8}" type="slidenum">
              <a:rPr lang="en-US" smtClean="0"/>
              <a:pPr/>
              <a:t>‹#›</a:t>
            </a:fld>
            <a:endParaRPr lang="en-US"/>
          </a:p>
        </p:txBody>
      </p:sp>
    </p:spTree>
    <p:custDataLst>
      <p:tags r:id="rId1"/>
    </p:custDataLst>
    <p:extLst>
      <p:ext uri="{BB962C8B-B14F-4D97-AF65-F5344CB8AC3E}">
        <p14:creationId xmlns:p14="http://schemas.microsoft.com/office/powerpoint/2010/main" val="208493017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1"/>
          <p:cNvSpPr txBox="1">
            <a:spLocks noChangeArrowheads="1"/>
          </p:cNvSpPr>
          <p:nvPr/>
        </p:nvSpPr>
        <p:spPr bwMode="auto">
          <a:xfrm>
            <a:off x="2478618" y="6459538"/>
            <a:ext cx="7234767"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37160" bIns="91440" anchor="b">
            <a:spAutoFit/>
          </a:bodyPr>
          <a:lstStyle>
            <a:lvl1pPr eaLnBrk="0" hangingPunct="0">
              <a:defRPr>
                <a:solidFill>
                  <a:schemeClr val="tx1"/>
                </a:solidFill>
                <a:latin typeface="Arial" charset="0"/>
                <a:ea typeface="MS PGothic" pitchFamily="34" charset="-128"/>
              </a:defRPr>
            </a:lvl1pPr>
            <a:lvl2pPr marL="742950" indent="-285750" eaLnBrk="0" hangingPunct="0">
              <a:defRPr>
                <a:solidFill>
                  <a:schemeClr val="tx1"/>
                </a:solidFill>
                <a:latin typeface="Arial" charset="0"/>
                <a:ea typeface="MS PGothic" pitchFamily="34" charset="-128"/>
              </a:defRPr>
            </a:lvl2pPr>
            <a:lvl3pPr marL="1143000" indent="-228600" eaLnBrk="0" hangingPunct="0">
              <a:defRPr>
                <a:solidFill>
                  <a:schemeClr val="tx1"/>
                </a:solidFill>
                <a:latin typeface="Arial" charset="0"/>
                <a:ea typeface="MS PGothic" pitchFamily="34" charset="-128"/>
              </a:defRPr>
            </a:lvl3pPr>
            <a:lvl4pPr marL="1600200" indent="-228600" eaLnBrk="0" hangingPunct="0">
              <a:defRPr>
                <a:solidFill>
                  <a:schemeClr val="tx1"/>
                </a:solidFill>
                <a:latin typeface="Arial" charset="0"/>
                <a:ea typeface="MS PGothic" pitchFamily="34" charset="-128"/>
              </a:defRPr>
            </a:lvl4pPr>
            <a:lvl5pPr marL="2057400" indent="-228600"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ctr" eaLnBrk="1" hangingPunct="1">
              <a:lnSpc>
                <a:spcPct val="90000"/>
              </a:lnSpc>
              <a:defRPr/>
            </a:pPr>
            <a:r>
              <a:rPr lang="en-US" sz="1100"/>
              <a:t> National Institutes of Health • U.S. Department of Health and Human Services</a:t>
            </a:r>
          </a:p>
        </p:txBody>
      </p:sp>
      <p:cxnSp>
        <p:nvCxnSpPr>
          <p:cNvPr id="6" name="Straight Connector 5"/>
          <p:cNvCxnSpPr/>
          <p:nvPr/>
        </p:nvCxnSpPr>
        <p:spPr>
          <a:xfrm>
            <a:off x="0" y="1152525"/>
            <a:ext cx="12192000"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pic>
        <p:nvPicPr>
          <p:cNvPr id="7"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967" y="239714"/>
            <a:ext cx="7854951"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325967" y="1828801"/>
            <a:ext cx="11579163" cy="1492623"/>
          </a:xfrm>
          <a:noFill/>
          <a:ln w="9525">
            <a:noFill/>
            <a:miter lim="800000"/>
            <a:headEnd/>
            <a:tailEnd/>
          </a:ln>
        </p:spPr>
        <p:txBody>
          <a:bodyPr anchor="b"/>
          <a:lstStyle>
            <a:lvl1pPr algn="ctr">
              <a:defRPr lang="en-US" sz="4400">
                <a:latin typeface="+mj-lt"/>
              </a:defRPr>
            </a:lvl1pPr>
          </a:lstStyle>
          <a:p>
            <a:pPr lvl="0"/>
            <a:r>
              <a:rPr lang="en-US"/>
              <a:t>Click to edit Master title style</a:t>
            </a:r>
          </a:p>
        </p:txBody>
      </p:sp>
      <p:sp>
        <p:nvSpPr>
          <p:cNvPr id="3075" name="Rectangle 3"/>
          <p:cNvSpPr>
            <a:spLocks noGrp="1" noChangeArrowheads="1"/>
          </p:cNvSpPr>
          <p:nvPr>
            <p:ph type="subTitle" idx="1"/>
          </p:nvPr>
        </p:nvSpPr>
        <p:spPr>
          <a:xfrm>
            <a:off x="325968" y="3550024"/>
            <a:ext cx="11579161" cy="1703014"/>
          </a:xfrm>
          <a:noFill/>
          <a:ln w="9525">
            <a:noFill/>
            <a:miter lim="800000"/>
            <a:headEnd/>
            <a:tailEnd/>
          </a:ln>
        </p:spPr>
        <p:txBody>
          <a:bodyPr/>
          <a:lstStyle>
            <a:lvl1pPr marL="0" indent="0" algn="ctr">
              <a:lnSpc>
                <a:spcPct val="100000"/>
              </a:lnSpc>
              <a:buNone/>
              <a:defRPr lang="en-US" sz="2600" b="1" dirty="0">
                <a:latin typeface="+mn-lt"/>
                <a:ea typeface="ＭＳ Ｐゴシック" charset="-128"/>
              </a:defRPr>
            </a:lvl1pPr>
          </a:lstStyle>
          <a:p>
            <a:pPr lvl="0"/>
            <a:r>
              <a:rPr lang="en-US"/>
              <a:t>Click to edit Master subtitle style</a:t>
            </a:r>
          </a:p>
        </p:txBody>
      </p:sp>
    </p:spTree>
    <p:extLst>
      <p:ext uri="{BB962C8B-B14F-4D97-AF65-F5344CB8AC3E}">
        <p14:creationId xmlns:p14="http://schemas.microsoft.com/office/powerpoint/2010/main" val="85045069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lnSpc>
                <a:spcPct val="90000"/>
              </a:lnSpc>
              <a:spcBef>
                <a:spcPts val="1200"/>
              </a:spcBef>
              <a:defRPr sz="2800"/>
            </a:lvl1pPr>
            <a:lvl2pPr>
              <a:lnSpc>
                <a:spcPct val="90000"/>
              </a:lnSpc>
              <a:spcBef>
                <a:spcPts val="1200"/>
              </a:spcBef>
              <a:defRPr sz="2800"/>
            </a:lvl2pPr>
            <a:lvl3pPr>
              <a:lnSpc>
                <a:spcPct val="90000"/>
              </a:lnSpc>
              <a:spcBef>
                <a:spcPts val="1200"/>
              </a:spcBef>
              <a:defRPr sz="2800"/>
            </a:lvl3pPr>
            <a:lvl4pPr>
              <a:lnSpc>
                <a:spcPct val="90000"/>
              </a:lnSpc>
              <a:spcBef>
                <a:spcPts val="1200"/>
              </a:spcBef>
              <a:defRPr sz="2800"/>
            </a:lvl4pPr>
            <a:lvl5pPr>
              <a:lnSpc>
                <a:spcPct val="90000"/>
              </a:lnSpc>
              <a:spcBef>
                <a:spcPts val="1200"/>
              </a:spcBef>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388201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Long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22729" y="914400"/>
            <a:ext cx="11582400" cy="990600"/>
          </a:xfrm>
        </p:spPr>
        <p:txBody>
          <a:bodyPr/>
          <a:lstStyle>
            <a:lvl1pPr>
              <a:defRPr/>
            </a:lvl1pPr>
          </a:lstStyle>
          <a:p>
            <a:r>
              <a:rPr lang="en-US"/>
              <a:t>Click to edit Master title style</a:t>
            </a:r>
          </a:p>
        </p:txBody>
      </p:sp>
      <p:sp>
        <p:nvSpPr>
          <p:cNvPr id="3" name="Content Placeholder 2"/>
          <p:cNvSpPr>
            <a:spLocks noGrp="1"/>
          </p:cNvSpPr>
          <p:nvPr>
            <p:ph idx="1"/>
          </p:nvPr>
        </p:nvSpPr>
        <p:spPr>
          <a:xfrm>
            <a:off x="322729" y="2057400"/>
            <a:ext cx="11582400" cy="4416426"/>
          </a:xfrm>
        </p:spPr>
        <p:txBody>
          <a:bodyPr/>
          <a:lstStyle>
            <a:lvl1pPr>
              <a:lnSpc>
                <a:spcPct val="90000"/>
              </a:lnSpc>
              <a:spcBef>
                <a:spcPts val="1200"/>
              </a:spcBef>
              <a:defRPr sz="2800"/>
            </a:lvl1pPr>
            <a:lvl2pPr>
              <a:lnSpc>
                <a:spcPct val="90000"/>
              </a:lnSpc>
              <a:spcBef>
                <a:spcPts val="1200"/>
              </a:spcBef>
              <a:defRPr sz="2800"/>
            </a:lvl2pPr>
            <a:lvl3pPr>
              <a:lnSpc>
                <a:spcPct val="90000"/>
              </a:lnSpc>
              <a:spcBef>
                <a:spcPts val="1200"/>
              </a:spcBef>
              <a:defRPr sz="2800"/>
            </a:lvl3pPr>
            <a:lvl4pPr>
              <a:lnSpc>
                <a:spcPct val="90000"/>
              </a:lnSpc>
              <a:spcBef>
                <a:spcPts val="1200"/>
              </a:spcBef>
              <a:defRPr sz="2800"/>
            </a:lvl4pPr>
            <a:lvl5pPr>
              <a:lnSpc>
                <a:spcPct val="90000"/>
              </a:lnSpc>
              <a:spcBef>
                <a:spcPts val="1200"/>
              </a:spcBef>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518840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and Content with subhea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22729" y="2057400"/>
            <a:ext cx="11582400" cy="4416426"/>
          </a:xfrm>
        </p:spPr>
        <p:txBody>
          <a:bodyPr/>
          <a:lstStyle>
            <a:lvl1pPr>
              <a:lnSpc>
                <a:spcPct val="90000"/>
              </a:lnSpc>
              <a:spcBef>
                <a:spcPts val="1200"/>
              </a:spcBef>
              <a:defRPr sz="2400"/>
            </a:lvl1pPr>
            <a:lvl2pPr>
              <a:lnSpc>
                <a:spcPct val="90000"/>
              </a:lnSpc>
              <a:spcBef>
                <a:spcPts val="1200"/>
              </a:spcBef>
              <a:defRPr sz="2400"/>
            </a:lvl2pPr>
            <a:lvl3pPr>
              <a:lnSpc>
                <a:spcPct val="90000"/>
              </a:lnSpc>
              <a:spcBef>
                <a:spcPts val="1200"/>
              </a:spcBef>
              <a:defRPr sz="2400"/>
            </a:lvl3pPr>
            <a:lvl4pPr>
              <a:lnSpc>
                <a:spcPct val="90000"/>
              </a:lnSpc>
              <a:spcBef>
                <a:spcPts val="1200"/>
              </a:spcBef>
              <a:defRPr sz="2400"/>
            </a:lvl4pPr>
            <a:lvl5pPr>
              <a:lnSpc>
                <a:spcPct val="90000"/>
              </a:lnSpc>
              <a:spcBef>
                <a:spcPts val="1200"/>
              </a:spcBef>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10"/>
          </p:nvPr>
        </p:nvSpPr>
        <p:spPr>
          <a:xfrm>
            <a:off x="322729" y="1506538"/>
            <a:ext cx="11582400" cy="469900"/>
          </a:xfrm>
        </p:spPr>
        <p:txBody>
          <a:bodyPr/>
          <a:lstStyle>
            <a:lvl1pPr marL="0" indent="0">
              <a:buNone/>
              <a:defRPr sz="2800" b="1">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16124235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22729" y="1600200"/>
            <a:ext cx="5701553" cy="4906926"/>
          </a:xfrm>
        </p:spPr>
        <p:txBody>
          <a:bodyPr/>
          <a:lstStyle>
            <a:lvl1pPr>
              <a:lnSpc>
                <a:spcPct val="90000"/>
              </a:lnSpc>
              <a:spcBef>
                <a:spcPts val="1200"/>
              </a:spcBef>
              <a:defRPr/>
            </a:lvl1pPr>
            <a:lvl2pPr>
              <a:lnSpc>
                <a:spcPct val="90000"/>
              </a:lnSpc>
              <a:spcBef>
                <a:spcPts val="1200"/>
              </a:spcBef>
              <a:defRPr/>
            </a:lvl2pPr>
            <a:lvl3pPr>
              <a:lnSpc>
                <a:spcPct val="90000"/>
              </a:lnSpc>
              <a:spcBef>
                <a:spcPts val="1200"/>
              </a:spcBef>
              <a:defRPr/>
            </a:lvl3pPr>
            <a:lvl4pPr>
              <a:lnSpc>
                <a:spcPct val="90000"/>
              </a:lnSpc>
              <a:spcBef>
                <a:spcPts val="1200"/>
              </a:spcBef>
              <a:defRPr/>
            </a:lvl4pPr>
            <a:lvl5pPr>
              <a:lnSpc>
                <a:spcPct val="90000"/>
              </a:lnSpc>
              <a:spcBef>
                <a:spcPts val="12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0"/>
          </p:nvPr>
        </p:nvSpPr>
        <p:spPr>
          <a:xfrm>
            <a:off x="6203577" y="1612901"/>
            <a:ext cx="5701553" cy="4894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252072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14149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31890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White Title Slide">
    <p:bg>
      <p:bgPr>
        <a:solidFill>
          <a:schemeClr val="bg1"/>
        </a:solidFill>
        <a:effectLst/>
      </p:bgPr>
    </p:bg>
    <p:spTree>
      <p:nvGrpSpPr>
        <p:cNvPr id="1" name=""/>
        <p:cNvGrpSpPr/>
        <p:nvPr/>
      </p:nvGrpSpPr>
      <p:grpSpPr>
        <a:xfrm>
          <a:off x="0" y="0"/>
          <a:ext cx="0" cy="0"/>
          <a:chOff x="0" y="0"/>
          <a:chExt cx="0" cy="0"/>
        </a:xfrm>
      </p:grpSpPr>
      <p:sp>
        <p:nvSpPr>
          <p:cNvPr id="13" name="Pentagon 12"/>
          <p:cNvSpPr>
            <a:spLocks noChangeAspect="1"/>
          </p:cNvSpPr>
          <p:nvPr userDrawn="1"/>
        </p:nvSpPr>
        <p:spPr>
          <a:xfrm>
            <a:off x="1569480" y="0"/>
            <a:ext cx="3829485" cy="6864096"/>
          </a:xfrm>
          <a:prstGeom prst="homePlate">
            <a:avLst>
              <a:gd name="adj" fmla="val 3629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4" name="Pentagon 13"/>
          <p:cNvSpPr>
            <a:spLocks noChangeAspect="1"/>
          </p:cNvSpPr>
          <p:nvPr userDrawn="1"/>
        </p:nvSpPr>
        <p:spPr>
          <a:xfrm>
            <a:off x="14166" y="0"/>
            <a:ext cx="3829485" cy="6864096"/>
          </a:xfrm>
          <a:prstGeom prst="homePlate">
            <a:avLst>
              <a:gd name="adj" fmla="val 36290"/>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1"/>
          <p:cNvSpPr>
            <a:spLocks noGrp="1"/>
          </p:cNvSpPr>
          <p:nvPr>
            <p:ph type="ctrTitle" hasCustomPrompt="1"/>
          </p:nvPr>
        </p:nvSpPr>
        <p:spPr>
          <a:xfrm>
            <a:off x="914400" y="1638300"/>
            <a:ext cx="10363200" cy="1827843"/>
          </a:xfrm>
        </p:spPr>
        <p:txBody>
          <a:bodyPr lIns="0" tIns="0" rIns="0" bIns="0" anchor="b">
            <a:noAutofit/>
          </a:bodyPr>
          <a:lstStyle>
            <a:lvl1pPr algn="r">
              <a:defRPr sz="3733" b="0" i="0">
                <a:solidFill>
                  <a:srgbClr val="123E57"/>
                </a:solidFill>
                <a:latin typeface="Arial"/>
                <a:cs typeface="Arial"/>
              </a:defRPr>
            </a:lvl1pPr>
          </a:lstStyle>
          <a:p>
            <a:r>
              <a:rPr lang="en-US"/>
              <a:t>Title of the presentation</a:t>
            </a:r>
          </a:p>
        </p:txBody>
      </p:sp>
      <p:sp>
        <p:nvSpPr>
          <p:cNvPr id="11" name="Subtitle 2"/>
          <p:cNvSpPr>
            <a:spLocks noGrp="1"/>
          </p:cNvSpPr>
          <p:nvPr>
            <p:ph type="subTitle" idx="1" hasCustomPrompt="1"/>
          </p:nvPr>
        </p:nvSpPr>
        <p:spPr>
          <a:xfrm>
            <a:off x="914400" y="3566160"/>
            <a:ext cx="10363200" cy="686376"/>
          </a:xfrm>
        </p:spPr>
        <p:txBody>
          <a:bodyPr lIns="0" tIns="0" rIns="0" bIns="0" anchor="t">
            <a:noAutofit/>
          </a:bodyPr>
          <a:lstStyle>
            <a:lvl1pPr marL="0" indent="0" algn="r">
              <a:buNone/>
              <a:defRPr sz="1867" b="0" i="1" spc="133">
                <a:solidFill>
                  <a:schemeClr val="accent3"/>
                </a:solidFill>
                <a:latin typeface="Arial"/>
                <a:cs typeface="Aria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Subtitle goes here </a:t>
            </a:r>
          </a:p>
        </p:txBody>
      </p:sp>
      <p:sp>
        <p:nvSpPr>
          <p:cNvPr id="9" name="Rectangle 8">
            <a:extLst>
              <a:ext uri="{FF2B5EF4-FFF2-40B4-BE49-F238E27FC236}">
                <a16:creationId xmlns:a16="http://schemas.microsoft.com/office/drawing/2014/main" id="{00C1EAC2-48D1-5A43-8A15-F4EDD9CF6A5B}"/>
              </a:ext>
            </a:extLst>
          </p:cNvPr>
          <p:cNvSpPr/>
          <p:nvPr userDrawn="1"/>
        </p:nvSpPr>
        <p:spPr>
          <a:xfrm flipV="1">
            <a:off x="0" y="5035296"/>
            <a:ext cx="12192000" cy="18288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Date Placeholder 3"/>
          <p:cNvSpPr>
            <a:spLocks noGrp="1"/>
          </p:cNvSpPr>
          <p:nvPr>
            <p:ph type="dt" sz="half" idx="2"/>
          </p:nvPr>
        </p:nvSpPr>
        <p:spPr>
          <a:xfrm>
            <a:off x="8534400" y="5493469"/>
            <a:ext cx="3048000" cy="475488"/>
          </a:xfrm>
          <a:prstGeom prst="rect">
            <a:avLst/>
          </a:prstGeom>
        </p:spPr>
        <p:txBody>
          <a:bodyPr vert="horz" lIns="0" tIns="0" rIns="0" bIns="0" rtlCol="0" anchor="ctr"/>
          <a:lstStyle>
            <a:lvl1pPr algn="r" fontAlgn="auto">
              <a:spcBef>
                <a:spcPts val="0"/>
              </a:spcBef>
              <a:spcAft>
                <a:spcPts val="0"/>
              </a:spcAft>
              <a:defRPr sz="1867" smtClean="0">
                <a:solidFill>
                  <a:srgbClr val="000000"/>
                </a:solidFill>
                <a:latin typeface="+mn-lt"/>
                <a:ea typeface="+mn-ea"/>
                <a:cs typeface="SapientSansRegular"/>
              </a:defRPr>
            </a:lvl1pPr>
          </a:lstStyle>
          <a:p>
            <a:pPr>
              <a:defRPr/>
            </a:pPr>
            <a:r>
              <a:rPr lang="en-US"/>
              <a:t>Date</a:t>
            </a:r>
          </a:p>
        </p:txBody>
      </p:sp>
      <p:pic>
        <p:nvPicPr>
          <p:cNvPr id="15" name="Picture 14" descr="Text&#10;&#10;Description automatically generated">
            <a:extLst>
              <a:ext uri="{FF2B5EF4-FFF2-40B4-BE49-F238E27FC236}">
                <a16:creationId xmlns:a16="http://schemas.microsoft.com/office/drawing/2014/main" id="{20A1D502-D746-4967-BAC8-F14A2CCD0FC9}"/>
              </a:ext>
            </a:extLst>
          </p:cNvPr>
          <p:cNvPicPr>
            <a:picLocks noChangeAspect="1"/>
          </p:cNvPicPr>
          <p:nvPr userDrawn="1"/>
        </p:nvPicPr>
        <p:blipFill>
          <a:blip r:embed="rId2"/>
          <a:stretch>
            <a:fillRect/>
          </a:stretch>
        </p:blipFill>
        <p:spPr>
          <a:xfrm>
            <a:off x="444500" y="5435383"/>
            <a:ext cx="5203827" cy="1190807"/>
          </a:xfrm>
          <a:prstGeom prst="rect">
            <a:avLst/>
          </a:prstGeom>
        </p:spPr>
      </p:pic>
    </p:spTree>
    <p:extLst>
      <p:ext uri="{BB962C8B-B14F-4D97-AF65-F5344CB8AC3E}">
        <p14:creationId xmlns:p14="http://schemas.microsoft.com/office/powerpoint/2010/main" val="295769983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genda with Sub-Bullet">
    <p:spTree>
      <p:nvGrpSpPr>
        <p:cNvPr id="1" name=""/>
        <p:cNvGrpSpPr/>
        <p:nvPr/>
      </p:nvGrpSpPr>
      <p:grpSpPr>
        <a:xfrm>
          <a:off x="0" y="0"/>
          <a:ext cx="0" cy="0"/>
          <a:chOff x="0" y="0"/>
          <a:chExt cx="0" cy="0"/>
        </a:xfrm>
      </p:grpSpPr>
      <p:sp>
        <p:nvSpPr>
          <p:cNvPr id="12" name="Pentagon 11"/>
          <p:cNvSpPr>
            <a:spLocks noChangeAspect="1"/>
          </p:cNvSpPr>
          <p:nvPr userDrawn="1"/>
        </p:nvSpPr>
        <p:spPr>
          <a:xfrm>
            <a:off x="1569480" y="0"/>
            <a:ext cx="3829485" cy="6864096"/>
          </a:xfrm>
          <a:prstGeom prst="homePlate">
            <a:avLst>
              <a:gd name="adj" fmla="val 3629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Pentagon 12"/>
          <p:cNvSpPr>
            <a:spLocks noChangeAspect="1"/>
          </p:cNvSpPr>
          <p:nvPr userDrawn="1"/>
        </p:nvSpPr>
        <p:spPr>
          <a:xfrm>
            <a:off x="14166" y="0"/>
            <a:ext cx="3829485" cy="6864096"/>
          </a:xfrm>
          <a:prstGeom prst="homePlate">
            <a:avLst>
              <a:gd name="adj" fmla="val 36290"/>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itle 1"/>
          <p:cNvSpPr>
            <a:spLocks noGrp="1"/>
          </p:cNvSpPr>
          <p:nvPr>
            <p:ph type="title" hasCustomPrompt="1"/>
          </p:nvPr>
        </p:nvSpPr>
        <p:spPr>
          <a:xfrm>
            <a:off x="658368" y="1828800"/>
            <a:ext cx="4023360" cy="1828800"/>
          </a:xfrm>
        </p:spPr>
        <p:txBody>
          <a:bodyPr lIns="0" tIns="0" rIns="0" bIns="0" anchor="b">
            <a:noAutofit/>
          </a:bodyPr>
          <a:lstStyle>
            <a:lvl1pPr algn="r">
              <a:lnSpc>
                <a:spcPct val="90000"/>
              </a:lnSpc>
              <a:defRPr sz="3200">
                <a:solidFill>
                  <a:srgbClr val="123E57"/>
                </a:solidFill>
                <a:latin typeface="+mj-lt"/>
                <a:cs typeface="SapientSansBold"/>
              </a:defRPr>
            </a:lvl1pPr>
          </a:lstStyle>
          <a:p>
            <a:r>
              <a:rPr lang="en-US"/>
              <a:t>Agenda</a:t>
            </a:r>
          </a:p>
        </p:txBody>
      </p:sp>
      <p:sp>
        <p:nvSpPr>
          <p:cNvPr id="7"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11" name="Text Placeholder 12"/>
          <p:cNvSpPr>
            <a:spLocks noGrp="1"/>
          </p:cNvSpPr>
          <p:nvPr>
            <p:ph type="body" sz="quarter" idx="11" hasCustomPrompt="1"/>
          </p:nvPr>
        </p:nvSpPr>
        <p:spPr>
          <a:xfrm>
            <a:off x="5779008" y="0"/>
            <a:ext cx="5730240" cy="6864096"/>
          </a:xfrm>
        </p:spPr>
        <p:txBody>
          <a:bodyPr anchor="ctr">
            <a:noAutofit/>
          </a:bodyPr>
          <a:lstStyle>
            <a:lvl1pPr marL="609585" marR="0" indent="-609585" algn="l" defTabSz="609585" rtl="0" eaLnBrk="1" fontAlgn="auto" latinLnBrk="0" hangingPunct="1">
              <a:lnSpc>
                <a:spcPct val="100000"/>
              </a:lnSpc>
              <a:spcBef>
                <a:spcPts val="0"/>
              </a:spcBef>
              <a:spcAft>
                <a:spcPts val="1333"/>
              </a:spcAft>
              <a:buClr>
                <a:schemeClr val="accent1"/>
              </a:buClr>
              <a:buSzTx/>
              <a:buFont typeface="+mj-lt"/>
              <a:buAutoNum type="arabicPeriod"/>
              <a:tabLst/>
              <a:defRPr i="1">
                <a:solidFill>
                  <a:srgbClr val="000000"/>
                </a:solidFill>
              </a:defRPr>
            </a:lvl1pPr>
            <a:lvl2pPr marL="914377" marR="0" indent="-304792" algn="l" defTabSz="609585" rtl="0" eaLnBrk="1" fontAlgn="auto" latinLnBrk="0" hangingPunct="1">
              <a:lnSpc>
                <a:spcPct val="100000"/>
              </a:lnSpc>
              <a:spcBef>
                <a:spcPts val="0"/>
              </a:spcBef>
              <a:spcAft>
                <a:spcPts val="1333"/>
              </a:spcAft>
              <a:buClr>
                <a:schemeClr val="accent1"/>
              </a:buClr>
              <a:buSzTx/>
              <a:buFont typeface="Wingdings" charset="2"/>
              <a:buChar char="§"/>
              <a:tabLst/>
              <a:defRPr lang="en-US" sz="2533" i="1" kern="1200" baseline="0" dirty="0" smtClean="0">
                <a:solidFill>
                  <a:srgbClr val="000000"/>
                </a:solidFill>
                <a:latin typeface="+mn-lt"/>
                <a:ea typeface="ＭＳ Ｐゴシック" charset="0"/>
                <a:cs typeface="SapientCentroSlab-Light"/>
              </a:defRPr>
            </a:lvl2pPr>
          </a:lstStyle>
          <a:p>
            <a:r>
              <a:rPr lang="en-US"/>
              <a:t>Agenda Item 1</a:t>
            </a:r>
          </a:p>
          <a:p>
            <a:pPr lvl="1"/>
            <a:r>
              <a:rPr lang="en-US"/>
              <a:t>Agenda Item 1a</a:t>
            </a:r>
          </a:p>
          <a:p>
            <a:pPr lvl="1"/>
            <a:r>
              <a:rPr lang="en-US"/>
              <a:t>Agenda Item 1b</a:t>
            </a:r>
          </a:p>
          <a:p>
            <a:r>
              <a:rPr lang="en-US"/>
              <a:t>Agenda Item 2</a:t>
            </a:r>
          </a:p>
          <a:p>
            <a:pPr lvl="1"/>
            <a:r>
              <a:rPr lang="en-US"/>
              <a:t>Agenda Item 2a</a:t>
            </a:r>
          </a:p>
          <a:p>
            <a:pPr lvl="1"/>
            <a:r>
              <a:rPr lang="en-US"/>
              <a:t>Agenda Item 2b</a:t>
            </a:r>
          </a:p>
          <a:p>
            <a:r>
              <a:rPr lang="en-US"/>
              <a:t>Agenda Item 3</a:t>
            </a:r>
          </a:p>
          <a:p>
            <a:pPr marL="914377" marR="0" lvl="1" indent="-304792" algn="l" defTabSz="609585" rtl="0" eaLnBrk="1" fontAlgn="auto" latinLnBrk="0" hangingPunct="1">
              <a:lnSpc>
                <a:spcPct val="100000"/>
              </a:lnSpc>
              <a:spcBef>
                <a:spcPts val="0"/>
              </a:spcBef>
              <a:spcAft>
                <a:spcPts val="1333"/>
              </a:spcAft>
              <a:buClr>
                <a:schemeClr val="accent1"/>
              </a:buClr>
              <a:buSzTx/>
              <a:buFont typeface="Wingdings" charset="2"/>
              <a:buChar char="§"/>
              <a:tabLst/>
              <a:defRPr/>
            </a:pPr>
            <a:r>
              <a:rPr lang="en-US"/>
              <a:t>Agenda Item 3a</a:t>
            </a:r>
          </a:p>
          <a:p>
            <a:pPr marL="914377" marR="0" lvl="1" indent="-304792" algn="l" defTabSz="609585" rtl="0" eaLnBrk="1" fontAlgn="auto" latinLnBrk="0" hangingPunct="1">
              <a:lnSpc>
                <a:spcPct val="100000"/>
              </a:lnSpc>
              <a:spcBef>
                <a:spcPts val="0"/>
              </a:spcBef>
              <a:spcAft>
                <a:spcPts val="1333"/>
              </a:spcAft>
              <a:buClr>
                <a:schemeClr val="accent1"/>
              </a:buClr>
              <a:buSzTx/>
              <a:buFont typeface="Wingdings" charset="2"/>
              <a:buChar char="§"/>
              <a:tabLst/>
              <a:defRPr/>
            </a:pPr>
            <a:r>
              <a:rPr lang="en-US"/>
              <a:t>Agenda Item 3b</a:t>
            </a:r>
          </a:p>
        </p:txBody>
      </p:sp>
      <p:pic>
        <p:nvPicPr>
          <p:cNvPr id="10" name="Picture 9" descr="Text&#10;&#10;Description automatically generated">
            <a:extLst>
              <a:ext uri="{FF2B5EF4-FFF2-40B4-BE49-F238E27FC236}">
                <a16:creationId xmlns:a16="http://schemas.microsoft.com/office/drawing/2014/main" id="{9F595574-AADE-400B-B158-A54EB8C2701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32446717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White Section Break">
    <p:bg>
      <p:bgPr>
        <a:solidFill>
          <a:schemeClr val="bg1"/>
        </a:solidFill>
        <a:effectLst/>
      </p:bgPr>
    </p:bg>
    <p:spTree>
      <p:nvGrpSpPr>
        <p:cNvPr id="1" name=""/>
        <p:cNvGrpSpPr/>
        <p:nvPr/>
      </p:nvGrpSpPr>
      <p:grpSpPr>
        <a:xfrm>
          <a:off x="0" y="0"/>
          <a:ext cx="0" cy="0"/>
          <a:chOff x="0" y="0"/>
          <a:chExt cx="0" cy="0"/>
        </a:xfrm>
      </p:grpSpPr>
      <p:sp>
        <p:nvSpPr>
          <p:cNvPr id="9" name="Pentagon 8"/>
          <p:cNvSpPr/>
          <p:nvPr userDrawn="1"/>
        </p:nvSpPr>
        <p:spPr>
          <a:xfrm>
            <a:off x="0" y="0"/>
            <a:ext cx="11277597" cy="6858000"/>
          </a:xfrm>
          <a:prstGeom prst="homePlate">
            <a:avLst>
              <a:gd name="adj" fmla="val 20935"/>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3" name="Pentagon 12"/>
          <p:cNvSpPr/>
          <p:nvPr userDrawn="1"/>
        </p:nvSpPr>
        <p:spPr>
          <a:xfrm>
            <a:off x="0" y="0"/>
            <a:ext cx="9719731" cy="6858000"/>
          </a:xfrm>
          <a:prstGeom prst="homePlate">
            <a:avLst>
              <a:gd name="adj" fmla="val 20935"/>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6" name="Title 1"/>
          <p:cNvSpPr>
            <a:spLocks noGrp="1"/>
          </p:cNvSpPr>
          <p:nvPr>
            <p:ph type="ctrTitle" hasCustomPrompt="1"/>
          </p:nvPr>
        </p:nvSpPr>
        <p:spPr>
          <a:xfrm>
            <a:off x="4572001" y="2423160"/>
            <a:ext cx="6705599" cy="1828800"/>
          </a:xfrm>
        </p:spPr>
        <p:txBody>
          <a:bodyPr lIns="0" tIns="0" rIns="0" bIns="0" anchor="b">
            <a:noAutofit/>
          </a:bodyPr>
          <a:lstStyle>
            <a:lvl1pPr algn="r">
              <a:defRPr sz="3733" spc="-107">
                <a:solidFill>
                  <a:srgbClr val="123E57"/>
                </a:solidFill>
                <a:latin typeface="+mj-lt"/>
                <a:cs typeface="SapientSansBold"/>
              </a:defRPr>
            </a:lvl1pPr>
          </a:lstStyle>
          <a:p>
            <a:pPr lvl="0"/>
            <a:r>
              <a:rPr lang="en-US"/>
              <a:t>Section title</a:t>
            </a:r>
          </a:p>
        </p:txBody>
      </p:sp>
      <p:sp>
        <p:nvSpPr>
          <p:cNvPr id="10" name="Subtitle 2"/>
          <p:cNvSpPr>
            <a:spLocks noGrp="1"/>
          </p:cNvSpPr>
          <p:nvPr>
            <p:ph type="subTitle" idx="1" hasCustomPrompt="1"/>
          </p:nvPr>
        </p:nvSpPr>
        <p:spPr>
          <a:xfrm>
            <a:off x="4571999" y="4343400"/>
            <a:ext cx="6697189" cy="685800"/>
          </a:xfrm>
        </p:spPr>
        <p:txBody>
          <a:bodyPr lIns="0" tIns="0" rIns="0" bIns="0">
            <a:noAutofit/>
          </a:bodyPr>
          <a:lstStyle>
            <a:lvl1pPr marL="0" indent="0" algn="r">
              <a:buNone/>
              <a:defRPr sz="1867" b="0" i="1" spc="133">
                <a:solidFill>
                  <a:schemeClr val="accent3"/>
                </a:solidFill>
                <a:latin typeface="+mn-lt"/>
                <a:cs typeface="SapientCentroSlab-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Subtitle goes here</a:t>
            </a:r>
          </a:p>
        </p:txBody>
      </p:sp>
      <p:sp>
        <p:nvSpPr>
          <p:cNvPr id="8"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pic>
        <p:nvPicPr>
          <p:cNvPr id="12" name="Picture 11" descr="Text&#10;&#10;Description automatically generated">
            <a:extLst>
              <a:ext uri="{FF2B5EF4-FFF2-40B4-BE49-F238E27FC236}">
                <a16:creationId xmlns:a16="http://schemas.microsoft.com/office/drawing/2014/main" id="{229625C8-0B32-4D5D-8AC8-CA33242818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64719665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White Section Break ALT">
    <p:bg>
      <p:bgPr>
        <a:solidFill>
          <a:schemeClr val="bg1"/>
        </a:solidFill>
        <a:effectLst/>
      </p:bgPr>
    </p:bg>
    <p:spTree>
      <p:nvGrpSpPr>
        <p:cNvPr id="1" name=""/>
        <p:cNvGrpSpPr/>
        <p:nvPr/>
      </p:nvGrpSpPr>
      <p:grpSpPr>
        <a:xfrm>
          <a:off x="0" y="0"/>
          <a:ext cx="0" cy="0"/>
          <a:chOff x="0" y="0"/>
          <a:chExt cx="0" cy="0"/>
        </a:xfrm>
      </p:grpSpPr>
      <p:sp>
        <p:nvSpPr>
          <p:cNvPr id="7" name="Pentagon 6"/>
          <p:cNvSpPr>
            <a:spLocks noChangeAspect="1"/>
          </p:cNvSpPr>
          <p:nvPr userDrawn="1"/>
        </p:nvSpPr>
        <p:spPr>
          <a:xfrm>
            <a:off x="2031143" y="0"/>
            <a:ext cx="3829485" cy="6864096"/>
          </a:xfrm>
          <a:prstGeom prst="homePlate">
            <a:avLst>
              <a:gd name="adj" fmla="val 3629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Pentagon 9"/>
          <p:cNvSpPr>
            <a:spLocks noChangeAspect="1"/>
          </p:cNvSpPr>
          <p:nvPr userDrawn="1"/>
        </p:nvSpPr>
        <p:spPr>
          <a:xfrm>
            <a:off x="1" y="0"/>
            <a:ext cx="4305313" cy="6864096"/>
          </a:xfrm>
          <a:prstGeom prst="homePlate">
            <a:avLst>
              <a:gd name="adj" fmla="val 32357"/>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itle 1"/>
          <p:cNvSpPr>
            <a:spLocks noGrp="1"/>
          </p:cNvSpPr>
          <p:nvPr>
            <p:ph type="ctrTitle" hasCustomPrompt="1"/>
          </p:nvPr>
        </p:nvSpPr>
        <p:spPr>
          <a:xfrm>
            <a:off x="5860628" y="2423160"/>
            <a:ext cx="5416971" cy="1828800"/>
          </a:xfrm>
        </p:spPr>
        <p:txBody>
          <a:bodyPr lIns="0" tIns="0" rIns="0" bIns="0" anchor="b">
            <a:noAutofit/>
          </a:bodyPr>
          <a:lstStyle>
            <a:lvl1pPr algn="r">
              <a:defRPr sz="3733" spc="-107">
                <a:solidFill>
                  <a:srgbClr val="BB0E3D"/>
                </a:solidFill>
                <a:latin typeface="+mj-lt"/>
                <a:cs typeface="SapientSansBold"/>
              </a:defRPr>
            </a:lvl1pPr>
          </a:lstStyle>
          <a:p>
            <a:pPr lvl="0"/>
            <a:r>
              <a:rPr lang="en-US"/>
              <a:t>Section title</a:t>
            </a:r>
          </a:p>
        </p:txBody>
      </p:sp>
      <p:sp>
        <p:nvSpPr>
          <p:cNvPr id="9" name="Subtitle 2"/>
          <p:cNvSpPr>
            <a:spLocks noGrp="1"/>
          </p:cNvSpPr>
          <p:nvPr>
            <p:ph type="subTitle" idx="1" hasCustomPrompt="1"/>
          </p:nvPr>
        </p:nvSpPr>
        <p:spPr>
          <a:xfrm>
            <a:off x="5860628" y="4343400"/>
            <a:ext cx="5408560" cy="685800"/>
          </a:xfrm>
        </p:spPr>
        <p:txBody>
          <a:bodyPr lIns="0" tIns="0" rIns="0" bIns="0">
            <a:noAutofit/>
          </a:bodyPr>
          <a:lstStyle>
            <a:lvl1pPr marL="0" indent="0" algn="r">
              <a:buNone/>
              <a:defRPr sz="1867" b="0" i="1" spc="133">
                <a:solidFill>
                  <a:schemeClr val="accent3"/>
                </a:solidFill>
                <a:latin typeface="+mn-lt"/>
                <a:cs typeface="SapientCentroSlab-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Subtitle goes here</a:t>
            </a:r>
          </a:p>
        </p:txBody>
      </p:sp>
      <p:sp>
        <p:nvSpPr>
          <p:cNvPr id="12"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pic>
        <p:nvPicPr>
          <p:cNvPr id="11" name="Picture 10" descr="Text&#10;&#10;Description automatically generated">
            <a:extLst>
              <a:ext uri="{FF2B5EF4-FFF2-40B4-BE49-F238E27FC236}">
                <a16:creationId xmlns:a16="http://schemas.microsoft.com/office/drawing/2014/main" id="{43083538-BBC7-4F81-8551-713F48A30F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2148607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Quote White">
    <p:bg>
      <p:bgPr>
        <a:solidFill>
          <a:schemeClr val="bg1"/>
        </a:solidFill>
        <a:effectLst/>
      </p:bgPr>
    </p:bg>
    <p:spTree>
      <p:nvGrpSpPr>
        <p:cNvPr id="1" name=""/>
        <p:cNvGrpSpPr/>
        <p:nvPr/>
      </p:nvGrpSpPr>
      <p:grpSpPr>
        <a:xfrm>
          <a:off x="0" y="0"/>
          <a:ext cx="0" cy="0"/>
          <a:chOff x="0" y="0"/>
          <a:chExt cx="0" cy="0"/>
        </a:xfrm>
      </p:grpSpPr>
      <p:sp>
        <p:nvSpPr>
          <p:cNvPr id="4" name="Pentagon 3"/>
          <p:cNvSpPr/>
          <p:nvPr userDrawn="1"/>
        </p:nvSpPr>
        <p:spPr>
          <a:xfrm>
            <a:off x="0" y="0"/>
            <a:ext cx="11277597" cy="6858000"/>
          </a:xfrm>
          <a:prstGeom prst="homePlate">
            <a:avLst>
              <a:gd name="adj" fmla="val 20935"/>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Pentagon 4"/>
          <p:cNvSpPr/>
          <p:nvPr userDrawn="1"/>
        </p:nvSpPr>
        <p:spPr>
          <a:xfrm>
            <a:off x="0" y="0"/>
            <a:ext cx="9719731" cy="6858000"/>
          </a:xfrm>
          <a:prstGeom prst="homePlate">
            <a:avLst>
              <a:gd name="adj" fmla="val 20935"/>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ext Placeholder 8"/>
          <p:cNvSpPr>
            <a:spLocks noGrp="1"/>
          </p:cNvSpPr>
          <p:nvPr>
            <p:ph type="body" sz="quarter" idx="10" hasCustomPrompt="1"/>
          </p:nvPr>
        </p:nvSpPr>
        <p:spPr>
          <a:xfrm>
            <a:off x="914400" y="1828800"/>
            <a:ext cx="10363200" cy="3200400"/>
          </a:xfrm>
        </p:spPr>
        <p:txBody>
          <a:bodyPr anchor="ctr">
            <a:noAutofit/>
          </a:bodyPr>
          <a:lstStyle>
            <a:lvl1pPr marL="0" indent="0" algn="ctr">
              <a:spcAft>
                <a:spcPts val="0"/>
              </a:spcAft>
              <a:buNone/>
              <a:defRPr sz="3200" b="0" i="1" baseline="0">
                <a:solidFill>
                  <a:srgbClr val="123E57"/>
                </a:solidFill>
                <a:latin typeface="+mn-lt"/>
                <a:cs typeface="SapientCentroSlab-Light"/>
              </a:defRPr>
            </a:lvl1pPr>
          </a:lstStyle>
          <a:p>
            <a:pPr lvl="0"/>
            <a:r>
              <a:rPr lang="en-US"/>
              <a:t>Vision Quote</a:t>
            </a:r>
            <a:br>
              <a:rPr lang="en-US"/>
            </a:br>
            <a:r>
              <a:rPr lang="en-US"/>
              <a:t>“</a:t>
            </a:r>
            <a:r>
              <a:rPr lang="en-US" err="1"/>
              <a:t>Lorem</a:t>
            </a:r>
            <a:r>
              <a:rPr lang="en-US"/>
              <a:t> </a:t>
            </a:r>
            <a:r>
              <a:rPr lang="en-US" err="1"/>
              <a:t>ipsum</a:t>
            </a:r>
            <a:r>
              <a:rPr lang="en-US"/>
              <a:t> dolor sit </a:t>
            </a:r>
            <a:r>
              <a:rPr lang="en-US" err="1"/>
              <a:t>amet</a:t>
            </a:r>
            <a:r>
              <a:rPr lang="en-US"/>
              <a:t>, fugit </a:t>
            </a:r>
            <a:r>
              <a:rPr lang="en-US" err="1"/>
              <a:t>liberavisse</a:t>
            </a:r>
            <a:r>
              <a:rPr lang="en-US"/>
              <a:t> </a:t>
            </a:r>
            <a:br>
              <a:rPr lang="en-US"/>
            </a:br>
            <a:r>
              <a:rPr lang="en-US" err="1"/>
              <a:t>nec</a:t>
            </a:r>
            <a:r>
              <a:rPr lang="en-US"/>
              <a:t> at. </a:t>
            </a:r>
            <a:r>
              <a:rPr lang="en-US" err="1"/>
              <a:t>Essent</a:t>
            </a:r>
            <a:r>
              <a:rPr lang="en-US"/>
              <a:t> </a:t>
            </a:r>
            <a:r>
              <a:rPr lang="en-US" err="1"/>
              <a:t>elaboraret</a:t>
            </a:r>
            <a:r>
              <a:rPr lang="en-US"/>
              <a:t> </a:t>
            </a:r>
            <a:r>
              <a:rPr lang="en-US" err="1"/>
              <a:t>conclusionemque</a:t>
            </a:r>
            <a:r>
              <a:rPr lang="en-US"/>
              <a:t> </a:t>
            </a:r>
            <a:br>
              <a:rPr lang="en-US"/>
            </a:br>
            <a:r>
              <a:rPr lang="en-US" err="1"/>
              <a:t>eam</a:t>
            </a:r>
            <a:r>
              <a:rPr lang="en-US"/>
              <a:t> id. Quo ex </a:t>
            </a:r>
            <a:r>
              <a:rPr lang="en-US" err="1"/>
              <a:t>laboramus</a:t>
            </a:r>
            <a:r>
              <a:rPr lang="en-US"/>
              <a:t> </a:t>
            </a:r>
            <a:r>
              <a:rPr lang="en-US" err="1"/>
              <a:t>accommodare</a:t>
            </a:r>
            <a:r>
              <a:rPr lang="en-US"/>
              <a:t>, </a:t>
            </a:r>
            <a:br>
              <a:rPr lang="en-US"/>
            </a:br>
            <a:r>
              <a:rPr lang="en-US"/>
              <a:t>his </a:t>
            </a:r>
            <a:r>
              <a:rPr lang="en-US" err="1"/>
              <a:t>falli</a:t>
            </a:r>
            <a:r>
              <a:rPr lang="en-US"/>
              <a:t> </a:t>
            </a:r>
            <a:r>
              <a:rPr lang="en-US" err="1"/>
              <a:t>deleniti</a:t>
            </a:r>
            <a:r>
              <a:rPr lang="en-US"/>
              <a:t> </a:t>
            </a:r>
            <a:r>
              <a:rPr lang="en-US" err="1"/>
              <a:t>ei</a:t>
            </a:r>
            <a:r>
              <a:rPr lang="en-US"/>
              <a:t>. </a:t>
            </a:r>
            <a:r>
              <a:rPr lang="en-US" err="1"/>
              <a:t>Illud</a:t>
            </a:r>
            <a:r>
              <a:rPr lang="en-US"/>
              <a:t> postulant </a:t>
            </a:r>
            <a:br>
              <a:rPr lang="en-US"/>
            </a:br>
            <a:r>
              <a:rPr lang="en-US" err="1"/>
              <a:t>adversarium</a:t>
            </a:r>
            <a:r>
              <a:rPr lang="en-US"/>
              <a:t> </a:t>
            </a:r>
            <a:r>
              <a:rPr lang="en-US" err="1"/>
              <a:t>ei</a:t>
            </a:r>
            <a:r>
              <a:rPr lang="en-US"/>
              <a:t> his.”</a:t>
            </a:r>
          </a:p>
        </p:txBody>
      </p:sp>
      <p:sp>
        <p:nvSpPr>
          <p:cNvPr id="7"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pic>
        <p:nvPicPr>
          <p:cNvPr id="10" name="Picture 9" descr="Text&#10;&#10;Description automatically generated">
            <a:extLst>
              <a:ext uri="{FF2B5EF4-FFF2-40B4-BE49-F238E27FC236}">
                <a16:creationId xmlns:a16="http://schemas.microsoft.com/office/drawing/2014/main" id="{094A385F-3521-4C4C-9264-8A9A6B0BA1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95342071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One Column — Footer">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2"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3" name="Content Placeholder 2"/>
          <p:cNvSpPr>
            <a:spLocks noGrp="1"/>
          </p:cNvSpPr>
          <p:nvPr>
            <p:ph sz="quarter" idx="11"/>
          </p:nvPr>
        </p:nvSpPr>
        <p:spPr>
          <a:xfrm>
            <a:off x="65836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Text&#10;&#10;Description automatically generated">
            <a:extLst>
              <a:ext uri="{FF2B5EF4-FFF2-40B4-BE49-F238E27FC236}">
                <a16:creationId xmlns:a16="http://schemas.microsoft.com/office/drawing/2014/main" id="{D9398243-0914-49E3-9671-0D4D95656D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2269606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One Column — No Footer">
    <p:spTree>
      <p:nvGrpSpPr>
        <p:cNvPr id="1" name=""/>
        <p:cNvGrpSpPr/>
        <p:nvPr/>
      </p:nvGrpSpPr>
      <p:grpSpPr>
        <a:xfrm>
          <a:off x="0" y="0"/>
          <a:ext cx="0" cy="0"/>
          <a:chOff x="0" y="0"/>
          <a:chExt cx="0" cy="0"/>
        </a:xfrm>
      </p:grpSpPr>
      <p:sp>
        <p:nvSpPr>
          <p:cNvPr id="13"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2"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5" name="Content Placeholder 2"/>
          <p:cNvSpPr>
            <a:spLocks noGrp="1"/>
          </p:cNvSpPr>
          <p:nvPr>
            <p:ph sz="quarter" idx="11"/>
          </p:nvPr>
        </p:nvSpPr>
        <p:spPr>
          <a:xfrm>
            <a:off x="658368" y="1426633"/>
            <a:ext cx="10887456"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114189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olumn Left —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4"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6" name="Content Placeholder 2"/>
          <p:cNvSpPr>
            <a:spLocks noGrp="1"/>
          </p:cNvSpPr>
          <p:nvPr>
            <p:ph sz="quarter" idx="11"/>
          </p:nvPr>
        </p:nvSpPr>
        <p:spPr>
          <a:xfrm>
            <a:off x="658369" y="1426633"/>
            <a:ext cx="547784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pic>
        <p:nvPicPr>
          <p:cNvPr id="8" name="Picture 7" descr="Text&#10;&#10;Description automatically generated">
            <a:extLst>
              <a:ext uri="{FF2B5EF4-FFF2-40B4-BE49-F238E27FC236}">
                <a16:creationId xmlns:a16="http://schemas.microsoft.com/office/drawing/2014/main" id="{EBB6E39C-BDA3-48F5-86F1-3AB602B154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210476997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lumn Left — No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4"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5" name="Content Placeholder 4"/>
          <p:cNvSpPr>
            <a:spLocks noGrp="1"/>
          </p:cNvSpPr>
          <p:nvPr>
            <p:ph sz="quarter" idx="12"/>
          </p:nvPr>
        </p:nvSpPr>
        <p:spPr>
          <a:xfrm>
            <a:off x="6349408" y="1426633"/>
            <a:ext cx="5196417" cy="4800600"/>
          </a:xfrm>
        </p:spPr>
        <p:txBody>
          <a:bodyPr anchor="ctr"/>
          <a:lstStyle>
            <a:lvl1pPr marL="0" indent="0" algn="ctr">
              <a:buFontTx/>
              <a:buNone/>
              <a:defRPr/>
            </a:lvl1pPr>
          </a:lstStyle>
          <a:p>
            <a:pPr lvl="0"/>
            <a:r>
              <a:rPr lang="en-US"/>
              <a:t>Click to edit Master text styles</a:t>
            </a:r>
          </a:p>
        </p:txBody>
      </p:sp>
      <p:sp>
        <p:nvSpPr>
          <p:cNvPr id="6" name="Content Placeholder 2"/>
          <p:cNvSpPr>
            <a:spLocks noGrp="1"/>
          </p:cNvSpPr>
          <p:nvPr>
            <p:ph sz="quarter" idx="11"/>
          </p:nvPr>
        </p:nvSpPr>
        <p:spPr>
          <a:xfrm>
            <a:off x="658369" y="1426633"/>
            <a:ext cx="547784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37772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lumn Right —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4"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6" name="Content Placeholder 2"/>
          <p:cNvSpPr>
            <a:spLocks noGrp="1"/>
          </p:cNvSpPr>
          <p:nvPr>
            <p:ph sz="quarter" idx="11"/>
          </p:nvPr>
        </p:nvSpPr>
        <p:spPr>
          <a:xfrm>
            <a:off x="6067976" y="1426633"/>
            <a:ext cx="547784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pic>
        <p:nvPicPr>
          <p:cNvPr id="8" name="Picture 7" descr="Text&#10;&#10;Description automatically generated">
            <a:extLst>
              <a:ext uri="{FF2B5EF4-FFF2-40B4-BE49-F238E27FC236}">
                <a16:creationId xmlns:a16="http://schemas.microsoft.com/office/drawing/2014/main" id="{9C4DCFCF-A26D-4A80-B93F-E22B871B21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285657557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lumn Right — No Footer">
    <p:spTree>
      <p:nvGrpSpPr>
        <p:cNvPr id="1" name=""/>
        <p:cNvGrpSpPr/>
        <p:nvPr/>
      </p:nvGrpSpPr>
      <p:grpSpPr>
        <a:xfrm>
          <a:off x="0" y="0"/>
          <a:ext cx="0" cy="0"/>
          <a:chOff x="0" y="0"/>
          <a:chExt cx="0" cy="0"/>
        </a:xfrm>
      </p:grpSpPr>
      <p:sp>
        <p:nvSpPr>
          <p:cNvPr id="12"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4"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
        <p:nvSpPr>
          <p:cNvPr id="5" name="Content Placeholder 2"/>
          <p:cNvSpPr>
            <a:spLocks noGrp="1"/>
          </p:cNvSpPr>
          <p:nvPr>
            <p:ph sz="quarter" idx="11"/>
          </p:nvPr>
        </p:nvSpPr>
        <p:spPr>
          <a:xfrm>
            <a:off x="6067976" y="1426633"/>
            <a:ext cx="5477849"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4"/>
          <p:cNvSpPr>
            <a:spLocks noGrp="1"/>
          </p:cNvSpPr>
          <p:nvPr>
            <p:ph sz="quarter" idx="12"/>
          </p:nvPr>
        </p:nvSpPr>
        <p:spPr>
          <a:xfrm>
            <a:off x="658369" y="1426633"/>
            <a:ext cx="5196417" cy="4800600"/>
          </a:xfrm>
        </p:spPr>
        <p:txBody>
          <a:bodyPr anchor="ctr"/>
          <a:lstStyle>
            <a:lvl1pPr marL="0" indent="0" algn="ctr">
              <a:buFontTx/>
              <a:buNone/>
              <a:defRPr/>
            </a:lvl1pPr>
          </a:lstStyle>
          <a:p>
            <a:pPr lvl="0"/>
            <a:r>
              <a:rPr lang="en-US"/>
              <a:t>Click to edit Master text styles</a:t>
            </a:r>
          </a:p>
        </p:txBody>
      </p:sp>
    </p:spTree>
    <p:extLst>
      <p:ext uri="{BB962C8B-B14F-4D97-AF65-F5344CB8AC3E}">
        <p14:creationId xmlns:p14="http://schemas.microsoft.com/office/powerpoint/2010/main" val="27521519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Single Graphic — Footer">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0"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pic>
        <p:nvPicPr>
          <p:cNvPr id="5" name="Picture 4" descr="Text&#10;&#10;Description automatically generated">
            <a:extLst>
              <a:ext uri="{FF2B5EF4-FFF2-40B4-BE49-F238E27FC236}">
                <a16:creationId xmlns:a16="http://schemas.microsoft.com/office/drawing/2014/main" id="{E2FB5329-1931-497A-9C80-8488BABD371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2269865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ingle Graphic — No Footer">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123E57"/>
                </a:solidFill>
                <a:latin typeface="+mj-lt"/>
                <a:cs typeface="SapientSansBold"/>
              </a:defRPr>
            </a:lvl1pPr>
          </a:lstStyle>
          <a:p>
            <a:r>
              <a:rPr lang="en-US"/>
              <a:t>Slide title</a:t>
            </a:r>
          </a:p>
        </p:txBody>
      </p:sp>
      <p:sp>
        <p:nvSpPr>
          <p:cNvPr id="10"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Tree>
    <p:extLst>
      <p:ext uri="{BB962C8B-B14F-4D97-AF65-F5344CB8AC3E}">
        <p14:creationId xmlns:p14="http://schemas.microsoft.com/office/powerpoint/2010/main" val="282912972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Blank — Footer">
    <p:spTree>
      <p:nvGrpSpPr>
        <p:cNvPr id="1" name=""/>
        <p:cNvGrpSpPr/>
        <p:nvPr/>
      </p:nvGrpSpPr>
      <p:grpSpPr>
        <a:xfrm>
          <a:off x="0" y="0"/>
          <a:ext cx="0" cy="0"/>
          <a:chOff x="0" y="0"/>
          <a:chExt cx="0" cy="0"/>
        </a:xfrm>
      </p:grpSpPr>
      <p:sp>
        <p:nvSpPr>
          <p:cNvPr id="11"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pic>
        <p:nvPicPr>
          <p:cNvPr id="4" name="Picture 3" descr="Text&#10;&#10;Description automatically generated">
            <a:extLst>
              <a:ext uri="{FF2B5EF4-FFF2-40B4-BE49-F238E27FC236}">
                <a16:creationId xmlns:a16="http://schemas.microsoft.com/office/drawing/2014/main" id="{CEB44B6C-AA3F-4662-8E38-676D8D306E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2593" y="6177455"/>
            <a:ext cx="2868256" cy="656352"/>
          </a:xfrm>
          <a:prstGeom prst="rect">
            <a:avLst/>
          </a:prstGeom>
        </p:spPr>
      </p:pic>
    </p:spTree>
    <p:extLst>
      <p:ext uri="{BB962C8B-B14F-4D97-AF65-F5344CB8AC3E}">
        <p14:creationId xmlns:p14="http://schemas.microsoft.com/office/powerpoint/2010/main" val="195275416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Blank — No Footer">
    <p:spTree>
      <p:nvGrpSpPr>
        <p:cNvPr id="1" name=""/>
        <p:cNvGrpSpPr/>
        <p:nvPr/>
      </p:nvGrpSpPr>
      <p:grpSpPr>
        <a:xfrm>
          <a:off x="0" y="0"/>
          <a:ext cx="0" cy="0"/>
          <a:chOff x="0" y="0"/>
          <a:chExt cx="0" cy="0"/>
        </a:xfrm>
      </p:grpSpPr>
      <p:sp>
        <p:nvSpPr>
          <p:cNvPr id="3"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Tree>
    <p:extLst>
      <p:ext uri="{BB962C8B-B14F-4D97-AF65-F5344CB8AC3E}">
        <p14:creationId xmlns:p14="http://schemas.microsoft.com/office/powerpoint/2010/main" val="41591317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ack Cover White">
    <p:bg>
      <p:bgPr>
        <a:solidFill>
          <a:schemeClr val="bg1"/>
        </a:solidFill>
        <a:effectLst/>
      </p:bgPr>
    </p:bg>
    <p:spTree>
      <p:nvGrpSpPr>
        <p:cNvPr id="1" name=""/>
        <p:cNvGrpSpPr/>
        <p:nvPr/>
      </p:nvGrpSpPr>
      <p:grpSpPr>
        <a:xfrm>
          <a:off x="0" y="0"/>
          <a:ext cx="0" cy="0"/>
          <a:chOff x="0" y="0"/>
          <a:chExt cx="0" cy="0"/>
        </a:xfrm>
      </p:grpSpPr>
      <p:sp>
        <p:nvSpPr>
          <p:cNvPr id="10" name="Pentagon 9"/>
          <p:cNvSpPr/>
          <p:nvPr userDrawn="1"/>
        </p:nvSpPr>
        <p:spPr>
          <a:xfrm>
            <a:off x="0" y="0"/>
            <a:ext cx="11277597" cy="6858000"/>
          </a:xfrm>
          <a:prstGeom prst="homePlate">
            <a:avLst>
              <a:gd name="adj" fmla="val 20935"/>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1" name="Pentagon 10"/>
          <p:cNvSpPr/>
          <p:nvPr userDrawn="1"/>
        </p:nvSpPr>
        <p:spPr>
          <a:xfrm>
            <a:off x="0" y="0"/>
            <a:ext cx="9719731" cy="6858000"/>
          </a:xfrm>
          <a:prstGeom prst="homePlate">
            <a:avLst>
              <a:gd name="adj" fmla="val 20935"/>
            </a:avLst>
          </a:prstGeom>
          <a:solidFill>
            <a:srgbClr val="E8E8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6" name="Picture 5" descr="Text&#10;&#10;Description automatically generated">
            <a:extLst>
              <a:ext uri="{FF2B5EF4-FFF2-40B4-BE49-F238E27FC236}">
                <a16:creationId xmlns:a16="http://schemas.microsoft.com/office/drawing/2014/main" id="{78F841E2-CDF6-49FB-BA6C-24C9A2758B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117677"/>
            <a:ext cx="3235213" cy="740324"/>
          </a:xfrm>
          <a:prstGeom prst="rect">
            <a:avLst/>
          </a:prstGeom>
        </p:spPr>
      </p:pic>
    </p:spTree>
    <p:extLst>
      <p:ext uri="{BB962C8B-B14F-4D97-AF65-F5344CB8AC3E}">
        <p14:creationId xmlns:p14="http://schemas.microsoft.com/office/powerpoint/2010/main" val="163492311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Two Column — Footer">
    <p:spTree>
      <p:nvGrpSpPr>
        <p:cNvPr id="1" name=""/>
        <p:cNvGrpSpPr/>
        <p:nvPr/>
      </p:nvGrpSpPr>
      <p:grpSpPr>
        <a:xfrm>
          <a:off x="0" y="0"/>
          <a:ext cx="0" cy="0"/>
          <a:chOff x="0" y="0"/>
          <a:chExt cx="0" cy="0"/>
        </a:xfrm>
      </p:grpSpPr>
      <p:sp>
        <p:nvSpPr>
          <p:cNvPr id="12" name="Title Placeholder"/>
          <p:cNvSpPr>
            <a:spLocks noGrp="1"/>
          </p:cNvSpPr>
          <p:nvPr>
            <p:ph type="title" hasCustomPrompt="1"/>
          </p:nvPr>
        </p:nvSpPr>
        <p:spPr>
          <a:xfrm>
            <a:off x="658368" y="415545"/>
            <a:ext cx="10887456" cy="423193"/>
          </a:xfrm>
        </p:spPr>
        <p:txBody>
          <a:bodyPr lIns="0" tIns="0" rIns="0" bIns="0" anchor="b">
            <a:noAutofit/>
          </a:bodyPr>
          <a:lstStyle>
            <a:lvl1pPr>
              <a:lnSpc>
                <a:spcPct val="90000"/>
              </a:lnSpc>
              <a:defRPr sz="3200" baseline="0">
                <a:solidFill>
                  <a:srgbClr val="3D4551"/>
                </a:solidFill>
                <a:latin typeface="+mj-lt"/>
                <a:cs typeface="SapientSansBold"/>
              </a:defRPr>
            </a:lvl1pPr>
          </a:lstStyle>
          <a:p>
            <a:pPr marL="0" marR="0" lvl="0" indent="0" algn="l" defTabSz="609585" rtl="0" eaLnBrk="1" fontAlgn="base" latinLnBrk="0" hangingPunct="1">
              <a:lnSpc>
                <a:spcPct val="90000"/>
              </a:lnSpc>
              <a:spcBef>
                <a:spcPct val="0"/>
              </a:spcBef>
              <a:spcAft>
                <a:spcPct val="0"/>
              </a:spcAft>
              <a:buClrTx/>
              <a:buSzTx/>
              <a:buFontTx/>
              <a:buNone/>
              <a:tabLst/>
              <a:defRPr/>
            </a:pPr>
            <a:r>
              <a:rPr lang="en-US"/>
              <a:t>Two-Column Title (Must Define for Accessibility)</a:t>
            </a:r>
          </a:p>
        </p:txBody>
      </p:sp>
      <p:sp>
        <p:nvSpPr>
          <p:cNvPr id="4" name="Content Placeholder Left">
            <a:extLst>
              <a:ext uri="{FF2B5EF4-FFF2-40B4-BE49-F238E27FC236}">
                <a16:creationId xmlns:a16="http://schemas.microsoft.com/office/drawing/2014/main" id="{A73B02CD-AC6B-8680-9413-653C384FF804}"/>
              </a:ext>
            </a:extLst>
          </p:cNvPr>
          <p:cNvSpPr>
            <a:spLocks noGrp="1"/>
          </p:cNvSpPr>
          <p:nvPr>
            <p:ph sz="quarter" idx="11"/>
          </p:nvPr>
        </p:nvSpPr>
        <p:spPr>
          <a:xfrm>
            <a:off x="658368" y="1426633"/>
            <a:ext cx="5340096"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Right">
            <a:extLst>
              <a:ext uri="{FF2B5EF4-FFF2-40B4-BE49-F238E27FC236}">
                <a16:creationId xmlns:a16="http://schemas.microsoft.com/office/drawing/2014/main" id="{751FC832-B6F5-43C4-20C8-6F29B825C885}"/>
              </a:ext>
            </a:extLst>
          </p:cNvPr>
          <p:cNvSpPr>
            <a:spLocks noGrp="1"/>
          </p:cNvSpPr>
          <p:nvPr>
            <p:ph sz="quarter" idx="12"/>
          </p:nvPr>
        </p:nvSpPr>
        <p:spPr>
          <a:xfrm>
            <a:off x="6205728" y="1426633"/>
            <a:ext cx="5340096" cy="4800600"/>
          </a:xfrm>
        </p:spPr>
        <p:txBody>
          <a:bodyPr numCol="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NCI Logo" descr="NCI-Logo-Gray-Knock-NEW.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0" y="6486144"/>
            <a:ext cx="2555851" cy="243840"/>
          </a:xfrm>
          <a:prstGeom prst="rect">
            <a:avLst/>
          </a:prstGeom>
        </p:spPr>
      </p:pic>
      <p:sp>
        <p:nvSpPr>
          <p:cNvPr id="5" name="Slide Number">
            <a:extLst>
              <a:ext uri="{FF2B5EF4-FFF2-40B4-BE49-F238E27FC236}">
                <a16:creationId xmlns:a16="http://schemas.microsoft.com/office/drawing/2014/main" id="{23A70EBE-6360-120F-DB25-2DFAA60C6274}"/>
              </a:ext>
            </a:extLst>
          </p:cNvPr>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3D4551"/>
                </a:solidFill>
                <a:latin typeface="+mn-lt"/>
                <a:cs typeface="SapientSansRegular"/>
              </a:rPr>
              <a:t> </a:t>
            </a:r>
            <a:fld id="{4225D95B-3580-C74C-AC82-B8FCF626B418}" type="slidenum">
              <a:rPr lang="en-US" sz="1333" b="1" smtClean="0">
                <a:solidFill>
                  <a:srgbClr val="3D4551"/>
                </a:solidFill>
                <a:latin typeface="+mn-lt"/>
                <a:cs typeface="SapientSansRegular"/>
              </a:rPr>
              <a:pPr algn="r" fontAlgn="auto">
                <a:lnSpc>
                  <a:spcPct val="101000"/>
                </a:lnSpc>
                <a:spcBef>
                  <a:spcPct val="50000"/>
                </a:spcBef>
                <a:spcAft>
                  <a:spcPts val="0"/>
                </a:spcAft>
                <a:defRPr/>
              </a:pPr>
              <a:t>‹#›</a:t>
            </a:fld>
            <a:endParaRPr lang="en-US" sz="1333" b="1">
              <a:solidFill>
                <a:srgbClr val="3D4551"/>
              </a:solidFill>
              <a:latin typeface="+mn-lt"/>
              <a:cs typeface="SapientSansRegular"/>
            </a:endParaRPr>
          </a:p>
        </p:txBody>
      </p:sp>
    </p:spTree>
    <p:extLst>
      <p:ext uri="{BB962C8B-B14F-4D97-AF65-F5344CB8AC3E}">
        <p14:creationId xmlns:p14="http://schemas.microsoft.com/office/powerpoint/2010/main" val="425528671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Gray Section Break ALT">
    <p:bg>
      <p:bgPr>
        <a:solidFill>
          <a:schemeClr val="bg1"/>
        </a:solidFill>
        <a:effectLst/>
      </p:bgPr>
    </p:bg>
    <p:spTree>
      <p:nvGrpSpPr>
        <p:cNvPr id="1" name=""/>
        <p:cNvGrpSpPr/>
        <p:nvPr/>
      </p:nvGrpSpPr>
      <p:grpSpPr>
        <a:xfrm>
          <a:off x="0" y="0"/>
          <a:ext cx="0" cy="0"/>
          <a:chOff x="0" y="0"/>
          <a:chExt cx="0" cy="0"/>
        </a:xfrm>
      </p:grpSpPr>
      <p:sp>
        <p:nvSpPr>
          <p:cNvPr id="7" name="Pentagon 6"/>
          <p:cNvSpPr>
            <a:spLocks noChangeAspect="1"/>
          </p:cNvSpPr>
          <p:nvPr userDrawn="1"/>
        </p:nvSpPr>
        <p:spPr>
          <a:xfrm>
            <a:off x="2031143" y="0"/>
            <a:ext cx="3829485" cy="6864096"/>
          </a:xfrm>
          <a:prstGeom prst="homePlate">
            <a:avLst>
              <a:gd name="adj" fmla="val 36290"/>
            </a:avLst>
          </a:prstGeom>
          <a:solidFill>
            <a:srgbClr val="5656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Pentagon 9"/>
          <p:cNvSpPr>
            <a:spLocks noChangeAspect="1"/>
          </p:cNvSpPr>
          <p:nvPr userDrawn="1"/>
        </p:nvSpPr>
        <p:spPr>
          <a:xfrm>
            <a:off x="1" y="0"/>
            <a:ext cx="4305313" cy="6864096"/>
          </a:xfrm>
          <a:prstGeom prst="homePlate">
            <a:avLst>
              <a:gd name="adj" fmla="val 32357"/>
            </a:avLst>
          </a:prstGeom>
          <a:solidFill>
            <a:srgbClr val="4C4C4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8" name="Title 1"/>
          <p:cNvSpPr>
            <a:spLocks noGrp="1"/>
          </p:cNvSpPr>
          <p:nvPr>
            <p:ph type="ctrTitle" hasCustomPrompt="1"/>
          </p:nvPr>
        </p:nvSpPr>
        <p:spPr>
          <a:xfrm>
            <a:off x="5860628" y="2423160"/>
            <a:ext cx="5416971" cy="1828800"/>
          </a:xfrm>
        </p:spPr>
        <p:txBody>
          <a:bodyPr lIns="0" tIns="0" rIns="0" bIns="0" anchor="b">
            <a:noAutofit/>
          </a:bodyPr>
          <a:lstStyle>
            <a:lvl1pPr algn="r">
              <a:defRPr sz="3733" spc="-107">
                <a:solidFill>
                  <a:srgbClr val="BB0E3D"/>
                </a:solidFill>
                <a:latin typeface="+mj-lt"/>
                <a:cs typeface="SapientSansBold"/>
              </a:defRPr>
            </a:lvl1pPr>
          </a:lstStyle>
          <a:p>
            <a:pPr lvl="0"/>
            <a:r>
              <a:rPr lang="en-US"/>
              <a:t>Section title</a:t>
            </a:r>
          </a:p>
        </p:txBody>
      </p:sp>
      <p:sp>
        <p:nvSpPr>
          <p:cNvPr id="9" name="Subtitle 2"/>
          <p:cNvSpPr>
            <a:spLocks noGrp="1"/>
          </p:cNvSpPr>
          <p:nvPr>
            <p:ph type="subTitle" idx="1" hasCustomPrompt="1"/>
          </p:nvPr>
        </p:nvSpPr>
        <p:spPr>
          <a:xfrm>
            <a:off x="5860628" y="4343400"/>
            <a:ext cx="5408560" cy="685800"/>
          </a:xfrm>
        </p:spPr>
        <p:txBody>
          <a:bodyPr lIns="0" tIns="0" rIns="0" bIns="0">
            <a:noAutofit/>
          </a:bodyPr>
          <a:lstStyle>
            <a:lvl1pPr marL="0" indent="0" algn="r">
              <a:buNone/>
              <a:defRPr sz="1867" b="0" i="1" spc="133">
                <a:solidFill>
                  <a:schemeClr val="accent3"/>
                </a:solidFill>
                <a:latin typeface="+mn-lt"/>
                <a:cs typeface="SapientCentroSlab-Ligh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Subtitle goes here</a:t>
            </a:r>
          </a:p>
        </p:txBody>
      </p:sp>
      <p:pic>
        <p:nvPicPr>
          <p:cNvPr id="11" name="Picture 10" descr="NCI-Logo-White-Knoc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4802" y="6486144"/>
            <a:ext cx="2555849" cy="243840"/>
          </a:xfrm>
          <a:prstGeom prst="rect">
            <a:avLst/>
          </a:prstGeom>
        </p:spPr>
      </p:pic>
      <p:sp>
        <p:nvSpPr>
          <p:cNvPr id="13" name="Text Box 14"/>
          <p:cNvSpPr txBox="1">
            <a:spLocks noChangeArrowheads="1"/>
          </p:cNvSpPr>
          <p:nvPr userDrawn="1"/>
        </p:nvSpPr>
        <p:spPr bwMode="auto">
          <a:xfrm>
            <a:off x="11529485" y="6486144"/>
            <a:ext cx="410633" cy="243840"/>
          </a:xfrm>
          <a:prstGeom prst="rect">
            <a:avLst/>
          </a:prstGeom>
          <a:noFill/>
          <a:ln w="9525">
            <a:noFill/>
            <a:miter lim="800000"/>
            <a:headEnd/>
            <a:tailEnd/>
          </a:ln>
          <a:effectLst/>
        </p:spPr>
        <p:txBody>
          <a:bodyPr lIns="0" tIns="0" rIns="0" bIns="0">
            <a:noAutofit/>
          </a:bodyPr>
          <a:lstStyle>
            <a:lvl1pPr defTabSz="912813" eaLnBrk="0" hangingPunct="0">
              <a:tabLst>
                <a:tab pos="11025188" algn="r"/>
              </a:tabLst>
              <a:defRPr sz="2400">
                <a:solidFill>
                  <a:schemeClr val="tx1"/>
                </a:solidFill>
                <a:latin typeface="Georgia" charset="0"/>
                <a:ea typeface="ＭＳ Ｐゴシック" charset="0"/>
                <a:cs typeface="ＭＳ Ｐゴシック" charset="0"/>
              </a:defRPr>
            </a:lvl1pPr>
            <a:lvl2pPr marL="37931725" indent="-37474525" defTabSz="912813" eaLnBrk="0" hangingPunct="0">
              <a:tabLst>
                <a:tab pos="11025188" algn="r"/>
              </a:tabLst>
              <a:defRPr sz="2400">
                <a:solidFill>
                  <a:schemeClr val="tx1"/>
                </a:solidFill>
                <a:latin typeface="Georgia" charset="0"/>
                <a:ea typeface="ＭＳ Ｐゴシック" charset="0"/>
              </a:defRPr>
            </a:lvl2pPr>
            <a:lvl3pPr eaLnBrk="0" hangingPunct="0">
              <a:tabLst>
                <a:tab pos="11025188" algn="r"/>
              </a:tabLst>
              <a:defRPr sz="2400">
                <a:solidFill>
                  <a:schemeClr val="tx1"/>
                </a:solidFill>
                <a:latin typeface="Georgia" charset="0"/>
                <a:ea typeface="ＭＳ Ｐゴシック" charset="0"/>
              </a:defRPr>
            </a:lvl3pPr>
            <a:lvl4pPr eaLnBrk="0" hangingPunct="0">
              <a:tabLst>
                <a:tab pos="11025188" algn="r"/>
              </a:tabLst>
              <a:defRPr sz="2400">
                <a:solidFill>
                  <a:schemeClr val="tx1"/>
                </a:solidFill>
                <a:latin typeface="Georgia" charset="0"/>
                <a:ea typeface="ＭＳ Ｐゴシック" charset="0"/>
              </a:defRPr>
            </a:lvl4pPr>
            <a:lvl5pPr eaLnBrk="0" hangingPunct="0">
              <a:tabLst>
                <a:tab pos="11025188" algn="r"/>
              </a:tabLst>
              <a:defRPr sz="2400">
                <a:solidFill>
                  <a:schemeClr val="tx1"/>
                </a:solidFill>
                <a:latin typeface="Georgia" charset="0"/>
                <a:ea typeface="ＭＳ Ｐゴシック" charset="0"/>
              </a:defRPr>
            </a:lvl5pPr>
            <a:lvl6pPr marL="457200" eaLnBrk="0" fontAlgn="base" hangingPunct="0">
              <a:spcBef>
                <a:spcPct val="0"/>
              </a:spcBef>
              <a:spcAft>
                <a:spcPct val="0"/>
              </a:spcAft>
              <a:tabLst>
                <a:tab pos="11025188" algn="r"/>
              </a:tabLst>
              <a:defRPr sz="2400">
                <a:solidFill>
                  <a:schemeClr val="tx1"/>
                </a:solidFill>
                <a:latin typeface="Georgia" charset="0"/>
                <a:ea typeface="ＭＳ Ｐゴシック" charset="0"/>
              </a:defRPr>
            </a:lvl6pPr>
            <a:lvl7pPr marL="914400" eaLnBrk="0" fontAlgn="base" hangingPunct="0">
              <a:spcBef>
                <a:spcPct val="0"/>
              </a:spcBef>
              <a:spcAft>
                <a:spcPct val="0"/>
              </a:spcAft>
              <a:tabLst>
                <a:tab pos="11025188" algn="r"/>
              </a:tabLst>
              <a:defRPr sz="2400">
                <a:solidFill>
                  <a:schemeClr val="tx1"/>
                </a:solidFill>
                <a:latin typeface="Georgia" charset="0"/>
                <a:ea typeface="ＭＳ Ｐゴシック" charset="0"/>
              </a:defRPr>
            </a:lvl7pPr>
            <a:lvl8pPr marL="1371600" eaLnBrk="0" fontAlgn="base" hangingPunct="0">
              <a:spcBef>
                <a:spcPct val="0"/>
              </a:spcBef>
              <a:spcAft>
                <a:spcPct val="0"/>
              </a:spcAft>
              <a:tabLst>
                <a:tab pos="11025188" algn="r"/>
              </a:tabLst>
              <a:defRPr sz="2400">
                <a:solidFill>
                  <a:schemeClr val="tx1"/>
                </a:solidFill>
                <a:latin typeface="Georgia" charset="0"/>
                <a:ea typeface="ＭＳ Ｐゴシック" charset="0"/>
              </a:defRPr>
            </a:lvl8pPr>
            <a:lvl9pPr marL="1828800" eaLnBrk="0" fontAlgn="base" hangingPunct="0">
              <a:spcBef>
                <a:spcPct val="0"/>
              </a:spcBef>
              <a:spcAft>
                <a:spcPct val="0"/>
              </a:spcAft>
              <a:tabLst>
                <a:tab pos="11025188" algn="r"/>
              </a:tabLst>
              <a:defRPr sz="2400">
                <a:solidFill>
                  <a:schemeClr val="tx1"/>
                </a:solidFill>
                <a:latin typeface="Georgia" charset="0"/>
                <a:ea typeface="ＭＳ Ｐゴシック" charset="0"/>
              </a:defRPr>
            </a:lvl9pPr>
          </a:lstStyle>
          <a:p>
            <a:pPr algn="r" fontAlgn="auto">
              <a:lnSpc>
                <a:spcPct val="101000"/>
              </a:lnSpc>
              <a:spcBef>
                <a:spcPct val="50000"/>
              </a:spcBef>
              <a:spcAft>
                <a:spcPts val="0"/>
              </a:spcAft>
              <a:defRPr/>
            </a:pPr>
            <a:r>
              <a:rPr lang="en-US" sz="1333" b="1">
                <a:solidFill>
                  <a:srgbClr val="7F7F7F"/>
                </a:solidFill>
                <a:latin typeface="+mn-lt"/>
                <a:cs typeface="SapientSansRegular"/>
              </a:rPr>
              <a:t> </a:t>
            </a:r>
            <a:fld id="{4225D95B-3580-C74C-AC82-B8FCF626B418}" type="slidenum">
              <a:rPr lang="en-US" sz="1333" b="1" smtClean="0">
                <a:solidFill>
                  <a:srgbClr val="7F7F7F"/>
                </a:solidFill>
                <a:latin typeface="+mn-lt"/>
                <a:cs typeface="SapientSansRegular"/>
              </a:rPr>
              <a:pPr algn="r" fontAlgn="auto">
                <a:lnSpc>
                  <a:spcPct val="101000"/>
                </a:lnSpc>
                <a:spcBef>
                  <a:spcPct val="50000"/>
                </a:spcBef>
                <a:spcAft>
                  <a:spcPts val="0"/>
                </a:spcAft>
                <a:defRPr/>
              </a:pPr>
              <a:t>‹#›</a:t>
            </a:fld>
            <a:endParaRPr lang="en-US" sz="1333" b="1">
              <a:solidFill>
                <a:srgbClr val="7F7F7F"/>
              </a:solidFill>
              <a:latin typeface="+mn-lt"/>
              <a:cs typeface="SapientSansRegular"/>
            </a:endParaRPr>
          </a:p>
        </p:txBody>
      </p:sp>
    </p:spTree>
    <p:extLst>
      <p:ext uri="{BB962C8B-B14F-4D97-AF65-F5344CB8AC3E}">
        <p14:creationId xmlns:p14="http://schemas.microsoft.com/office/powerpoint/2010/main" val="70153910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ctrTitle"/>
          </p:nvPr>
        </p:nvSpPr>
        <p:spPr bwMode="auto">
          <a:xfrm>
            <a:off x="1011936" y="1984248"/>
            <a:ext cx="8631936"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l" rtl="0">
              <a:spcBef>
                <a:spcPct val="0"/>
              </a:spcBef>
              <a:buNone/>
              <a:defRPr sz="3600" b="1">
                <a:ln>
                  <a:noFill/>
                </a:ln>
                <a:solidFill>
                  <a:schemeClr val="tx1"/>
                </a:solidFill>
                <a:effectLst/>
                <a:latin typeface="+mj-lt"/>
                <a:ea typeface="+mj-ea"/>
                <a:cs typeface="+mj-cs"/>
              </a:defRPr>
            </a:lvl1pPr>
          </a:lstStyle>
          <a:p>
            <a:r>
              <a:rPr kumimoji="0" lang="en-US"/>
              <a:t>Click to edit Master title style</a:t>
            </a:r>
            <a:endParaRPr kumimoji="0" lang="en-US" dirty="0"/>
          </a:p>
        </p:txBody>
      </p:sp>
      <p:sp>
        <p:nvSpPr>
          <p:cNvPr id="17" name="Subtitle 16"/>
          <p:cNvSpPr>
            <a:spLocks noGrp="1"/>
          </p:cNvSpPr>
          <p:nvPr>
            <p:ph type="subTitle" idx="1"/>
          </p:nvPr>
        </p:nvSpPr>
        <p:spPr>
          <a:xfrm>
            <a:off x="1011936" y="1371600"/>
            <a:ext cx="8631936" cy="457200"/>
          </a:xfrm>
        </p:spPr>
        <p:txBody>
          <a:bodyPr lIns="0" rIns="18288">
            <a:normAutofit/>
          </a:bodyPr>
          <a:lstStyle>
            <a:lvl1pPr marL="0" marR="45720" indent="0" algn="l">
              <a:buNone/>
              <a:defRPr sz="2400">
                <a:solidFill>
                  <a:schemeClr val="tx1"/>
                </a:solidFill>
                <a:latin typeface="+mn-l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8" name="Text Placeholder 7"/>
          <p:cNvSpPr>
            <a:spLocks noGrp="1"/>
          </p:cNvSpPr>
          <p:nvPr>
            <p:ph type="body" sz="quarter" idx="13"/>
          </p:nvPr>
        </p:nvSpPr>
        <p:spPr>
          <a:xfrm>
            <a:off x="1011936" y="4416552"/>
            <a:ext cx="8631936" cy="457200"/>
          </a:xfrm>
        </p:spPr>
        <p:txBody>
          <a:bodyPr>
            <a:noAutofit/>
          </a:bodyPr>
          <a:lstStyle>
            <a:lvl1pPr>
              <a:buNone/>
              <a:defRPr sz="1600"/>
            </a:lvl1pPr>
            <a:lvl2pPr>
              <a:defRPr sz="1600"/>
            </a:lvl2pPr>
            <a:lvl3pPr>
              <a:defRPr sz="1600"/>
            </a:lvl3pPr>
            <a:lvl4pPr>
              <a:defRPr sz="1600"/>
            </a:lvl4pPr>
            <a:lvl5pPr>
              <a:defRPr sz="1600"/>
            </a:lvl5pPr>
          </a:lstStyle>
          <a:p>
            <a:pPr lvl="0"/>
            <a:r>
              <a:rPr lang="en-US"/>
              <a:t>Click to edit Master text styles</a:t>
            </a:r>
          </a:p>
        </p:txBody>
      </p:sp>
      <p:sp>
        <p:nvSpPr>
          <p:cNvPr id="10" name="Text Placeholder 7"/>
          <p:cNvSpPr>
            <a:spLocks noGrp="1"/>
          </p:cNvSpPr>
          <p:nvPr>
            <p:ph type="body" sz="quarter" idx="14"/>
          </p:nvPr>
        </p:nvSpPr>
        <p:spPr bwMode="gray">
          <a:xfrm>
            <a:off x="4876800" y="5943600"/>
            <a:ext cx="6912864" cy="301752"/>
          </a:xfrm>
        </p:spPr>
        <p:txBody>
          <a:bodyPr>
            <a:noAutofit/>
          </a:bodyPr>
          <a:lstStyle>
            <a:lvl1pPr>
              <a:buNone/>
              <a:defRPr sz="1800" b="1">
                <a:solidFill>
                  <a:schemeClr val="bg1"/>
                </a:solidFill>
              </a:defRPr>
            </a:lvl1pPr>
            <a:lvl2pPr>
              <a:defRPr sz="1600"/>
            </a:lvl2pPr>
            <a:lvl3pPr>
              <a:defRPr sz="1600"/>
            </a:lvl3pPr>
            <a:lvl4pPr>
              <a:defRPr sz="1600"/>
            </a:lvl4pPr>
            <a:lvl5pPr>
              <a:defRPr sz="1600"/>
            </a:lvl5pPr>
          </a:lstStyle>
          <a:p>
            <a:pPr lvl="0"/>
            <a:r>
              <a:rPr lang="en-US"/>
              <a:t>Click to edit Master text styles</a:t>
            </a:r>
          </a:p>
        </p:txBody>
      </p:sp>
      <p:sp>
        <p:nvSpPr>
          <p:cNvPr id="11" name="Text Placeholder 7"/>
          <p:cNvSpPr>
            <a:spLocks noGrp="1"/>
          </p:cNvSpPr>
          <p:nvPr>
            <p:ph type="body" sz="quarter" idx="15"/>
          </p:nvPr>
        </p:nvSpPr>
        <p:spPr bwMode="gray">
          <a:xfrm>
            <a:off x="4876800" y="6236208"/>
            <a:ext cx="6912864" cy="539496"/>
          </a:xfrm>
        </p:spPr>
        <p:txBody>
          <a:bodyPr>
            <a:noAutofit/>
          </a:bodyPr>
          <a:lstStyle>
            <a:lvl1pPr>
              <a:buNone/>
              <a:defRPr sz="1400" b="0">
                <a:solidFill>
                  <a:schemeClr val="bg1"/>
                </a:solidFill>
              </a:defRPr>
            </a:lvl1pPr>
            <a:lvl2pPr>
              <a:defRPr sz="1600"/>
            </a:lvl2pPr>
            <a:lvl3pPr>
              <a:defRPr sz="1600"/>
            </a:lvl3pPr>
            <a:lvl4pPr>
              <a:defRPr sz="1600"/>
            </a:lvl4pPr>
            <a:lvl5pPr>
              <a:defRPr sz="1600"/>
            </a:lvl5pPr>
          </a:lstStyle>
          <a:p>
            <a:pPr lvl="0"/>
            <a:r>
              <a:rPr lang="en-US"/>
              <a:t>Click to edit Master text styles</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801" y="6013864"/>
            <a:ext cx="2974855" cy="573025"/>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28402" y="3333750"/>
            <a:ext cx="902209" cy="2164274"/>
          </a:xfrm>
          <a:prstGeom prst="rect">
            <a:avLst/>
          </a:prstGeom>
        </p:spPr>
      </p:pic>
      <p:pic>
        <p:nvPicPr>
          <p:cNvPr id="15" name="Picture 1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12041" y="533401"/>
            <a:ext cx="6354619" cy="274321"/>
          </a:xfrm>
          <a:prstGeom prst="rect">
            <a:avLst/>
          </a:prstGeom>
        </p:spPr>
      </p:pic>
    </p:spTree>
    <p:extLst>
      <p:ext uri="{BB962C8B-B14F-4D97-AF65-F5344CB8AC3E}">
        <p14:creationId xmlns:p14="http://schemas.microsoft.com/office/powerpoint/2010/main" val="412646524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Slide Number Placeholder 5"/>
          <p:cNvSpPr>
            <a:spLocks noGrp="1"/>
          </p:cNvSpPr>
          <p:nvPr>
            <p:ph type="sldNum" sz="quarter" idx="12"/>
          </p:nvPr>
        </p:nvSpPr>
        <p:spPr/>
        <p:txBody>
          <a:bodyPr/>
          <a:lstStyle/>
          <a:p>
            <a:fld id="{0235576B-7F3C-4840-ADD7-A9DF1158E3A5}" type="slidenum">
              <a:rPr lang="en-US" smtClean="0"/>
              <a:pPr/>
              <a:t>‹#›</a:t>
            </a:fld>
            <a:endParaRPr lang="en-US"/>
          </a:p>
        </p:txBody>
      </p:sp>
    </p:spTree>
    <p:extLst>
      <p:ext uri="{BB962C8B-B14F-4D97-AF65-F5344CB8AC3E}">
        <p14:creationId xmlns:p14="http://schemas.microsoft.com/office/powerpoint/2010/main" val="370172157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12"/>
          </p:nvPr>
        </p:nvSpPr>
        <p:spPr bwMode="gray"/>
        <p:txBody>
          <a:bodyPr/>
          <a:lstStyle/>
          <a:p>
            <a:fld id="{0235576B-7F3C-4840-ADD7-A9DF1158E3A5}" type="slidenum">
              <a:rPr lang="en-US" smtClean="0"/>
              <a:pPr/>
              <a:t>‹#›</a:t>
            </a:fld>
            <a:endParaRPr lang="en-US"/>
          </a:p>
        </p:txBody>
      </p:sp>
      <p:sp>
        <p:nvSpPr>
          <p:cNvPr id="2" name="Title 1"/>
          <p:cNvSpPr>
            <a:spLocks noGrp="1"/>
          </p:cNvSpPr>
          <p:nvPr>
            <p:ph type="title"/>
          </p:nvPr>
        </p:nvSpPr>
        <p:spPr>
          <a:xfrm>
            <a:off x="1011936" y="1984248"/>
            <a:ext cx="8631936" cy="1371600"/>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3600" b="1" cap="none" baseline="0" dirty="0">
                <a:ln w="635">
                  <a:noFill/>
                </a:ln>
                <a:solidFill>
                  <a:schemeClr val="tx1"/>
                </a:solidFill>
                <a:effectLst/>
                <a:latin typeface="+mj-lt"/>
                <a:ea typeface="+mj-ea"/>
                <a:cs typeface="+mj-cs"/>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1011936" y="3429000"/>
            <a:ext cx="8631936" cy="1371600"/>
          </a:xfrm>
        </p:spPr>
        <p:txBody>
          <a:bodyPr lIns="0" rIns="0" anchor="t">
            <a:normAutofit/>
          </a:bodyPr>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9606" y="4203193"/>
            <a:ext cx="902209" cy="2164274"/>
          </a:xfrm>
          <a:prstGeom prst="rect">
            <a:avLst/>
          </a:prstGeom>
        </p:spPr>
      </p:pic>
    </p:spTree>
    <p:extLst>
      <p:ext uri="{BB962C8B-B14F-4D97-AF65-F5344CB8AC3E}">
        <p14:creationId xmlns:p14="http://schemas.microsoft.com/office/powerpoint/2010/main" val="39157355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10058400" cy="914400"/>
          </a:xfrm>
        </p:spPr>
        <p:txBody>
          <a:bodyPr/>
          <a:lstStyle/>
          <a:p>
            <a:r>
              <a:rPr kumimoji="0" lang="en-US"/>
              <a:t>Click to edit Master title style</a:t>
            </a:r>
            <a:endParaRPr kumimoji="0" lang="en-US" dirty="0"/>
          </a:p>
        </p:txBody>
      </p:sp>
      <p:sp>
        <p:nvSpPr>
          <p:cNvPr id="3" name="Content Placeholder 2"/>
          <p:cNvSpPr>
            <a:spLocks noGrp="1"/>
          </p:cNvSpPr>
          <p:nvPr>
            <p:ph sz="half" idx="1"/>
          </p:nvPr>
        </p:nvSpPr>
        <p:spPr>
          <a:xfrm>
            <a:off x="304800" y="1527048"/>
            <a:ext cx="4876800" cy="4416552"/>
          </a:xfrm>
        </p:spPr>
        <p:txBody>
          <a:bodyPr/>
          <a:lstStyle>
            <a:lvl1pPr>
              <a:defRPr sz="2400"/>
            </a:lvl1pPr>
            <a:lvl2pPr>
              <a:defRPr sz="2400"/>
            </a:lvl2pPr>
            <a:lvl3pPr>
              <a:defRPr sz="20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5384800" y="1527048"/>
            <a:ext cx="4876800" cy="4416552"/>
          </a:xfrm>
        </p:spPr>
        <p:txBody>
          <a:bodyPr/>
          <a:lstStyle>
            <a:lvl1pPr>
              <a:defRPr sz="2400"/>
            </a:lvl1pPr>
            <a:lvl2pPr>
              <a:defRPr sz="2400"/>
            </a:lvl2pPr>
            <a:lvl3pPr>
              <a:defRPr sz="20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Slide Number Placeholder 6"/>
          <p:cNvSpPr>
            <a:spLocks noGrp="1"/>
          </p:cNvSpPr>
          <p:nvPr>
            <p:ph type="sldNum" sz="quarter" idx="12"/>
          </p:nvPr>
        </p:nvSpPr>
        <p:spPr/>
        <p:txBody>
          <a:bodyPr/>
          <a:lstStyle/>
          <a:p>
            <a:fld id="{0235576B-7F3C-4840-ADD7-A9DF1158E3A5}" type="slidenum">
              <a:rPr lang="en-US" smtClean="0"/>
              <a:pPr/>
              <a:t>‹#›</a:t>
            </a:fld>
            <a:endParaRPr lang="en-US"/>
          </a:p>
        </p:txBody>
      </p:sp>
    </p:spTree>
    <p:extLst>
      <p:ext uri="{BB962C8B-B14F-4D97-AF65-F5344CB8AC3E}">
        <p14:creationId xmlns:p14="http://schemas.microsoft.com/office/powerpoint/2010/main" val="41207312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10058400" cy="914400"/>
          </a:xfrm>
        </p:spPr>
        <p:txBody>
          <a:bodyPr tIns="45720" anchor="b"/>
          <a:lstStyle>
            <a:lvl1pPr>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304800" y="1447800"/>
            <a:ext cx="4876800"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5388864" y="1452310"/>
            <a:ext cx="4876800"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04800" y="2107152"/>
            <a:ext cx="4876800" cy="3836448"/>
          </a:xfrm>
        </p:spPr>
        <p:txBody>
          <a:bodyPr tIns="0"/>
          <a:lstStyle>
            <a:lvl1pPr>
              <a:defRPr sz="2400"/>
            </a:lvl1pPr>
            <a:lvl2pPr>
              <a:defRPr sz="2400"/>
            </a:lvl2pPr>
            <a:lvl3pPr>
              <a:defRPr sz="20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Content Placeholder 5"/>
          <p:cNvSpPr>
            <a:spLocks noGrp="1"/>
          </p:cNvSpPr>
          <p:nvPr>
            <p:ph sz="quarter" idx="4"/>
          </p:nvPr>
        </p:nvSpPr>
        <p:spPr>
          <a:xfrm>
            <a:off x="5388864" y="2107152"/>
            <a:ext cx="4876800" cy="3836448"/>
          </a:xfrm>
        </p:spPr>
        <p:txBody>
          <a:bodyPr tIns="0"/>
          <a:lstStyle>
            <a:lvl1pPr>
              <a:defRPr sz="2400"/>
            </a:lvl1pPr>
            <a:lvl2pPr>
              <a:defRPr sz="2400"/>
            </a:lvl2pPr>
            <a:lvl3pPr>
              <a:defRPr sz="20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9" name="Slide Number Placeholder 8"/>
          <p:cNvSpPr>
            <a:spLocks noGrp="1"/>
          </p:cNvSpPr>
          <p:nvPr>
            <p:ph type="sldNum" sz="quarter" idx="12"/>
          </p:nvPr>
        </p:nvSpPr>
        <p:spPr/>
        <p:txBody>
          <a:bodyPr/>
          <a:lstStyle/>
          <a:p>
            <a:fld id="{0235576B-7F3C-4840-ADD7-A9DF1158E3A5}" type="slidenum">
              <a:rPr lang="en-US" smtClean="0"/>
              <a:pPr/>
              <a:t>‹#›</a:t>
            </a:fld>
            <a:endParaRPr lang="en-US"/>
          </a:p>
        </p:txBody>
      </p:sp>
    </p:spTree>
    <p:extLst>
      <p:ext uri="{BB962C8B-B14F-4D97-AF65-F5344CB8AC3E}">
        <p14:creationId xmlns:p14="http://schemas.microsoft.com/office/powerpoint/2010/main" val="89473601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55448"/>
            <a:ext cx="10058400" cy="9144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200" b="1">
                <a:ln>
                  <a:noFill/>
                </a:ln>
                <a:solidFill>
                  <a:schemeClr val="tx1"/>
                </a:solidFill>
                <a:effectLst/>
                <a:latin typeface="+mj-lt"/>
                <a:ea typeface="+mj-ea"/>
                <a:cs typeface="+mj-cs"/>
              </a:defRPr>
            </a:lvl1pPr>
          </a:lstStyle>
          <a:p>
            <a:r>
              <a:rPr kumimoji="0" lang="en-US"/>
              <a:t>Click to edit Master title style</a:t>
            </a:r>
            <a:endParaRPr kumimoji="0" lang="en-US" dirty="0"/>
          </a:p>
        </p:txBody>
      </p:sp>
      <p:sp>
        <p:nvSpPr>
          <p:cNvPr id="5" name="Slide Number Placeholder 4"/>
          <p:cNvSpPr>
            <a:spLocks noGrp="1"/>
          </p:cNvSpPr>
          <p:nvPr>
            <p:ph type="sldNum" sz="quarter" idx="12"/>
          </p:nvPr>
        </p:nvSpPr>
        <p:spPr/>
        <p:txBody>
          <a:bodyPr/>
          <a:lstStyle/>
          <a:p>
            <a:fld id="{0235576B-7F3C-4840-ADD7-A9DF1158E3A5}" type="slidenum">
              <a:rPr lang="en-US" smtClean="0"/>
              <a:pPr/>
              <a:t>‹#›</a:t>
            </a:fld>
            <a:endParaRPr lang="en-US"/>
          </a:p>
        </p:txBody>
      </p:sp>
    </p:spTree>
    <p:extLst>
      <p:ext uri="{BB962C8B-B14F-4D97-AF65-F5344CB8AC3E}">
        <p14:creationId xmlns:p14="http://schemas.microsoft.com/office/powerpoint/2010/main" val="20568107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35576B-7F3C-4840-ADD7-A9DF1158E3A5}" type="slidenum">
              <a:rPr lang="en-US" smtClean="0"/>
              <a:pPr/>
              <a:t>‹#›</a:t>
            </a:fld>
            <a:endParaRPr lang="en-US" dirty="0"/>
          </a:p>
        </p:txBody>
      </p:sp>
    </p:spTree>
    <p:extLst>
      <p:ext uri="{BB962C8B-B14F-4D97-AF65-F5344CB8AC3E}">
        <p14:creationId xmlns:p14="http://schemas.microsoft.com/office/powerpoint/2010/main" val="410174470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6"/>
          <p:cNvSpPr>
            <a:spLocks noGrp="1"/>
          </p:cNvSpPr>
          <p:nvPr>
            <p:ph type="sldNum" sz="quarter" idx="12"/>
          </p:nvPr>
        </p:nvSpPr>
        <p:spPr>
          <a:xfrm>
            <a:off x="10838688" y="6419088"/>
            <a:ext cx="1219200" cy="384048"/>
          </a:xfrm>
        </p:spPr>
        <p:txBody>
          <a:bodyPr/>
          <a:lstStyle/>
          <a:p>
            <a:fld id="{0235576B-7F3C-4840-ADD7-A9DF1158E3A5}" type="slidenum">
              <a:rPr lang="en-US" smtClean="0"/>
              <a:pPr/>
              <a:t>‹#›</a:t>
            </a:fld>
            <a:endParaRPr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9606" y="4203193"/>
            <a:ext cx="902209" cy="2164274"/>
          </a:xfrm>
          <a:prstGeom prst="rect">
            <a:avLst/>
          </a:prstGeom>
        </p:spPr>
      </p:pic>
      <p:sp>
        <p:nvSpPr>
          <p:cNvPr id="11" name="Content Placeholder 3"/>
          <p:cNvSpPr>
            <a:spLocks noGrp="1"/>
          </p:cNvSpPr>
          <p:nvPr>
            <p:ph sz="half" idx="1"/>
          </p:nvPr>
        </p:nvSpPr>
        <p:spPr>
          <a:xfrm>
            <a:off x="4165600" y="594360"/>
            <a:ext cx="6299200" cy="5349240"/>
          </a:xfrm>
        </p:spPr>
        <p:txBody>
          <a:bodyPr tIns="0"/>
          <a:lstStyle>
            <a:lvl1pPr>
              <a:defRPr sz="2400"/>
            </a:lvl1pPr>
            <a:lvl2pPr>
              <a:defRPr sz="2400"/>
            </a:lvl2pPr>
            <a:lvl3pPr>
              <a:defRPr sz="20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Title 1"/>
          <p:cNvSpPr>
            <a:spLocks noGrp="1"/>
          </p:cNvSpPr>
          <p:nvPr>
            <p:ph type="title"/>
          </p:nvPr>
        </p:nvSpPr>
        <p:spPr>
          <a:xfrm>
            <a:off x="304800" y="590552"/>
            <a:ext cx="3657600" cy="1162050"/>
          </a:xfrm>
        </p:spPr>
        <p:txBody>
          <a:bodyPr lIns="0" anchor="b">
            <a:noAutofit/>
          </a:bodyPr>
          <a:lstStyle>
            <a:lvl1pPr algn="l" rtl="0">
              <a:spcBef>
                <a:spcPct val="0"/>
              </a:spcBef>
              <a:buNone/>
              <a:defRPr sz="2400" b="1">
                <a:ln>
                  <a:noFill/>
                </a:ln>
                <a:solidFill>
                  <a:schemeClr val="tx2"/>
                </a:solidFill>
                <a:effectLst/>
                <a:latin typeface="+mj-lt"/>
                <a:ea typeface="+mj-ea"/>
                <a:cs typeface="+mj-cs"/>
              </a:defRPr>
            </a:lvl1pPr>
          </a:lstStyle>
          <a:p>
            <a:r>
              <a:rPr kumimoji="0" lang="en-US"/>
              <a:t>Click to edit Master title style</a:t>
            </a:r>
            <a:endParaRPr kumimoji="0" lang="en-US" dirty="0"/>
          </a:p>
        </p:txBody>
      </p:sp>
      <p:sp>
        <p:nvSpPr>
          <p:cNvPr id="14" name="Text Placeholder 2"/>
          <p:cNvSpPr>
            <a:spLocks noGrp="1"/>
          </p:cNvSpPr>
          <p:nvPr>
            <p:ph type="body" idx="2"/>
          </p:nvPr>
        </p:nvSpPr>
        <p:spPr>
          <a:xfrm>
            <a:off x="304800" y="1752601"/>
            <a:ext cx="3657600" cy="4207213"/>
          </a:xfrm>
        </p:spPr>
        <p:txBody>
          <a:bodyPr lIns="18288" rIns="18288">
            <a:normAutofit/>
          </a:bodyPr>
          <a:lstStyle>
            <a:lvl1pPr marL="0" indent="0" algn="l">
              <a:buNone/>
              <a:defRPr sz="20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Tree>
    <p:extLst>
      <p:ext uri="{BB962C8B-B14F-4D97-AF65-F5344CB8AC3E}">
        <p14:creationId xmlns:p14="http://schemas.microsoft.com/office/powerpoint/2010/main" val="7356285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Slide Number Placeholder 5"/>
          <p:cNvSpPr>
            <a:spLocks noGrp="1"/>
          </p:cNvSpPr>
          <p:nvPr>
            <p:ph type="sldNum" sz="quarter" idx="12"/>
          </p:nvPr>
        </p:nvSpPr>
        <p:spPr/>
        <p:txBody>
          <a:bodyPr/>
          <a:lstStyle/>
          <a:p>
            <a:fld id="{0235576B-7F3C-4840-ADD7-A9DF1158E3A5}" type="slidenum">
              <a:rPr lang="en-US" smtClean="0"/>
              <a:pPr/>
              <a:t>‹#›</a:t>
            </a:fld>
            <a:endParaRPr lang="en-US"/>
          </a:p>
        </p:txBody>
      </p:sp>
    </p:spTree>
    <p:extLst>
      <p:ext uri="{BB962C8B-B14F-4D97-AF65-F5344CB8AC3E}">
        <p14:creationId xmlns:p14="http://schemas.microsoft.com/office/powerpoint/2010/main" val="168221138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371600"/>
            <a:ext cx="1219200" cy="4572000"/>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304800" y="1371600"/>
            <a:ext cx="8331200" cy="45720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Slide Number Placeholder 5"/>
          <p:cNvSpPr>
            <a:spLocks noGrp="1"/>
          </p:cNvSpPr>
          <p:nvPr>
            <p:ph type="sldNum" sz="quarter" idx="12"/>
          </p:nvPr>
        </p:nvSpPr>
        <p:spPr/>
        <p:txBody>
          <a:bodyPr/>
          <a:lstStyle/>
          <a:p>
            <a:fld id="{0235576B-7F3C-4840-ADD7-A9DF1158E3A5}" type="slidenum">
              <a:rPr lang="en-US" smtClean="0"/>
              <a:pPr/>
              <a:t>‹#›</a:t>
            </a:fld>
            <a:endParaRPr lang="en-US" dirty="0"/>
          </a:p>
        </p:txBody>
      </p:sp>
    </p:spTree>
    <p:extLst>
      <p:ext uri="{BB962C8B-B14F-4D97-AF65-F5344CB8AC3E}">
        <p14:creationId xmlns:p14="http://schemas.microsoft.com/office/powerpoint/2010/main" val="33876324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CDEDFF23-AD51-6734-02F1-E9EC656FB67A}"/>
              </a:ext>
            </a:extLst>
          </p:cNvPr>
          <p:cNvSpPr>
            <a:spLocks noGrp="1"/>
          </p:cNvSpPr>
          <p:nvPr>
            <p:ph type="title"/>
          </p:nvPr>
        </p:nvSpPr>
        <p:spPr>
          <a:xfrm>
            <a:off x="420624" y="783311"/>
            <a:ext cx="11348408" cy="1000884"/>
          </a:xfrm>
          <a:prstGeom prst="rect">
            <a:avLst/>
          </a:prstGeom>
        </p:spPr>
        <p:txBody>
          <a:bodyPr vert="horz" lIns="91440" tIns="45720" rIns="91440" bIns="45720" rtlCol="0" anchor="ctr">
            <a:normAutofit/>
          </a:bodyPr>
          <a:lstStyle>
            <a:lvl1pPr>
              <a:defRPr>
                <a:solidFill>
                  <a:schemeClr val="tx1">
                    <a:lumMod val="75000"/>
                    <a:lumOff val="25000"/>
                  </a:schemeClr>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BF2AB44-E362-94CD-9FD1-1FB67F177252}"/>
              </a:ext>
            </a:extLst>
          </p:cNvPr>
          <p:cNvSpPr>
            <a:spLocks noGrp="1"/>
          </p:cNvSpPr>
          <p:nvPr>
            <p:ph idx="1"/>
          </p:nvPr>
        </p:nvSpPr>
        <p:spPr>
          <a:xfrm>
            <a:off x="420624" y="2014741"/>
            <a:ext cx="11348409" cy="399304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a:extLst>
              <a:ext uri="{FF2B5EF4-FFF2-40B4-BE49-F238E27FC236}">
                <a16:creationId xmlns:a16="http://schemas.microsoft.com/office/drawing/2014/main" id="{EC7A0070-DCC0-FFC8-C04E-5093AFEE1B0E}"/>
              </a:ext>
              <a:ext uri="{C183D7F6-B498-43B3-948B-1728B52AA6E4}">
                <adec:decorative xmlns:adec="http://schemas.microsoft.com/office/drawing/2017/decorative" val="1"/>
              </a:ext>
            </a:extLst>
          </p:cNvPr>
          <p:cNvSpPr>
            <a:spLocks noGrp="1"/>
          </p:cNvSpPr>
          <p:nvPr>
            <p:ph type="sldNum" sz="quarter" idx="4"/>
          </p:nvPr>
        </p:nvSpPr>
        <p:spPr>
          <a:xfrm>
            <a:off x="11107933" y="6242475"/>
            <a:ext cx="682620" cy="365125"/>
          </a:xfrm>
          <a:prstGeom prst="rect">
            <a:avLst/>
          </a:prstGeom>
        </p:spPr>
        <p:txBody>
          <a:bodyPr vert="horz" lIns="91440" tIns="45720" rIns="91440" bIns="45720" rtlCol="0" anchor="ctr"/>
          <a:lstStyle>
            <a:lvl1pPr algn="ctr">
              <a:defRPr sz="1200">
                <a:solidFill>
                  <a:schemeClr val="bg1"/>
                </a:solidFill>
              </a:defRPr>
            </a:lvl1pPr>
          </a:lstStyle>
          <a:p>
            <a:fld id="{CC3264EA-4687-2449-B6FA-268BF7950B99}" type="slidenum">
              <a:rPr lang="en-US" smtClean="0"/>
              <a:pPr/>
              <a:t>‹#›</a:t>
            </a:fld>
            <a:endParaRPr lang="en-US" dirty="0"/>
          </a:p>
        </p:txBody>
      </p:sp>
    </p:spTree>
    <p:custDataLst>
      <p:tags r:id="rId1"/>
    </p:custDataLst>
    <p:extLst>
      <p:ext uri="{BB962C8B-B14F-4D97-AF65-F5344CB8AC3E}">
        <p14:creationId xmlns:p14="http://schemas.microsoft.com/office/powerpoint/2010/main" val="236166470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 descr="Building 1 Slice">
            <a:extLst>
              <a:ext uri="{FF2B5EF4-FFF2-40B4-BE49-F238E27FC236}">
                <a16:creationId xmlns:a16="http://schemas.microsoft.com/office/drawing/2014/main" id="{DED723EE-255F-F233-265A-75FECDD884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472"/>
          <a:stretch>
            <a:fillRect/>
          </a:stretch>
        </p:blipFill>
        <p:spPr bwMode="auto">
          <a:xfrm>
            <a:off x="0" y="0"/>
            <a:ext cx="12530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5">
            <a:extLst>
              <a:ext uri="{FF2B5EF4-FFF2-40B4-BE49-F238E27FC236}">
                <a16:creationId xmlns:a16="http://schemas.microsoft.com/office/drawing/2014/main" id="{53BAD7FD-500F-B48A-5524-3DB202EAA4FE}"/>
              </a:ext>
            </a:extLst>
          </p:cNvPr>
          <p:cNvGrpSpPr>
            <a:grpSpLocks/>
          </p:cNvGrpSpPr>
          <p:nvPr/>
        </p:nvGrpSpPr>
        <p:grpSpPr bwMode="auto">
          <a:xfrm>
            <a:off x="283634" y="5522913"/>
            <a:ext cx="662517" cy="1098550"/>
            <a:chOff x="134" y="3479"/>
            <a:chExt cx="313" cy="692"/>
          </a:xfrm>
        </p:grpSpPr>
        <p:pic>
          <p:nvPicPr>
            <p:cNvPr id="4" name="Picture 6" descr="NIH Logo">
              <a:extLst>
                <a:ext uri="{FF2B5EF4-FFF2-40B4-BE49-F238E27FC236}">
                  <a16:creationId xmlns:a16="http://schemas.microsoft.com/office/drawing/2014/main" id="{C224BA0E-0DB3-033D-6E3A-0A737C0DEF4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40" y="3865"/>
              <a:ext cx="306" cy="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DHHS Logo">
              <a:extLst>
                <a:ext uri="{FF2B5EF4-FFF2-40B4-BE49-F238E27FC236}">
                  <a16:creationId xmlns:a16="http://schemas.microsoft.com/office/drawing/2014/main" id="{BC9E2B1F-2058-8B72-7003-F129F1FD8B5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4" y="3479"/>
              <a:ext cx="313"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12387" name="Rectangle 3"/>
          <p:cNvSpPr>
            <a:spLocks noGrp="1" noChangeArrowheads="1"/>
          </p:cNvSpPr>
          <p:nvPr>
            <p:ph type="ctrTitle"/>
          </p:nvPr>
        </p:nvSpPr>
        <p:spPr>
          <a:xfrm>
            <a:off x="1570567" y="2130426"/>
            <a:ext cx="10363200" cy="1470025"/>
          </a:xfrm>
        </p:spPr>
        <p:txBody>
          <a:bodyPr/>
          <a:lstStyle>
            <a:lvl1pPr>
              <a:defRPr/>
            </a:lvl1pPr>
          </a:lstStyle>
          <a:p>
            <a:r>
              <a:rPr lang="en-US"/>
              <a:t>Click to edit Master title style</a:t>
            </a:r>
          </a:p>
        </p:txBody>
      </p:sp>
      <p:sp>
        <p:nvSpPr>
          <p:cNvPr id="912388" name="Rectangle 4"/>
          <p:cNvSpPr>
            <a:spLocks noGrp="1" noChangeArrowheads="1"/>
          </p:cNvSpPr>
          <p:nvPr>
            <p:ph type="subTitle" idx="1"/>
          </p:nvPr>
        </p:nvSpPr>
        <p:spPr>
          <a:xfrm>
            <a:off x="2463800" y="3886200"/>
            <a:ext cx="8534400" cy="1752600"/>
          </a:xfrm>
        </p:spPr>
        <p:txBody>
          <a:bodyPr/>
          <a:lstStyle>
            <a:lvl1pPr marL="0" indent="0" algn="ctr">
              <a:buFont typeface="Wingdings" pitchFamily="2" charset="2"/>
              <a:buNone/>
              <a:defRPr/>
            </a:lvl1pPr>
          </a:lstStyle>
          <a:p>
            <a:r>
              <a:rPr lang="en-US"/>
              <a:t>Click to edit Master subtitle style</a:t>
            </a:r>
          </a:p>
        </p:txBody>
      </p:sp>
    </p:spTree>
    <p:extLst>
      <p:ext uri="{BB962C8B-B14F-4D97-AF65-F5344CB8AC3E}">
        <p14:creationId xmlns:p14="http://schemas.microsoft.com/office/powerpoint/2010/main" val="734576685"/>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0201835"/>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87488659"/>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15534" y="1398588"/>
            <a:ext cx="5067300" cy="5213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786034" y="1398588"/>
            <a:ext cx="5067300" cy="5213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6807017"/>
      </p:ext>
    </p:extLst>
  </p:cSld>
  <p:clrMapOvr>
    <a:masterClrMapping/>
  </p:clrMapOvr>
  <p:transition>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5143180"/>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9050064"/>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865150"/>
      </p:ext>
    </p:extLst>
  </p:cSld>
  <p:clrMapOvr>
    <a:masterClrMapping/>
  </p:clrMapOvr>
  <p:transition>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74446583"/>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70743262"/>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3402386"/>
      </p:ext>
    </p:extLst>
  </p:cSld>
  <p:clrMapOvr>
    <a:masterClrMapping/>
  </p:clrMapOvr>
  <p:transition>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68885" y="141288"/>
            <a:ext cx="2584449" cy="6470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15534" y="141288"/>
            <a:ext cx="7550151" cy="6470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1374970"/>
      </p:ext>
    </p:extLst>
  </p:cSld>
  <p:clrMapOvr>
    <a:masterClrMapping/>
  </p:clrMapOvr>
  <p:transition>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515534" y="141288"/>
            <a:ext cx="10202333" cy="652462"/>
          </a:xfrm>
        </p:spPr>
        <p:txBody>
          <a:bodyPr/>
          <a:lstStyle/>
          <a:p>
            <a:r>
              <a:rPr lang="en-US"/>
              <a:t>Click to edit Master title style</a:t>
            </a:r>
          </a:p>
        </p:txBody>
      </p:sp>
      <p:sp>
        <p:nvSpPr>
          <p:cNvPr id="3" name="Content Placeholder 2"/>
          <p:cNvSpPr>
            <a:spLocks noGrp="1"/>
          </p:cNvSpPr>
          <p:nvPr>
            <p:ph sz="quarter" idx="1"/>
          </p:nvPr>
        </p:nvSpPr>
        <p:spPr>
          <a:xfrm>
            <a:off x="1515534" y="1398589"/>
            <a:ext cx="5067300" cy="253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1515534" y="4081464"/>
            <a:ext cx="5067300" cy="253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786034" y="1398588"/>
            <a:ext cx="5067300" cy="5213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182377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2.jpeg"/><Relationship Id="rId5" Type="http://schemas.openxmlformats.org/officeDocument/2006/relationships/slideLayout" Target="../slideLayouts/slideLayout28.xml"/><Relationship Id="rId10" Type="http://schemas.openxmlformats.org/officeDocument/2006/relationships/theme" Target="../theme/theme2.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3.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theme" Target="../theme/theme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theme" Target="../theme/theme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theme" Target="../theme/theme6.xml"/><Relationship Id="rId5" Type="http://schemas.openxmlformats.org/officeDocument/2006/relationships/slideLayout" Target="../slideLayouts/slideLayout77.xml"/><Relationship Id="rId4" Type="http://schemas.openxmlformats.org/officeDocument/2006/relationships/slideLayout" Target="../slideLayouts/slideLayout7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image" Target="../media/image26.jpe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theme" Target="../theme/theme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98.xml"/><Relationship Id="rId7" Type="http://schemas.openxmlformats.org/officeDocument/2006/relationships/slideLayout" Target="../slideLayouts/slideLayout10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10" Type="http://schemas.openxmlformats.org/officeDocument/2006/relationships/image" Target="../media/image37.png"/><Relationship Id="rId4" Type="http://schemas.openxmlformats.org/officeDocument/2006/relationships/slideLayout" Target="../slideLayouts/slideLayout99.xml"/><Relationship Id="rId9" Type="http://schemas.openxmlformats.org/officeDocument/2006/relationships/image" Target="../media/image36.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18" Type="http://schemas.openxmlformats.org/officeDocument/2006/relationships/slideLayout" Target="../slideLayouts/slideLayout12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17" Type="http://schemas.openxmlformats.org/officeDocument/2006/relationships/slideLayout" Target="../slideLayouts/slideLayout119.xml"/><Relationship Id="rId2" Type="http://schemas.openxmlformats.org/officeDocument/2006/relationships/slideLayout" Target="../slideLayouts/slideLayout104.xml"/><Relationship Id="rId16" Type="http://schemas.openxmlformats.org/officeDocument/2006/relationships/slideLayout" Target="../slideLayouts/slideLayout118.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slideLayout" Target="../slideLayouts/slideLayout117.xml"/><Relationship Id="rId10" Type="http://schemas.openxmlformats.org/officeDocument/2006/relationships/slideLayout" Target="../slideLayouts/slideLayout112.xml"/><Relationship Id="rId19" Type="http://schemas.openxmlformats.org/officeDocument/2006/relationships/theme" Target="../theme/theme9.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slideLayout" Target="../slideLayouts/slideLayout11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image" Target="../media/image46.png"/><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image" Target="../media/image45.jpeg"/><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theme" Target="../theme/theme10.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1.xml"/><Relationship Id="rId1" Type="http://schemas.openxmlformats.org/officeDocument/2006/relationships/slideLayout" Target="../slideLayouts/slideLayout131.xml"/><Relationship Id="rId4" Type="http://schemas.openxmlformats.org/officeDocument/2006/relationships/image" Target="../media/image51.sv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theme" Target="../theme/theme12.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6" Type="http://schemas.openxmlformats.org/officeDocument/2006/relationships/image" Target="../media/image54.png"/><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image" Target="../media/image53.png"/><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image" Target="../media/image5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9683AA-58F8-4277-A63C-EC95EF7420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25D8FB-86D5-64B2-44C3-A3608A5E51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F3B3E9-6C41-0A56-354B-C617A00509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45743E-9806-4377-B06B-E57815AD97E0}" type="datetimeFigureOut">
              <a:rPr lang="en-US" smtClean="0"/>
              <a:t>10/30/2026</a:t>
            </a:fld>
            <a:endParaRPr lang="en-US"/>
          </a:p>
        </p:txBody>
      </p:sp>
      <p:sp>
        <p:nvSpPr>
          <p:cNvPr id="5" name="Footer Placeholder 4">
            <a:extLst>
              <a:ext uri="{FF2B5EF4-FFF2-40B4-BE49-F238E27FC236}">
                <a16:creationId xmlns:a16="http://schemas.microsoft.com/office/drawing/2014/main" id="{BDF238ED-A2BC-AF18-09FB-25C847F1E0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D9C408A-6164-C848-281C-A9784FBC72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858954-F229-4A45-89E6-AF6809EF7D7E}" type="slidenum">
              <a:rPr lang="en-US" smtClean="0"/>
              <a:t>‹#›</a:t>
            </a:fld>
            <a:endParaRPr lang="en-US"/>
          </a:p>
        </p:txBody>
      </p:sp>
    </p:spTree>
    <p:extLst>
      <p:ext uri="{BB962C8B-B14F-4D97-AF65-F5344CB8AC3E}">
        <p14:creationId xmlns:p14="http://schemas.microsoft.com/office/powerpoint/2010/main" val="806060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1" r:id="rId12"/>
    <p:sldLayoutId id="2147483722" r:id="rId13"/>
    <p:sldLayoutId id="2147483723" r:id="rId14"/>
    <p:sldLayoutId id="2147483724" r:id="rId15"/>
    <p:sldLayoutId id="2147483725" r:id="rId16"/>
    <p:sldLayoutId id="2147483726" r:id="rId17"/>
    <p:sldLayoutId id="2147483727" r:id="rId18"/>
    <p:sldLayoutId id="2147483728" r:id="rId19"/>
    <p:sldLayoutId id="2147483729" r:id="rId20"/>
    <p:sldLayoutId id="2147483730" r:id="rId21"/>
    <p:sldLayoutId id="2147483731" r:id="rId22"/>
    <p:sldLayoutId id="2147483732"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3EE2F-696F-3164-3252-2540A24204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909F49-806E-ED12-3361-33E7D378A5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0894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lvl1pPr algn="ctr" defTabSz="914400" rtl="0" eaLnBrk="1" latinLnBrk="0" hangingPunct="1">
        <a:lnSpc>
          <a:spcPct val="90000"/>
        </a:lnSpc>
        <a:spcBef>
          <a:spcPct val="0"/>
        </a:spcBef>
        <a:buNone/>
        <a:defRPr sz="4400" kern="1200">
          <a:solidFill>
            <a:schemeClr val="accent1">
              <a:lumMod val="50000"/>
            </a:schemeClr>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10/30/2026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25461134"/>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A517B0E9-6DD9-1D39-7AF6-334C5467D08C}"/>
              </a:ext>
            </a:extLst>
          </p:cNvPr>
          <p:cNvSpPr>
            <a:spLocks noGrp="1"/>
          </p:cNvSpPr>
          <p:nvPr>
            <p:ph type="sldNum" sz="quarter" idx="4"/>
          </p:nvPr>
        </p:nvSpPr>
        <p:spPr>
          <a:xfrm>
            <a:off x="841248" y="6356350"/>
            <a:ext cx="3657600" cy="365125"/>
          </a:xfrm>
          <a:prstGeom prst="rect">
            <a:avLst/>
          </a:prstGeom>
        </p:spPr>
        <p:txBody>
          <a:bodyPr vert="horz" lIns="91440" tIns="45720" rIns="91440" bIns="45720" rtlCol="0" anchor="ctr"/>
          <a:lstStyle>
            <a:lvl1pPr algn="l">
              <a:defRPr sz="1200">
                <a:solidFill>
                  <a:srgbClr val="17467D"/>
                </a:solidFill>
              </a:defRPr>
            </a:lvl1pPr>
          </a:lstStyle>
          <a:p>
            <a:fld id="{C86EAE5F-A0C4-41AB-9712-A52ED1C69051}" type="slidenum">
              <a:rPr lang="en-US" smtClean="0"/>
              <a:pPr/>
              <a:t>‹#›</a:t>
            </a:fld>
            <a:r>
              <a:rPr lang="en-US"/>
              <a:t>-</a:t>
            </a:r>
          </a:p>
        </p:txBody>
      </p:sp>
    </p:spTree>
    <p:extLst>
      <p:ext uri="{BB962C8B-B14F-4D97-AF65-F5344CB8AC3E}">
        <p14:creationId xmlns:p14="http://schemas.microsoft.com/office/powerpoint/2010/main" val="56524537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Lst>
  <p:hf hdr="0" ftr="0" dt="0"/>
  <p:txStyles>
    <p:titleStyle>
      <a:lvl1pPr algn="l" defTabSz="914400" rtl="0" eaLnBrk="1" latinLnBrk="0" hangingPunct="1">
        <a:lnSpc>
          <a:spcPct val="90000"/>
        </a:lnSpc>
        <a:spcBef>
          <a:spcPct val="0"/>
        </a:spcBef>
        <a:buNone/>
        <a:defRPr sz="3200" b="1" kern="1200">
          <a:solidFill>
            <a:srgbClr val="001970"/>
          </a:solidFill>
          <a:latin typeface="Arial" charset="0"/>
          <a:ea typeface="Arial" charset="0"/>
          <a:cs typeface="Arial" charset="0"/>
        </a:defRPr>
      </a:lvl1pPr>
    </p:titleStyle>
    <p:bodyStyle>
      <a:lvl1pPr marL="228600" indent="-228600" algn="l" defTabSz="914400" rtl="0" eaLnBrk="1" latinLnBrk="0" hangingPunct="1">
        <a:lnSpc>
          <a:spcPts val="1960"/>
        </a:lnSpc>
        <a:spcBef>
          <a:spcPts val="1000"/>
        </a:spcBef>
        <a:spcAft>
          <a:spcPts val="1200"/>
        </a:spcAft>
        <a:buClr>
          <a:srgbClr val="21607C"/>
        </a:buClr>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ts val="1825"/>
        </a:lnSpc>
        <a:spcBef>
          <a:spcPts val="1000"/>
        </a:spcBef>
        <a:spcAft>
          <a:spcPts val="1000"/>
        </a:spcAft>
        <a:buClr>
          <a:srgbClr val="21607C"/>
        </a:buClr>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1000"/>
        </a:spcBef>
        <a:spcAft>
          <a:spcPts val="1000"/>
        </a:spcAft>
        <a:buClr>
          <a:srgbClr val="21607C"/>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1000"/>
        </a:spcBef>
        <a:spcAft>
          <a:spcPts val="1000"/>
        </a:spcAft>
        <a:buClr>
          <a:srgbClr val="21607C"/>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1000"/>
        </a:spcBef>
        <a:spcAft>
          <a:spcPts val="1000"/>
        </a:spcAft>
        <a:buClr>
          <a:srgbClr val="21607C"/>
        </a:buClr>
        <a:buFont typeface="Courier New" panose="02070309020205020404" pitchFamily="49" charset="0"/>
        <a:buChar char="o"/>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3CBFB6-77E9-7C64-93C7-808F570B14C3}"/>
              </a:ext>
            </a:extLst>
          </p:cNvPr>
          <p:cNvSpPr>
            <a:spLocks noGrp="1"/>
          </p:cNvSpPr>
          <p:nvPr>
            <p:ph type="title"/>
          </p:nvPr>
        </p:nvSpPr>
        <p:spPr>
          <a:xfrm>
            <a:off x="417621" y="365126"/>
            <a:ext cx="10515600" cy="93027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B71378BC-F8E0-FC92-117A-978570CC177F}"/>
              </a:ext>
            </a:extLst>
          </p:cNvPr>
          <p:cNvSpPr>
            <a:spLocks noGrp="1"/>
          </p:cNvSpPr>
          <p:nvPr>
            <p:ph type="body" idx="1"/>
          </p:nvPr>
        </p:nvSpPr>
        <p:spPr>
          <a:xfrm>
            <a:off x="417621" y="1600200"/>
            <a:ext cx="10515600" cy="4576763"/>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6920E7-DD26-D00C-F1C6-0D4472B8AB0D}"/>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ea typeface="Tahoma" panose="020B0604030504040204" pitchFamily="34" charset="0"/>
                <a:cs typeface="Arial" panose="020B0604020202020204" pitchFamily="34" charset="0"/>
              </a:defRPr>
            </a:lvl1pPr>
          </a:lstStyle>
          <a:p>
            <a:fld id="{08B94002-9CAB-FF49-9C11-105F6EE963DE}" type="datetimeFigureOut">
              <a:rPr lang="en-US" smtClean="0"/>
              <a:pPr/>
              <a:t>10/30/2026</a:t>
            </a:fld>
            <a:endParaRPr lang="en-US"/>
          </a:p>
        </p:txBody>
      </p:sp>
      <p:sp>
        <p:nvSpPr>
          <p:cNvPr id="5" name="Footer Placeholder 4">
            <a:extLst>
              <a:ext uri="{FF2B5EF4-FFF2-40B4-BE49-F238E27FC236}">
                <a16:creationId xmlns:a16="http://schemas.microsoft.com/office/drawing/2014/main" id="{12CAB287-EC7D-90D8-8839-C2D123FE43E0}"/>
              </a:ext>
            </a:extLst>
          </p:cNvPr>
          <p:cNvSpPr>
            <a:spLocks noGrp="1"/>
          </p:cNvSpPr>
          <p:nvPr>
            <p:ph type="ftr" sz="quarter" idx="3"/>
          </p:nvPr>
        </p:nvSpPr>
        <p:spPr>
          <a:xfrm>
            <a:off x="4038601" y="6356351"/>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ea typeface="Tahoma" panose="020B060403050404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21927BCB-8BE6-C464-228F-E248DA31BB87}"/>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ea typeface="Tahoma" panose="020B0604030504040204" pitchFamily="34" charset="0"/>
                <a:cs typeface="Arial" panose="020B0604020202020204" pitchFamily="34" charset="0"/>
              </a:defRPr>
            </a:lvl1pPr>
          </a:lstStyle>
          <a:p>
            <a:fld id="{3260B3B3-62F7-834F-90AE-A1DBA4B31B0E}" type="slidenum">
              <a:rPr lang="en-US" smtClean="0"/>
              <a:pPr/>
              <a:t>‹#›</a:t>
            </a:fld>
            <a:endParaRPr lang="en-US"/>
          </a:p>
        </p:txBody>
      </p:sp>
    </p:spTree>
    <p:extLst>
      <p:ext uri="{BB962C8B-B14F-4D97-AF65-F5344CB8AC3E}">
        <p14:creationId xmlns:p14="http://schemas.microsoft.com/office/powerpoint/2010/main" val="252159451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Lst>
  <p:txStyles>
    <p:titleStyle>
      <a:lvl1pPr algn="l" defTabSz="914172" rtl="0" eaLnBrk="1" fontAlgn="t" latinLnBrk="0" hangingPunct="1">
        <a:lnSpc>
          <a:spcPct val="90000"/>
        </a:lnSpc>
        <a:spcBef>
          <a:spcPct val="0"/>
        </a:spcBef>
        <a:buNone/>
        <a:defRPr sz="4399" b="1" kern="1200">
          <a:solidFill>
            <a:schemeClr val="accent1"/>
          </a:solidFill>
          <a:latin typeface="Arial" panose="020B0604020202020204" pitchFamily="34" charset="0"/>
          <a:ea typeface="Tahoma" panose="020B0604030504040204" pitchFamily="34" charset="0"/>
          <a:cs typeface="Arial" panose="020B0604020202020204" pitchFamily="34" charset="0"/>
        </a:defRPr>
      </a:lvl1pPr>
    </p:titleStyle>
    <p:bodyStyle>
      <a:lvl1pPr marL="228543" indent="-228543" algn="l" defTabSz="914172" rtl="0" eaLnBrk="1" fontAlgn="t"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Tahoma" panose="020B0604030504040204" pitchFamily="34" charset="0"/>
          <a:cs typeface="Arial" panose="020B0604020202020204" pitchFamily="34" charset="0"/>
        </a:defRPr>
      </a:lvl1pPr>
      <a:lvl2pPr marL="685628" indent="-228543" algn="l" defTabSz="914172"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Tahoma" panose="020B0604030504040204" pitchFamily="34" charset="0"/>
          <a:cs typeface="Arial" panose="020B0604020202020204" pitchFamily="34" charset="0"/>
        </a:defRPr>
      </a:lvl2pPr>
      <a:lvl3pPr marL="1142715" indent="-228543" algn="l" defTabSz="914172"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Tahoma" panose="020B0604030504040204" pitchFamily="34" charset="0"/>
          <a:cs typeface="Arial" panose="020B0604020202020204" pitchFamily="34" charset="0"/>
        </a:defRPr>
      </a:lvl3pPr>
      <a:lvl4pPr marL="1599800"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4pPr>
      <a:lvl5pPr marL="2056885"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Tahoma" panose="020B0604030504040204" pitchFamily="34" charset="0"/>
          <a:cs typeface="Arial" panose="020B0604020202020204" pitchFamily="34" charset="0"/>
        </a:defRPr>
      </a:lvl5pPr>
      <a:lvl6pPr marL="2513971"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57"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3"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28" indent="-228543" algn="l" defTabSz="9141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2" rtl="0" eaLnBrk="1" latinLnBrk="0" hangingPunct="1">
        <a:defRPr sz="1800" kern="1200">
          <a:solidFill>
            <a:schemeClr val="tx1"/>
          </a:solidFill>
          <a:latin typeface="+mn-lt"/>
          <a:ea typeface="+mn-ea"/>
          <a:cs typeface="+mn-cs"/>
        </a:defRPr>
      </a:lvl1pPr>
      <a:lvl2pPr marL="457086" algn="l" defTabSz="914172" rtl="0" eaLnBrk="1" latinLnBrk="0" hangingPunct="1">
        <a:defRPr sz="1800" kern="1200">
          <a:solidFill>
            <a:schemeClr val="tx1"/>
          </a:solidFill>
          <a:latin typeface="+mn-lt"/>
          <a:ea typeface="+mn-ea"/>
          <a:cs typeface="+mn-cs"/>
        </a:defRPr>
      </a:lvl2pPr>
      <a:lvl3pPr marL="914172" algn="l" defTabSz="914172" rtl="0" eaLnBrk="1" latinLnBrk="0" hangingPunct="1">
        <a:defRPr sz="1800" kern="1200">
          <a:solidFill>
            <a:schemeClr val="tx1"/>
          </a:solidFill>
          <a:latin typeface="+mn-lt"/>
          <a:ea typeface="+mn-ea"/>
          <a:cs typeface="+mn-cs"/>
        </a:defRPr>
      </a:lvl3pPr>
      <a:lvl4pPr marL="1371257" algn="l" defTabSz="914172" rtl="0" eaLnBrk="1" latinLnBrk="0" hangingPunct="1">
        <a:defRPr sz="1800" kern="1200">
          <a:solidFill>
            <a:schemeClr val="tx1"/>
          </a:solidFill>
          <a:latin typeface="+mn-lt"/>
          <a:ea typeface="+mn-ea"/>
          <a:cs typeface="+mn-cs"/>
        </a:defRPr>
      </a:lvl4pPr>
      <a:lvl5pPr marL="1828343" algn="l" defTabSz="914172" rtl="0" eaLnBrk="1" latinLnBrk="0" hangingPunct="1">
        <a:defRPr sz="1800" kern="1200">
          <a:solidFill>
            <a:schemeClr val="tx1"/>
          </a:solidFill>
          <a:latin typeface="+mn-lt"/>
          <a:ea typeface="+mn-ea"/>
          <a:cs typeface="+mn-cs"/>
        </a:defRPr>
      </a:lvl5pPr>
      <a:lvl6pPr marL="2285428" algn="l" defTabSz="914172" rtl="0" eaLnBrk="1" latinLnBrk="0" hangingPunct="1">
        <a:defRPr sz="1800" kern="1200">
          <a:solidFill>
            <a:schemeClr val="tx1"/>
          </a:solidFill>
          <a:latin typeface="+mn-lt"/>
          <a:ea typeface="+mn-ea"/>
          <a:cs typeface="+mn-cs"/>
        </a:defRPr>
      </a:lvl6pPr>
      <a:lvl7pPr marL="2742514" algn="l" defTabSz="914172" rtl="0" eaLnBrk="1" latinLnBrk="0" hangingPunct="1">
        <a:defRPr sz="1800" kern="1200">
          <a:solidFill>
            <a:schemeClr val="tx1"/>
          </a:solidFill>
          <a:latin typeface="+mn-lt"/>
          <a:ea typeface="+mn-ea"/>
          <a:cs typeface="+mn-cs"/>
        </a:defRPr>
      </a:lvl7pPr>
      <a:lvl8pPr marL="3199600" algn="l" defTabSz="914172" rtl="0" eaLnBrk="1" latinLnBrk="0" hangingPunct="1">
        <a:defRPr sz="1800" kern="1200">
          <a:solidFill>
            <a:schemeClr val="tx1"/>
          </a:solidFill>
          <a:latin typeface="+mn-lt"/>
          <a:ea typeface="+mn-ea"/>
          <a:cs typeface="+mn-cs"/>
        </a:defRPr>
      </a:lvl8pPr>
      <a:lvl9pPr marL="3656685" algn="l" defTabSz="91417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0108062"/>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7" r:id="rId3"/>
    <p:sldLayoutId id="2147483718" r:id="rId4"/>
    <p:sldLayoutId id="2147483719" r:id="rId5"/>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C221F-ECEB-8248-8FE1-7BF98ABDF1C1}"/>
              </a:ext>
            </a:extLst>
          </p:cNvPr>
          <p:cNvSpPr>
            <a:spLocks noGrp="1"/>
          </p:cNvSpPr>
          <p:nvPr>
            <p:ph type="title"/>
          </p:nvPr>
        </p:nvSpPr>
        <p:spPr>
          <a:xfrm>
            <a:off x="451821" y="365126"/>
            <a:ext cx="11403106" cy="94730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7DC706-E605-764E-B974-682C2CFE5D54}"/>
              </a:ext>
            </a:extLst>
          </p:cNvPr>
          <p:cNvSpPr>
            <a:spLocks noGrp="1"/>
          </p:cNvSpPr>
          <p:nvPr>
            <p:ph type="body" idx="1"/>
          </p:nvPr>
        </p:nvSpPr>
        <p:spPr>
          <a:xfrm>
            <a:off x="451821" y="1624406"/>
            <a:ext cx="11403106" cy="40771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pic>
        <p:nvPicPr>
          <p:cNvPr id="5" name="Picture 4">
            <a:extLst>
              <a:ext uri="{FF2B5EF4-FFF2-40B4-BE49-F238E27FC236}">
                <a16:creationId xmlns:a16="http://schemas.microsoft.com/office/drawing/2014/main" id="{D54490FE-1BB5-8346-915F-A33FF5B857EE}"/>
              </a:ext>
            </a:extLst>
          </p:cNvPr>
          <p:cNvPicPr>
            <a:picLocks noChangeAspect="1"/>
          </p:cNvPicPr>
          <p:nvPr userDrawn="1"/>
        </p:nvPicPr>
        <p:blipFill>
          <a:blip r:embed="rId20"/>
          <a:stretch>
            <a:fillRect/>
          </a:stretch>
        </p:blipFill>
        <p:spPr>
          <a:xfrm>
            <a:off x="0" y="5946599"/>
            <a:ext cx="12192000" cy="915353"/>
          </a:xfrm>
          <a:prstGeom prst="rect">
            <a:avLst/>
          </a:prstGeom>
        </p:spPr>
      </p:pic>
    </p:spTree>
    <p:extLst>
      <p:ext uri="{BB962C8B-B14F-4D97-AF65-F5344CB8AC3E}">
        <p14:creationId xmlns:p14="http://schemas.microsoft.com/office/powerpoint/2010/main" val="192313115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Lst>
  <p:hf hdr="0" ftr="0" dt="0"/>
  <p:txStyles>
    <p:titleStyle>
      <a:lvl1pPr algn="l" defTabSz="914400" rtl="0" eaLnBrk="1" latinLnBrk="0" hangingPunct="1">
        <a:lnSpc>
          <a:spcPct val="90000"/>
        </a:lnSpc>
        <a:spcBef>
          <a:spcPct val="0"/>
        </a:spcBef>
        <a:buNone/>
        <a:defRPr sz="4000" b="1" kern="1200">
          <a:solidFill>
            <a:srgbClr val="316094"/>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316094"/>
        </a:buClr>
        <a:buFont typeface="Wingdings"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8500"/>
        </a:buClr>
        <a:buSzPct val="125000"/>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7030A0"/>
        </a:buClr>
        <a:buSzPct val="125000"/>
        <a:buFont typeface="System Font Regular"/>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8500"/>
        </a:buClr>
        <a:buSzPct val="125000"/>
        <a:buFont typeface="System Font Regular"/>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22729" y="914400"/>
            <a:ext cx="11582400" cy="578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322729" y="1600200"/>
            <a:ext cx="11582400" cy="487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28"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
            <a:ext cx="121920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0" y="768350"/>
            <a:ext cx="12192000" cy="0"/>
          </a:xfrm>
          <a:prstGeom prst="line">
            <a:avLst/>
          </a:prstGeom>
          <a:ln w="47625">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627196" y="6456352"/>
            <a:ext cx="2564805" cy="401648"/>
          </a:xfrm>
          <a:prstGeom prst="rect">
            <a:avLst/>
          </a:prstGeom>
          <a:noFill/>
        </p:spPr>
        <p:txBody>
          <a:bodyPr wrap="none" rIns="137160" bIns="91440" anchor="b">
            <a:spAutoFit/>
          </a:bodyPr>
          <a:lstStyle/>
          <a:p>
            <a:pPr algn="r">
              <a:lnSpc>
                <a:spcPct val="90000"/>
              </a:lnSpc>
              <a:defRPr/>
            </a:pPr>
            <a:r>
              <a:rPr lang="en-US" sz="950">
                <a:solidFill>
                  <a:schemeClr val="tx1">
                    <a:lumMod val="65000"/>
                    <a:lumOff val="35000"/>
                  </a:schemeClr>
                </a:solidFill>
                <a:cs typeface="+mn-cs"/>
              </a:rPr>
              <a:t>National Institutes of Health</a:t>
            </a:r>
          </a:p>
          <a:p>
            <a:pPr algn="r">
              <a:lnSpc>
                <a:spcPct val="90000"/>
              </a:lnSpc>
              <a:defRPr/>
            </a:pPr>
            <a:r>
              <a:rPr lang="en-US" sz="950">
                <a:solidFill>
                  <a:schemeClr val="tx1">
                    <a:lumMod val="65000"/>
                    <a:lumOff val="35000"/>
                  </a:schemeClr>
                </a:solidFill>
                <a:cs typeface="+mn-cs"/>
              </a:rPr>
              <a:t>U.S. Department of Health and Human Services</a:t>
            </a:r>
          </a:p>
        </p:txBody>
      </p:sp>
      <p:pic>
        <p:nvPicPr>
          <p:cNvPr id="1031" name="Picture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8385" y="123826"/>
            <a:ext cx="5937249"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9372193"/>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Lst>
  <p:txStyles>
    <p:titleStyle>
      <a:lvl1pPr algn="l" rtl="0" eaLnBrk="1" fontAlgn="base" hangingPunct="1">
        <a:spcBef>
          <a:spcPct val="0"/>
        </a:spcBef>
        <a:spcAft>
          <a:spcPct val="0"/>
        </a:spcAft>
        <a:defRPr sz="3200" b="1">
          <a:solidFill>
            <a:schemeClr val="tx2"/>
          </a:solidFill>
          <a:latin typeface="+mj-lt"/>
          <a:ea typeface="MS PGothic" pitchFamily="34" charset="-128"/>
          <a:cs typeface="ＭＳ Ｐゴシック" pitchFamily="-112" charset="-128"/>
        </a:defRPr>
      </a:lvl1pPr>
      <a:lvl2pPr algn="l" rtl="0" eaLnBrk="1" fontAlgn="base" hangingPunct="1">
        <a:spcBef>
          <a:spcPct val="0"/>
        </a:spcBef>
        <a:spcAft>
          <a:spcPct val="0"/>
        </a:spcAft>
        <a:defRPr sz="2600" b="1">
          <a:solidFill>
            <a:schemeClr val="tx2"/>
          </a:solidFill>
          <a:latin typeface="Arial" charset="0"/>
          <a:ea typeface="MS PGothic" pitchFamily="34" charset="-128"/>
          <a:cs typeface="ＭＳ Ｐゴシック" pitchFamily="-112" charset="-128"/>
        </a:defRPr>
      </a:lvl2pPr>
      <a:lvl3pPr algn="l" rtl="0" eaLnBrk="1" fontAlgn="base" hangingPunct="1">
        <a:spcBef>
          <a:spcPct val="0"/>
        </a:spcBef>
        <a:spcAft>
          <a:spcPct val="0"/>
        </a:spcAft>
        <a:defRPr sz="2600" b="1">
          <a:solidFill>
            <a:schemeClr val="tx2"/>
          </a:solidFill>
          <a:latin typeface="Arial" charset="0"/>
          <a:ea typeface="MS PGothic" pitchFamily="34" charset="-128"/>
          <a:cs typeface="ＭＳ Ｐゴシック" pitchFamily="-112" charset="-128"/>
        </a:defRPr>
      </a:lvl3pPr>
      <a:lvl4pPr algn="l" rtl="0" eaLnBrk="1" fontAlgn="base" hangingPunct="1">
        <a:spcBef>
          <a:spcPct val="0"/>
        </a:spcBef>
        <a:spcAft>
          <a:spcPct val="0"/>
        </a:spcAft>
        <a:defRPr sz="2600" b="1">
          <a:solidFill>
            <a:schemeClr val="tx2"/>
          </a:solidFill>
          <a:latin typeface="Arial" charset="0"/>
          <a:ea typeface="MS PGothic" pitchFamily="34" charset="-128"/>
          <a:cs typeface="ＭＳ Ｐゴシック" pitchFamily="-112" charset="-128"/>
        </a:defRPr>
      </a:lvl4pPr>
      <a:lvl5pPr algn="l" rtl="0" eaLnBrk="1" fontAlgn="base" hangingPunct="1">
        <a:spcBef>
          <a:spcPct val="0"/>
        </a:spcBef>
        <a:spcAft>
          <a:spcPct val="0"/>
        </a:spcAft>
        <a:defRPr sz="2600" b="1">
          <a:solidFill>
            <a:schemeClr val="tx2"/>
          </a:solidFill>
          <a:latin typeface="Arial" charset="0"/>
          <a:ea typeface="MS PGothic" pitchFamily="34" charset="-128"/>
          <a:cs typeface="ＭＳ Ｐゴシック" pitchFamily="-112" charset="-128"/>
        </a:defRPr>
      </a:lvl5pPr>
      <a:lvl6pPr marL="457200" algn="l" rtl="0" eaLnBrk="1" fontAlgn="base" hangingPunct="1">
        <a:spcBef>
          <a:spcPct val="0"/>
        </a:spcBef>
        <a:spcAft>
          <a:spcPct val="0"/>
        </a:spcAft>
        <a:defRPr sz="2600" b="1">
          <a:solidFill>
            <a:schemeClr val="tx2"/>
          </a:solidFill>
          <a:latin typeface="Arial" charset="0"/>
        </a:defRPr>
      </a:lvl6pPr>
      <a:lvl7pPr marL="914400" algn="l" rtl="0" eaLnBrk="1" fontAlgn="base" hangingPunct="1">
        <a:spcBef>
          <a:spcPct val="0"/>
        </a:spcBef>
        <a:spcAft>
          <a:spcPct val="0"/>
        </a:spcAft>
        <a:defRPr sz="2600" b="1">
          <a:solidFill>
            <a:schemeClr val="tx2"/>
          </a:solidFill>
          <a:latin typeface="Arial" charset="0"/>
        </a:defRPr>
      </a:lvl7pPr>
      <a:lvl8pPr marL="1371600" algn="l" rtl="0" eaLnBrk="1" fontAlgn="base" hangingPunct="1">
        <a:spcBef>
          <a:spcPct val="0"/>
        </a:spcBef>
        <a:spcAft>
          <a:spcPct val="0"/>
        </a:spcAft>
        <a:defRPr sz="2600" b="1">
          <a:solidFill>
            <a:schemeClr val="tx2"/>
          </a:solidFill>
          <a:latin typeface="Arial" charset="0"/>
        </a:defRPr>
      </a:lvl8pPr>
      <a:lvl9pPr marL="1828800" algn="l" rtl="0" eaLnBrk="1" fontAlgn="base" hangingPunct="1">
        <a:spcBef>
          <a:spcPct val="0"/>
        </a:spcBef>
        <a:spcAft>
          <a:spcPct val="0"/>
        </a:spcAft>
        <a:defRPr sz="2600" b="1">
          <a:solidFill>
            <a:schemeClr val="tx2"/>
          </a:solidFill>
          <a:latin typeface="Arial" charset="0"/>
        </a:defRPr>
      </a:lvl9pPr>
    </p:titleStyle>
    <p:bodyStyle>
      <a:lvl1pPr marL="225425" indent="-225425" algn="l" rtl="0" eaLnBrk="1" fontAlgn="base" hangingPunct="1">
        <a:lnSpc>
          <a:spcPct val="95000"/>
        </a:lnSpc>
        <a:spcBef>
          <a:spcPts val="1200"/>
        </a:spcBef>
        <a:spcAft>
          <a:spcPct val="0"/>
        </a:spcAft>
        <a:buClr>
          <a:schemeClr val="tx2"/>
        </a:buClr>
        <a:buChar char="•"/>
        <a:defRPr lang="en-US" sz="2800">
          <a:solidFill>
            <a:schemeClr val="tx1"/>
          </a:solidFill>
          <a:latin typeface="+mn-lt"/>
          <a:ea typeface="MS PGothic" pitchFamily="34" charset="-128"/>
          <a:cs typeface="ＭＳ Ｐゴシック" pitchFamily="-112" charset="-128"/>
        </a:defRPr>
      </a:lvl1pPr>
      <a:lvl2pPr marL="576263" indent="-236538" algn="l" rtl="0" eaLnBrk="1" fontAlgn="base" hangingPunct="1">
        <a:lnSpc>
          <a:spcPct val="95000"/>
        </a:lnSpc>
        <a:spcBef>
          <a:spcPts val="1200"/>
        </a:spcBef>
        <a:spcAft>
          <a:spcPct val="0"/>
        </a:spcAft>
        <a:buClr>
          <a:schemeClr val="tx2"/>
        </a:buClr>
        <a:buChar char="–"/>
        <a:defRPr lang="en-US" sz="2800">
          <a:solidFill>
            <a:schemeClr val="tx1"/>
          </a:solidFill>
          <a:latin typeface="+mn-lt"/>
          <a:ea typeface="MS PGothic" pitchFamily="34" charset="-128"/>
        </a:defRPr>
      </a:lvl2pPr>
      <a:lvl3pPr marL="857250" indent="-166688" algn="l" rtl="0" eaLnBrk="1" fontAlgn="base" hangingPunct="1">
        <a:lnSpc>
          <a:spcPct val="95000"/>
        </a:lnSpc>
        <a:spcBef>
          <a:spcPts val="1200"/>
        </a:spcBef>
        <a:spcAft>
          <a:spcPct val="0"/>
        </a:spcAft>
        <a:buClr>
          <a:schemeClr val="tx2"/>
        </a:buClr>
        <a:buChar char="•"/>
        <a:defRPr lang="en-US" sz="2800">
          <a:solidFill>
            <a:schemeClr val="tx1"/>
          </a:solidFill>
          <a:latin typeface="+mn-lt"/>
          <a:ea typeface="MS PGothic" pitchFamily="34" charset="-128"/>
        </a:defRPr>
      </a:lvl3pPr>
      <a:lvl4pPr marL="1139825" indent="-168275" algn="l" rtl="0" eaLnBrk="1" fontAlgn="base" hangingPunct="1">
        <a:lnSpc>
          <a:spcPct val="95000"/>
        </a:lnSpc>
        <a:spcBef>
          <a:spcPts val="1200"/>
        </a:spcBef>
        <a:spcAft>
          <a:spcPct val="0"/>
        </a:spcAft>
        <a:buClr>
          <a:schemeClr val="tx2"/>
        </a:buClr>
        <a:buChar char="–"/>
        <a:defRPr lang="en-US" sz="2800">
          <a:solidFill>
            <a:schemeClr val="tx1"/>
          </a:solidFill>
          <a:latin typeface="+mn-lt"/>
          <a:ea typeface="MS PGothic" pitchFamily="34" charset="-128"/>
        </a:defRPr>
      </a:lvl4pPr>
      <a:lvl5pPr marL="1433513" indent="-179388" algn="l" rtl="0" eaLnBrk="1" fontAlgn="base" hangingPunct="1">
        <a:lnSpc>
          <a:spcPct val="95000"/>
        </a:lnSpc>
        <a:spcBef>
          <a:spcPts val="1200"/>
        </a:spcBef>
        <a:spcAft>
          <a:spcPct val="0"/>
        </a:spcAft>
        <a:buClr>
          <a:schemeClr val="tx2"/>
        </a:buClr>
        <a:buChar char="•"/>
        <a:defRPr lang="en-US" sz="2800">
          <a:solidFill>
            <a:schemeClr val="tx1"/>
          </a:solidFill>
          <a:latin typeface="+mn-lt"/>
          <a:ea typeface="MS PGothic" pitchFamily="34" charset="-128"/>
        </a:defRPr>
      </a:lvl5pPr>
      <a:lvl6pPr marL="1890713" indent="-179388" algn="l" rtl="0" eaLnBrk="1" fontAlgn="base" hangingPunct="1">
        <a:lnSpc>
          <a:spcPct val="95000"/>
        </a:lnSpc>
        <a:spcBef>
          <a:spcPct val="70000"/>
        </a:spcBef>
        <a:spcAft>
          <a:spcPct val="0"/>
        </a:spcAft>
        <a:buClr>
          <a:schemeClr val="tx2"/>
        </a:buClr>
        <a:buChar char="•"/>
        <a:defRPr sz="1900">
          <a:solidFill>
            <a:schemeClr val="tx1"/>
          </a:solidFill>
          <a:latin typeface="+mn-lt"/>
        </a:defRPr>
      </a:lvl6pPr>
      <a:lvl7pPr marL="2347913" indent="-179388" algn="l" rtl="0" eaLnBrk="1" fontAlgn="base" hangingPunct="1">
        <a:lnSpc>
          <a:spcPct val="95000"/>
        </a:lnSpc>
        <a:spcBef>
          <a:spcPct val="70000"/>
        </a:spcBef>
        <a:spcAft>
          <a:spcPct val="0"/>
        </a:spcAft>
        <a:buClr>
          <a:schemeClr val="tx2"/>
        </a:buClr>
        <a:buChar char="•"/>
        <a:defRPr sz="1900">
          <a:solidFill>
            <a:schemeClr val="tx1"/>
          </a:solidFill>
          <a:latin typeface="+mn-lt"/>
        </a:defRPr>
      </a:lvl7pPr>
      <a:lvl8pPr marL="2805113" indent="-179388" algn="l" rtl="0" eaLnBrk="1" fontAlgn="base" hangingPunct="1">
        <a:lnSpc>
          <a:spcPct val="95000"/>
        </a:lnSpc>
        <a:spcBef>
          <a:spcPct val="70000"/>
        </a:spcBef>
        <a:spcAft>
          <a:spcPct val="0"/>
        </a:spcAft>
        <a:buClr>
          <a:schemeClr val="tx2"/>
        </a:buClr>
        <a:buChar char="•"/>
        <a:defRPr sz="1900">
          <a:solidFill>
            <a:schemeClr val="tx1"/>
          </a:solidFill>
          <a:latin typeface="+mn-lt"/>
        </a:defRPr>
      </a:lvl8pPr>
      <a:lvl9pPr marL="3262313" indent="-179388" algn="l" rtl="0" eaLnBrk="1" fontAlgn="base" hangingPunct="1">
        <a:lnSpc>
          <a:spcPct val="95000"/>
        </a:lnSpc>
        <a:spcBef>
          <a:spcPct val="70000"/>
        </a:spcBef>
        <a:spcAft>
          <a:spcPct val="0"/>
        </a:spcAft>
        <a:buClr>
          <a:schemeClr val="tx2"/>
        </a:buClr>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09600" y="363540"/>
            <a:ext cx="1097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noAutofit/>
          </a:bodyPr>
          <a:lstStyle/>
          <a:p>
            <a:pPr lvl="0"/>
            <a:r>
              <a:rPr lang="en-US"/>
              <a:t>Click to edit Master title style</a:t>
            </a:r>
          </a:p>
        </p:txBody>
      </p:sp>
      <p:sp>
        <p:nvSpPr>
          <p:cNvPr id="5123" name="Text Placeholder 2"/>
          <p:cNvSpPr>
            <a:spLocks noGrp="1"/>
          </p:cNvSpPr>
          <p:nvPr>
            <p:ph type="body" idx="1"/>
          </p:nvPr>
        </p:nvSpPr>
        <p:spPr bwMode="auto">
          <a:xfrm>
            <a:off x="609600" y="1320504"/>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p:cNvSpPr>
            <a:spLocks noGrp="1"/>
          </p:cNvSpPr>
          <p:nvPr>
            <p:ph type="dt" sz="half" idx="2"/>
          </p:nvPr>
        </p:nvSpPr>
        <p:spPr>
          <a:xfrm>
            <a:off x="609600" y="6356351"/>
            <a:ext cx="2844800" cy="365125"/>
          </a:xfrm>
          <a:prstGeom prst="rect">
            <a:avLst/>
          </a:prstGeom>
        </p:spPr>
        <p:txBody>
          <a:bodyPr vert="horz" lIns="0" tIns="0" rIns="0" bIns="0" rtlCol="0" anchor="ctr"/>
          <a:lstStyle>
            <a:lvl1pPr algn="l" fontAlgn="auto">
              <a:spcBef>
                <a:spcPts val="0"/>
              </a:spcBef>
              <a:spcAft>
                <a:spcPts val="0"/>
              </a:spcAft>
              <a:defRPr sz="1200" smtClean="0">
                <a:solidFill>
                  <a:srgbClr val="6C6C6C"/>
                </a:solidFill>
                <a:latin typeface="+mn-lt"/>
                <a:ea typeface="+mn-ea"/>
                <a:cs typeface="SapientSansRegular"/>
              </a:defRPr>
            </a:lvl1pPr>
          </a:lstStyle>
          <a:p>
            <a:pPr>
              <a:defRPr/>
            </a:pPr>
            <a:fld id="{8767E79B-3863-C648-ACD5-D5A69BA31F7C}" type="datetime4">
              <a:rPr lang="en-US" smtClean="0"/>
              <a:t>October 30, 2026</a:t>
            </a:fld>
            <a:endParaRPr lang="en-US"/>
          </a:p>
        </p:txBody>
      </p:sp>
      <p:sp>
        <p:nvSpPr>
          <p:cNvPr id="11" name="Footer Placeholder 4"/>
          <p:cNvSpPr>
            <a:spLocks noGrp="1"/>
          </p:cNvSpPr>
          <p:nvPr>
            <p:ph type="ftr" sz="quarter" idx="3"/>
          </p:nvPr>
        </p:nvSpPr>
        <p:spPr>
          <a:xfrm>
            <a:off x="4165600" y="6356351"/>
            <a:ext cx="3860800" cy="365125"/>
          </a:xfrm>
          <a:prstGeom prst="rect">
            <a:avLst/>
          </a:prstGeom>
        </p:spPr>
        <p:txBody>
          <a:bodyPr vert="horz" lIns="0" tIns="0" rIns="0" bIns="0" rtlCol="0" anchor="ctr"/>
          <a:lstStyle>
            <a:lvl1pPr algn="ctr" fontAlgn="auto">
              <a:spcBef>
                <a:spcPts val="0"/>
              </a:spcBef>
              <a:spcAft>
                <a:spcPts val="0"/>
              </a:spcAft>
              <a:defRPr sz="1200" dirty="0" smtClean="0">
                <a:solidFill>
                  <a:srgbClr val="6C6C6C"/>
                </a:solidFill>
                <a:latin typeface="+mn-lt"/>
                <a:ea typeface="+mn-ea"/>
                <a:cs typeface="SapientSansRegular"/>
              </a:defRPr>
            </a:lvl1pPr>
          </a:lstStyle>
          <a:p>
            <a:pPr>
              <a:defRPr/>
            </a:pPr>
            <a:endParaRPr lang="en-US"/>
          </a:p>
        </p:txBody>
      </p:sp>
      <p:sp>
        <p:nvSpPr>
          <p:cNvPr id="12" name="Slide Number Placeholder 5"/>
          <p:cNvSpPr>
            <a:spLocks noGrp="1"/>
          </p:cNvSpPr>
          <p:nvPr>
            <p:ph type="sldNum" sz="quarter" idx="4"/>
          </p:nvPr>
        </p:nvSpPr>
        <p:spPr>
          <a:xfrm>
            <a:off x="8737600" y="6356351"/>
            <a:ext cx="2844800" cy="365125"/>
          </a:xfrm>
          <a:prstGeom prst="rect">
            <a:avLst/>
          </a:prstGeom>
        </p:spPr>
        <p:txBody>
          <a:bodyPr vert="horz" lIns="0" tIns="0" rIns="0" bIns="0" rtlCol="0" anchor="ctr"/>
          <a:lstStyle>
            <a:lvl1pPr algn="r" fontAlgn="auto">
              <a:spcBef>
                <a:spcPts val="0"/>
              </a:spcBef>
              <a:spcAft>
                <a:spcPts val="0"/>
              </a:spcAft>
              <a:defRPr sz="1200" b="0" i="0" smtClean="0">
                <a:solidFill>
                  <a:srgbClr val="6C6C6C"/>
                </a:solidFill>
                <a:latin typeface="+mn-lt"/>
                <a:ea typeface="+mn-ea"/>
                <a:cs typeface="Sapient Centro Slab"/>
              </a:defRPr>
            </a:lvl1pPr>
          </a:lstStyle>
          <a:p>
            <a:pPr>
              <a:defRPr/>
            </a:pPr>
            <a:fld id="{4F8F9822-CE00-0B4F-ADB5-DBA954363B09}" type="slidenum">
              <a:rPr lang="en-US" smtClean="0"/>
              <a:t>‹#›</a:t>
            </a:fld>
            <a:endParaRPr lang="en-US"/>
          </a:p>
        </p:txBody>
      </p:sp>
    </p:spTree>
    <p:extLst>
      <p:ext uri="{BB962C8B-B14F-4D97-AF65-F5344CB8AC3E}">
        <p14:creationId xmlns:p14="http://schemas.microsoft.com/office/powerpoint/2010/main" val="351964852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Lst>
  <p:hf sldNum="0" hdr="0" ftr="0"/>
  <p:txStyles>
    <p:titleStyle>
      <a:lvl1pPr algn="l" defTabSz="609585" rtl="0" eaLnBrk="1" fontAlgn="base" hangingPunct="1">
        <a:spcBef>
          <a:spcPct val="0"/>
        </a:spcBef>
        <a:spcAft>
          <a:spcPct val="0"/>
        </a:spcAft>
        <a:defRPr sz="3200" b="0" kern="1200">
          <a:solidFill>
            <a:srgbClr val="123E57"/>
          </a:solidFill>
          <a:latin typeface="+mj-lt"/>
          <a:ea typeface="ＭＳ Ｐゴシック" charset="0"/>
          <a:cs typeface="SapientSansBold"/>
        </a:defRPr>
      </a:lvl1pPr>
      <a:lvl2pPr algn="l" defTabSz="609585" rtl="0" eaLnBrk="1" fontAlgn="base" hangingPunct="1">
        <a:spcBef>
          <a:spcPct val="0"/>
        </a:spcBef>
        <a:spcAft>
          <a:spcPct val="0"/>
        </a:spcAft>
        <a:defRPr sz="4933">
          <a:solidFill>
            <a:schemeClr val="tx2"/>
          </a:solidFill>
          <a:latin typeface="SapientCentroSlab-Light" charset="0"/>
          <a:ea typeface="ＭＳ Ｐゴシック" charset="0"/>
        </a:defRPr>
      </a:lvl2pPr>
      <a:lvl3pPr algn="l" defTabSz="609585" rtl="0" eaLnBrk="1" fontAlgn="base" hangingPunct="1">
        <a:spcBef>
          <a:spcPct val="0"/>
        </a:spcBef>
        <a:spcAft>
          <a:spcPct val="0"/>
        </a:spcAft>
        <a:defRPr sz="4933">
          <a:solidFill>
            <a:schemeClr val="tx2"/>
          </a:solidFill>
          <a:latin typeface="SapientCentroSlab-Light" charset="0"/>
          <a:ea typeface="ＭＳ Ｐゴシック" charset="0"/>
        </a:defRPr>
      </a:lvl3pPr>
      <a:lvl4pPr algn="l" defTabSz="609585" rtl="0" eaLnBrk="1" fontAlgn="base" hangingPunct="1">
        <a:spcBef>
          <a:spcPct val="0"/>
        </a:spcBef>
        <a:spcAft>
          <a:spcPct val="0"/>
        </a:spcAft>
        <a:defRPr sz="4933">
          <a:solidFill>
            <a:schemeClr val="tx2"/>
          </a:solidFill>
          <a:latin typeface="SapientCentroSlab-Light" charset="0"/>
          <a:ea typeface="ＭＳ Ｐゴシック" charset="0"/>
        </a:defRPr>
      </a:lvl4pPr>
      <a:lvl5pPr algn="l" defTabSz="609585" rtl="0" eaLnBrk="1" fontAlgn="base" hangingPunct="1">
        <a:spcBef>
          <a:spcPct val="0"/>
        </a:spcBef>
        <a:spcAft>
          <a:spcPct val="0"/>
        </a:spcAft>
        <a:defRPr sz="4933">
          <a:solidFill>
            <a:schemeClr val="tx2"/>
          </a:solidFill>
          <a:latin typeface="SapientCentroSlab-Light" charset="0"/>
          <a:ea typeface="ＭＳ Ｐゴシック" charset="0"/>
        </a:defRPr>
      </a:lvl5pPr>
      <a:lvl6pPr marL="609585" algn="l" defTabSz="609585" rtl="0" eaLnBrk="1" fontAlgn="base" hangingPunct="1">
        <a:spcBef>
          <a:spcPct val="0"/>
        </a:spcBef>
        <a:spcAft>
          <a:spcPct val="0"/>
        </a:spcAft>
        <a:defRPr sz="4933">
          <a:solidFill>
            <a:schemeClr val="tx2"/>
          </a:solidFill>
          <a:latin typeface="SapientCentroSlab-Light" charset="0"/>
          <a:ea typeface="ＭＳ Ｐゴシック" charset="0"/>
        </a:defRPr>
      </a:lvl6pPr>
      <a:lvl7pPr marL="1219170" algn="l" defTabSz="609585" rtl="0" eaLnBrk="1" fontAlgn="base" hangingPunct="1">
        <a:spcBef>
          <a:spcPct val="0"/>
        </a:spcBef>
        <a:spcAft>
          <a:spcPct val="0"/>
        </a:spcAft>
        <a:defRPr sz="4933">
          <a:solidFill>
            <a:schemeClr val="tx2"/>
          </a:solidFill>
          <a:latin typeface="SapientCentroSlab-Light" charset="0"/>
          <a:ea typeface="ＭＳ Ｐゴシック" charset="0"/>
        </a:defRPr>
      </a:lvl7pPr>
      <a:lvl8pPr marL="1828754" algn="l" defTabSz="609585" rtl="0" eaLnBrk="1" fontAlgn="base" hangingPunct="1">
        <a:spcBef>
          <a:spcPct val="0"/>
        </a:spcBef>
        <a:spcAft>
          <a:spcPct val="0"/>
        </a:spcAft>
        <a:defRPr sz="4933">
          <a:solidFill>
            <a:schemeClr val="tx2"/>
          </a:solidFill>
          <a:latin typeface="SapientCentroSlab-Light" charset="0"/>
          <a:ea typeface="ＭＳ Ｐゴシック" charset="0"/>
        </a:defRPr>
      </a:lvl8pPr>
      <a:lvl9pPr marL="2438339" algn="l" defTabSz="609585" rtl="0" eaLnBrk="1" fontAlgn="base" hangingPunct="1">
        <a:spcBef>
          <a:spcPct val="0"/>
        </a:spcBef>
        <a:spcAft>
          <a:spcPct val="0"/>
        </a:spcAft>
        <a:defRPr sz="4933">
          <a:solidFill>
            <a:schemeClr val="tx2"/>
          </a:solidFill>
          <a:latin typeface="SapientCentroSlab-Light" charset="0"/>
          <a:ea typeface="ＭＳ Ｐゴシック" charset="0"/>
        </a:defRPr>
      </a:lvl9pPr>
    </p:titleStyle>
    <p:bodyStyle>
      <a:lvl1pPr marL="304792" indent="-304792" algn="l" defTabSz="609585" rtl="0" eaLnBrk="1" fontAlgn="base" hangingPunct="1">
        <a:spcBef>
          <a:spcPct val="0"/>
        </a:spcBef>
        <a:spcAft>
          <a:spcPts val="1333"/>
        </a:spcAft>
        <a:buClr>
          <a:schemeClr val="accent1"/>
        </a:buClr>
        <a:buFont typeface="Wingdings" charset="0"/>
        <a:buChar char="§"/>
        <a:defRPr sz="2667" kern="1200">
          <a:solidFill>
            <a:srgbClr val="000000"/>
          </a:solidFill>
          <a:latin typeface="+mn-lt"/>
          <a:ea typeface="ＭＳ Ｐゴシック" charset="0"/>
          <a:cs typeface="SapientCentroSlab-Light"/>
        </a:defRPr>
      </a:lvl1pPr>
      <a:lvl2pPr marL="609585" indent="-304792" algn="l" defTabSz="609585" rtl="0" eaLnBrk="1" fontAlgn="base" hangingPunct="1">
        <a:spcBef>
          <a:spcPct val="0"/>
        </a:spcBef>
        <a:spcAft>
          <a:spcPts val="1333"/>
        </a:spcAft>
        <a:buClr>
          <a:schemeClr val="accent1"/>
        </a:buClr>
        <a:buFont typeface="Wingdings" charset="0"/>
        <a:buChar char="§"/>
        <a:defRPr sz="2533" kern="1200">
          <a:solidFill>
            <a:srgbClr val="000000"/>
          </a:solidFill>
          <a:latin typeface="+mn-lt"/>
          <a:ea typeface="ＭＳ Ｐゴシック" charset="0"/>
          <a:cs typeface="SapientCentroSlab-Light"/>
        </a:defRPr>
      </a:lvl2pPr>
      <a:lvl3pPr marL="914377" indent="-304792" algn="l" defTabSz="609585" rtl="0" eaLnBrk="1" fontAlgn="base" hangingPunct="1">
        <a:spcBef>
          <a:spcPct val="0"/>
        </a:spcBef>
        <a:spcAft>
          <a:spcPts val="1333"/>
        </a:spcAft>
        <a:buClr>
          <a:schemeClr val="accent1"/>
        </a:buClr>
        <a:buFont typeface="Wingdings" charset="0"/>
        <a:buChar char="§"/>
        <a:defRPr sz="2400" kern="1200">
          <a:solidFill>
            <a:srgbClr val="000000"/>
          </a:solidFill>
          <a:latin typeface="+mn-lt"/>
          <a:ea typeface="ＭＳ Ｐゴシック" charset="0"/>
          <a:cs typeface="SapientCentroSlab-Light"/>
        </a:defRPr>
      </a:lvl3pPr>
      <a:lvl4pPr marL="1219170" indent="-304792" algn="l" defTabSz="609585" rtl="0" eaLnBrk="1" fontAlgn="base" hangingPunct="1">
        <a:spcBef>
          <a:spcPct val="0"/>
        </a:spcBef>
        <a:spcAft>
          <a:spcPts val="1333"/>
        </a:spcAft>
        <a:buClr>
          <a:schemeClr val="accent1"/>
        </a:buClr>
        <a:buFont typeface="Wingdings" charset="0"/>
        <a:buChar char="§"/>
        <a:defRPr sz="2267" kern="1200">
          <a:solidFill>
            <a:srgbClr val="000000"/>
          </a:solidFill>
          <a:latin typeface="+mn-lt"/>
          <a:ea typeface="ＭＳ Ｐゴシック" charset="0"/>
          <a:cs typeface="SapientCentroSlab-Light"/>
        </a:defRPr>
      </a:lvl4pPr>
      <a:lvl5pPr marL="1523962" indent="-304792" algn="l" defTabSz="609585" rtl="0" eaLnBrk="1" fontAlgn="base" hangingPunct="1">
        <a:spcBef>
          <a:spcPct val="0"/>
        </a:spcBef>
        <a:spcAft>
          <a:spcPts val="1333"/>
        </a:spcAft>
        <a:buClr>
          <a:schemeClr val="accent1"/>
        </a:buClr>
        <a:buFont typeface="Wingdings" charset="0"/>
        <a:buChar char="§"/>
        <a:defRPr sz="2133" kern="1200">
          <a:solidFill>
            <a:srgbClr val="000000"/>
          </a:solidFill>
          <a:latin typeface="+mn-lt"/>
          <a:ea typeface="ＭＳ Ｐゴシック" charset="0"/>
          <a:cs typeface="SapientCentroSlab-Light"/>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535" y="1427"/>
            <a:ext cx="12186928" cy="6855147"/>
          </a:xfrm>
          <a:prstGeom prst="rect">
            <a:avLst/>
          </a:prstGeom>
        </p:spPr>
      </p:pic>
      <p:sp>
        <p:nvSpPr>
          <p:cNvPr id="9" name="Title Placeholder 8"/>
          <p:cNvSpPr>
            <a:spLocks noGrp="1"/>
          </p:cNvSpPr>
          <p:nvPr>
            <p:ph type="title"/>
          </p:nvPr>
        </p:nvSpPr>
        <p:spPr>
          <a:xfrm>
            <a:off x="304800" y="155448"/>
            <a:ext cx="10058400" cy="9144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304800" y="1527048"/>
            <a:ext cx="10058400" cy="4416552"/>
          </a:xfrm>
          <a:prstGeom prst="rect">
            <a:avLst/>
          </a:prstGeom>
        </p:spPr>
        <p:txBody>
          <a:bodyPr vert="horz" lIns="0" tIns="0" rIns="0" bIns="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8" name="Slide Number Placeholder 17"/>
          <p:cNvSpPr>
            <a:spLocks noGrp="1"/>
          </p:cNvSpPr>
          <p:nvPr>
            <p:ph type="sldNum" sz="quarter" idx="4"/>
          </p:nvPr>
        </p:nvSpPr>
        <p:spPr>
          <a:xfrm>
            <a:off x="10838688" y="6419088"/>
            <a:ext cx="1219200" cy="384048"/>
          </a:xfrm>
          <a:prstGeom prst="rect">
            <a:avLst/>
          </a:prstGeom>
        </p:spPr>
        <p:txBody>
          <a:bodyPr vert="horz" lIns="91440" tIns="45720" rIns="91440" bIns="45720" anchor="b"/>
          <a:lstStyle>
            <a:lvl1pPr algn="r" eaLnBrk="1" latinLnBrk="0" hangingPunct="1">
              <a:defRPr kumimoji="0" sz="1200">
                <a:solidFill>
                  <a:schemeClr val="bg1"/>
                </a:solidFill>
              </a:defRPr>
            </a:lvl1pPr>
          </a:lstStyle>
          <a:p>
            <a:fld id="{0235576B-7F3C-4840-ADD7-A9DF1158E3A5}" type="slidenum">
              <a:rPr lang="en-US" smtClean="0"/>
              <a:pPr/>
              <a:t>‹#›</a:t>
            </a:fld>
            <a:endParaRPr lang="en-US" dirty="0"/>
          </a:p>
        </p:txBody>
      </p: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139606" y="4203193"/>
            <a:ext cx="902209" cy="2164274"/>
          </a:xfrm>
          <a:prstGeom prst="rect">
            <a:avLst/>
          </a:prstGeom>
        </p:spPr>
      </p:pic>
    </p:spTree>
    <p:extLst>
      <p:ext uri="{BB962C8B-B14F-4D97-AF65-F5344CB8AC3E}">
        <p14:creationId xmlns:p14="http://schemas.microsoft.com/office/powerpoint/2010/main" val="2069810285"/>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Lst>
  <p:hf hdr="0" ftr="0" dt="0"/>
  <p:txStyles>
    <p:titleStyle>
      <a:lvl1pPr algn="l" rtl="0" eaLnBrk="1" latinLnBrk="0" hangingPunct="1">
        <a:spcBef>
          <a:spcPct val="0"/>
        </a:spcBef>
        <a:buNone/>
        <a:defRPr kumimoji="0" sz="3200" b="1" kern="1200">
          <a:ln>
            <a:noFill/>
          </a:ln>
          <a:solidFill>
            <a:schemeClr val="tx1"/>
          </a:solidFill>
          <a:effectLst/>
          <a:latin typeface="+mj-lt"/>
          <a:ea typeface="+mj-ea"/>
          <a:cs typeface="+mj-cs"/>
        </a:defRPr>
      </a:lvl1pPr>
    </p:titleStyle>
    <p:bodyStyle>
      <a:lvl1pPr marL="228600" indent="-228600" algn="l" rtl="0" eaLnBrk="1" latinLnBrk="0" hangingPunct="1">
        <a:spcBef>
          <a:spcPct val="20000"/>
        </a:spcBef>
        <a:buClr>
          <a:schemeClr val="tx2"/>
        </a:buClr>
        <a:buSzPct val="100000"/>
        <a:buFont typeface="Wingdings" pitchFamily="2" charset="2"/>
        <a:buChar char="§"/>
        <a:defRPr kumimoji="0" sz="2400" kern="1200">
          <a:solidFill>
            <a:schemeClr val="tx1"/>
          </a:solidFill>
          <a:latin typeface="+mn-lt"/>
          <a:ea typeface="+mn-ea"/>
          <a:cs typeface="+mn-cs"/>
        </a:defRPr>
      </a:lvl1pPr>
      <a:lvl2pPr marL="455613" indent="-227013" algn="l" rtl="0" eaLnBrk="1" latinLnBrk="0" hangingPunct="1">
        <a:spcBef>
          <a:spcPct val="20000"/>
        </a:spcBef>
        <a:buClr>
          <a:schemeClr val="tx2"/>
        </a:buClr>
        <a:buSzPct val="100000"/>
        <a:buFont typeface="Arial" pitchFamily="34" charset="0"/>
        <a:buChar char="•"/>
        <a:defRPr kumimoji="0" sz="2400" kern="1200">
          <a:solidFill>
            <a:schemeClr val="tx1"/>
          </a:solidFill>
          <a:latin typeface="+mn-lt"/>
          <a:ea typeface="+mn-ea"/>
          <a:cs typeface="+mn-cs"/>
        </a:defRPr>
      </a:lvl2pPr>
      <a:lvl3pPr marL="685800" indent="-228600" algn="l" rtl="0" eaLnBrk="1" latinLnBrk="0" hangingPunct="1">
        <a:spcBef>
          <a:spcPct val="20000"/>
        </a:spcBef>
        <a:buClr>
          <a:schemeClr val="tx2"/>
        </a:buClr>
        <a:buSzPct val="100000"/>
        <a:buFont typeface="Arial" pitchFamily="34" charset="0"/>
        <a:buChar char="–"/>
        <a:defRPr kumimoji="0" sz="2000" kern="1200">
          <a:solidFill>
            <a:schemeClr val="tx1"/>
          </a:solidFill>
          <a:latin typeface="+mn-lt"/>
          <a:ea typeface="+mn-ea"/>
          <a:cs typeface="+mn-cs"/>
        </a:defRPr>
      </a:lvl3pPr>
      <a:lvl4pPr marL="914400" indent="-228600" algn="l" rtl="0" eaLnBrk="1" latinLnBrk="0" hangingPunct="1">
        <a:spcBef>
          <a:spcPct val="20000"/>
        </a:spcBef>
        <a:buClr>
          <a:schemeClr val="accent2"/>
        </a:buClr>
        <a:buSzPct val="100000"/>
        <a:buFont typeface="Wingdings" pitchFamily="2" charset="2"/>
        <a:buChar char="§"/>
        <a:defRPr kumimoji="0" sz="2000" kern="1200">
          <a:solidFill>
            <a:schemeClr val="tx1"/>
          </a:solidFill>
          <a:latin typeface="+mn-lt"/>
          <a:ea typeface="+mn-ea"/>
          <a:cs typeface="+mn-cs"/>
        </a:defRPr>
      </a:lvl4pPr>
      <a:lvl5pPr marL="1144588" indent="-230188" algn="l" rtl="0" eaLnBrk="1" latinLnBrk="0" hangingPunct="1">
        <a:spcBef>
          <a:spcPct val="20000"/>
        </a:spcBef>
        <a:buClr>
          <a:schemeClr val="accent2"/>
        </a:buClr>
        <a:buSzPct val="100000"/>
        <a:buFont typeface="Arial" pitchFamily="34" charset="0"/>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DBE86F9-6E65-1C23-F4CA-1D329885ED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047531" y="289957"/>
            <a:ext cx="1730449" cy="347921"/>
          </a:xfrm>
          <a:prstGeom prst="rect">
            <a:avLst/>
          </a:prstGeom>
        </p:spPr>
      </p:pic>
      <p:sp>
        <p:nvSpPr>
          <p:cNvPr id="2" name="Title Placeholder 1">
            <a:extLst>
              <a:ext uri="{FF2B5EF4-FFF2-40B4-BE49-F238E27FC236}">
                <a16:creationId xmlns:a16="http://schemas.microsoft.com/office/drawing/2014/main" id="{696590DF-7261-FF64-732A-559FEEBDFEAD}"/>
              </a:ext>
            </a:extLst>
          </p:cNvPr>
          <p:cNvSpPr>
            <a:spLocks noGrp="1"/>
          </p:cNvSpPr>
          <p:nvPr>
            <p:ph type="title"/>
          </p:nvPr>
        </p:nvSpPr>
        <p:spPr>
          <a:xfrm>
            <a:off x="420624" y="786384"/>
            <a:ext cx="11363959" cy="9947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C1D435-CA43-823B-6E53-E81730585C69}"/>
              </a:ext>
            </a:extLst>
          </p:cNvPr>
          <p:cNvSpPr>
            <a:spLocks noGrp="1"/>
          </p:cNvSpPr>
          <p:nvPr>
            <p:ph type="body" idx="1"/>
          </p:nvPr>
        </p:nvSpPr>
        <p:spPr>
          <a:xfrm>
            <a:off x="420624" y="2020824"/>
            <a:ext cx="11363960" cy="37227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a:extLst>
              <a:ext uri="{FF2B5EF4-FFF2-40B4-BE49-F238E27FC236}">
                <a16:creationId xmlns:a16="http://schemas.microsoft.com/office/drawing/2014/main" id="{9116FAFD-85DA-E479-C632-816ED5FAABCE}"/>
              </a:ext>
              <a:ext uri="{C183D7F6-B498-43B3-948B-1728B52AA6E4}">
                <adec:decorative xmlns:adec="http://schemas.microsoft.com/office/drawing/2017/decorative" val="1"/>
              </a:ext>
            </a:extLst>
          </p:cNvPr>
          <p:cNvSpPr/>
          <p:nvPr userDrawn="1"/>
        </p:nvSpPr>
        <p:spPr>
          <a:xfrm>
            <a:off x="0" y="6398417"/>
            <a:ext cx="12192000" cy="365125"/>
          </a:xfrm>
          <a:prstGeom prst="rect">
            <a:avLst/>
          </a:prstGeom>
          <a:solidFill>
            <a:srgbClr val="2B6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5559B8A-7212-F9A4-8634-0BCBC1F64691}"/>
              </a:ext>
              <a:ext uri="{C183D7F6-B498-43B3-948B-1728B52AA6E4}">
                <adec:decorative xmlns:adec="http://schemas.microsoft.com/office/drawing/2017/decorative" val="1"/>
              </a:ext>
            </a:extLst>
          </p:cNvPr>
          <p:cNvSpPr/>
          <p:nvPr userDrawn="1"/>
        </p:nvSpPr>
        <p:spPr>
          <a:xfrm>
            <a:off x="0" y="6748104"/>
            <a:ext cx="12192000" cy="120913"/>
          </a:xfrm>
          <a:prstGeom prst="rect">
            <a:avLst/>
          </a:prstGeom>
          <a:solidFill>
            <a:srgbClr val="DAEE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8B5E4B1-AEAC-AB61-3AA5-C5EEC0C2E934}"/>
              </a:ext>
              <a:ext uri="{C183D7F6-B498-43B3-948B-1728B52AA6E4}">
                <adec:decorative xmlns:adec="http://schemas.microsoft.com/office/drawing/2017/decorative" val="1"/>
              </a:ext>
            </a:extLst>
          </p:cNvPr>
          <p:cNvSpPr/>
          <p:nvPr userDrawn="1"/>
        </p:nvSpPr>
        <p:spPr>
          <a:xfrm>
            <a:off x="11095361" y="6222380"/>
            <a:ext cx="682619" cy="635620"/>
          </a:xfrm>
          <a:prstGeom prst="rect">
            <a:avLst/>
          </a:prstGeom>
          <a:solidFill>
            <a:srgbClr val="5C2B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Slide Number Placeholder 5">
            <a:extLst>
              <a:ext uri="{FF2B5EF4-FFF2-40B4-BE49-F238E27FC236}">
                <a16:creationId xmlns:a16="http://schemas.microsoft.com/office/drawing/2014/main" id="{23877D27-77E4-40A6-4FC2-1DB29F98D604}"/>
              </a:ext>
              <a:ext uri="{C183D7F6-B498-43B3-948B-1728B52AA6E4}">
                <adec:decorative xmlns:adec="http://schemas.microsoft.com/office/drawing/2017/decorative" val="1"/>
              </a:ext>
            </a:extLst>
          </p:cNvPr>
          <p:cNvSpPr>
            <a:spLocks noGrp="1"/>
          </p:cNvSpPr>
          <p:nvPr>
            <p:ph type="sldNum" sz="quarter" idx="4"/>
          </p:nvPr>
        </p:nvSpPr>
        <p:spPr>
          <a:xfrm>
            <a:off x="11107933" y="6242475"/>
            <a:ext cx="682620" cy="365125"/>
          </a:xfrm>
          <a:prstGeom prst="rect">
            <a:avLst/>
          </a:prstGeom>
        </p:spPr>
        <p:txBody>
          <a:bodyPr vert="horz" lIns="91440" tIns="45720" rIns="91440" bIns="45720" rtlCol="0" anchor="ctr"/>
          <a:lstStyle>
            <a:lvl1pPr algn="ctr">
              <a:defRPr sz="1200">
                <a:solidFill>
                  <a:schemeClr val="bg1"/>
                </a:solidFill>
              </a:defRPr>
            </a:lvl1pPr>
          </a:lstStyle>
          <a:p>
            <a:fld id="{CC3264EA-4687-2449-B6FA-268BF7950B99}" type="slidenum">
              <a:rPr lang="en-US" smtClean="0"/>
              <a:pPr/>
              <a:t>‹#›</a:t>
            </a:fld>
            <a:endParaRPr lang="en-US" dirty="0"/>
          </a:p>
        </p:txBody>
      </p:sp>
    </p:spTree>
    <p:custDataLst>
      <p:tags r:id="rId3"/>
    </p:custDataLst>
    <p:extLst>
      <p:ext uri="{BB962C8B-B14F-4D97-AF65-F5344CB8AC3E}">
        <p14:creationId xmlns:p14="http://schemas.microsoft.com/office/powerpoint/2010/main" val="4209377133"/>
      </p:ext>
    </p:extLst>
  </p:cSld>
  <p:clrMap bg1="lt1" tx1="dk1" bg2="lt2" tx2="dk2" accent1="accent1" accent2="accent2" accent3="accent3" accent4="accent4" accent5="accent5" accent6="accent6" hlink="hlink" folHlink="folHlink"/>
  <p:sldLayoutIdLst>
    <p:sldLayoutId id="2147483791" r:id="rId1"/>
  </p:sldLayoutIdLst>
  <p:hf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Ø"/>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v"/>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84">
          <p15:clr>
            <a:srgbClr val="F26B43"/>
          </p15:clr>
        </p15:guide>
        <p15:guide id="2" pos="504">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2E2F90"/>
        </a:solidFill>
        <a:effectLst/>
      </p:bgPr>
    </p:bg>
    <p:spTree>
      <p:nvGrpSpPr>
        <p:cNvPr id="1" name=""/>
        <p:cNvGrpSpPr/>
        <p:nvPr/>
      </p:nvGrpSpPr>
      <p:grpSpPr>
        <a:xfrm>
          <a:off x="0" y="0"/>
          <a:ext cx="0" cy="0"/>
          <a:chOff x="0" y="0"/>
          <a:chExt cx="0" cy="0"/>
        </a:xfrm>
      </p:grpSpPr>
      <p:pic>
        <p:nvPicPr>
          <p:cNvPr id="1026" name="Picture 2" descr="Building 1 Slice">
            <a:extLst>
              <a:ext uri="{FF2B5EF4-FFF2-40B4-BE49-F238E27FC236}">
                <a16:creationId xmlns:a16="http://schemas.microsoft.com/office/drawing/2014/main" id="{E4E9E4D8-D531-5833-AA1B-6A7DD9E56D6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r="2472"/>
          <a:stretch>
            <a:fillRect/>
          </a:stretch>
        </p:blipFill>
        <p:spPr bwMode="auto">
          <a:xfrm>
            <a:off x="0" y="0"/>
            <a:ext cx="12530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a:extLst>
              <a:ext uri="{FF2B5EF4-FFF2-40B4-BE49-F238E27FC236}">
                <a16:creationId xmlns:a16="http://schemas.microsoft.com/office/drawing/2014/main" id="{44B9859D-E74F-737B-7D87-F5C5638A9891}"/>
              </a:ext>
            </a:extLst>
          </p:cNvPr>
          <p:cNvSpPr>
            <a:spLocks noGrp="1" noChangeArrowheads="1"/>
          </p:cNvSpPr>
          <p:nvPr>
            <p:ph type="title"/>
          </p:nvPr>
        </p:nvSpPr>
        <p:spPr bwMode="auto">
          <a:xfrm>
            <a:off x="1515534" y="141288"/>
            <a:ext cx="10202333"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85D45DB5-AB2B-B5FD-11DE-8844C01D2614}"/>
              </a:ext>
            </a:extLst>
          </p:cNvPr>
          <p:cNvSpPr>
            <a:spLocks noGrp="1" noChangeArrowheads="1"/>
          </p:cNvSpPr>
          <p:nvPr>
            <p:ph type="body" idx="1"/>
          </p:nvPr>
        </p:nvSpPr>
        <p:spPr bwMode="auto">
          <a:xfrm>
            <a:off x="1515533" y="1398588"/>
            <a:ext cx="10337800" cy="521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pic>
        <p:nvPicPr>
          <p:cNvPr id="1029" name="Picture 7" descr="DHHS Logo">
            <a:extLst>
              <a:ext uri="{FF2B5EF4-FFF2-40B4-BE49-F238E27FC236}">
                <a16:creationId xmlns:a16="http://schemas.microsoft.com/office/drawing/2014/main" id="{3F9815A4-B8D3-98A1-F1AB-68BF000041C8}"/>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283634" y="5627689"/>
            <a:ext cx="662517"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1" descr="NIH_Master_Logo_Mark_White.png">
            <a:extLst>
              <a:ext uri="{FF2B5EF4-FFF2-40B4-BE49-F238E27FC236}">
                <a16:creationId xmlns:a16="http://schemas.microsoft.com/office/drawing/2014/main" id="{6C72A2F9-1556-D989-3B5C-23552C1FED62}"/>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83634" y="6292850"/>
            <a:ext cx="690033"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003415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Lst>
  <p:transition>
    <p:fade/>
  </p:transition>
  <p:txStyles>
    <p:titleStyle>
      <a:lvl1pPr algn="ctr" rtl="0" eaLnBrk="0" fontAlgn="base" hangingPunct="0">
        <a:spcBef>
          <a:spcPct val="0"/>
        </a:spcBef>
        <a:spcAft>
          <a:spcPct val="0"/>
        </a:spcAft>
        <a:defRPr sz="3200" b="1">
          <a:solidFill>
            <a:schemeClr val="bg1"/>
          </a:solidFill>
          <a:latin typeface="+mj-lt"/>
          <a:ea typeface="Geneva" charset="0"/>
          <a:cs typeface="+mj-cs"/>
        </a:defRPr>
      </a:lvl1pPr>
      <a:lvl2pPr algn="ctr" rtl="0" eaLnBrk="0" fontAlgn="base" hangingPunct="0">
        <a:spcBef>
          <a:spcPct val="0"/>
        </a:spcBef>
        <a:spcAft>
          <a:spcPct val="0"/>
        </a:spcAft>
        <a:defRPr sz="3200" b="1">
          <a:solidFill>
            <a:schemeClr val="bg1"/>
          </a:solidFill>
          <a:latin typeface="Arial" charset="0"/>
          <a:ea typeface="Geneva" charset="0"/>
        </a:defRPr>
      </a:lvl2pPr>
      <a:lvl3pPr algn="ctr" rtl="0" eaLnBrk="0" fontAlgn="base" hangingPunct="0">
        <a:spcBef>
          <a:spcPct val="0"/>
        </a:spcBef>
        <a:spcAft>
          <a:spcPct val="0"/>
        </a:spcAft>
        <a:defRPr sz="3200" b="1">
          <a:solidFill>
            <a:schemeClr val="bg1"/>
          </a:solidFill>
          <a:latin typeface="Arial" charset="0"/>
          <a:ea typeface="Geneva" charset="0"/>
        </a:defRPr>
      </a:lvl3pPr>
      <a:lvl4pPr algn="ctr" rtl="0" eaLnBrk="0" fontAlgn="base" hangingPunct="0">
        <a:spcBef>
          <a:spcPct val="0"/>
        </a:spcBef>
        <a:spcAft>
          <a:spcPct val="0"/>
        </a:spcAft>
        <a:defRPr sz="3200" b="1">
          <a:solidFill>
            <a:schemeClr val="bg1"/>
          </a:solidFill>
          <a:latin typeface="Arial" charset="0"/>
          <a:ea typeface="Geneva" charset="0"/>
        </a:defRPr>
      </a:lvl4pPr>
      <a:lvl5pPr algn="ctr" rtl="0" eaLnBrk="0" fontAlgn="base" hangingPunct="0">
        <a:spcBef>
          <a:spcPct val="0"/>
        </a:spcBef>
        <a:spcAft>
          <a:spcPct val="0"/>
        </a:spcAft>
        <a:defRPr sz="3200" b="1">
          <a:solidFill>
            <a:schemeClr val="bg1"/>
          </a:solidFill>
          <a:latin typeface="Arial" charset="0"/>
          <a:ea typeface="Geneva" charset="0"/>
        </a:defRPr>
      </a:lvl5pPr>
      <a:lvl6pPr marL="457200" algn="ctr" rtl="0" fontAlgn="base">
        <a:spcBef>
          <a:spcPct val="0"/>
        </a:spcBef>
        <a:spcAft>
          <a:spcPct val="0"/>
        </a:spcAft>
        <a:defRPr sz="3200" b="1">
          <a:solidFill>
            <a:schemeClr val="bg1"/>
          </a:solidFill>
          <a:latin typeface="Arial" charset="0"/>
        </a:defRPr>
      </a:lvl6pPr>
      <a:lvl7pPr marL="914400" algn="ctr" rtl="0" fontAlgn="base">
        <a:spcBef>
          <a:spcPct val="0"/>
        </a:spcBef>
        <a:spcAft>
          <a:spcPct val="0"/>
        </a:spcAft>
        <a:defRPr sz="3200" b="1">
          <a:solidFill>
            <a:schemeClr val="bg1"/>
          </a:solidFill>
          <a:latin typeface="Arial" charset="0"/>
        </a:defRPr>
      </a:lvl7pPr>
      <a:lvl8pPr marL="1371600" algn="ctr" rtl="0" fontAlgn="base">
        <a:spcBef>
          <a:spcPct val="0"/>
        </a:spcBef>
        <a:spcAft>
          <a:spcPct val="0"/>
        </a:spcAft>
        <a:defRPr sz="3200" b="1">
          <a:solidFill>
            <a:schemeClr val="bg1"/>
          </a:solidFill>
          <a:latin typeface="Arial" charset="0"/>
        </a:defRPr>
      </a:lvl8pPr>
      <a:lvl9pPr marL="1828800" algn="ctr"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0"/>
        </a:spcBef>
        <a:spcAft>
          <a:spcPct val="30000"/>
        </a:spcAft>
        <a:buClr>
          <a:srgbClr val="FFD700"/>
        </a:buClr>
        <a:buFont typeface="Wingdings" panose="05000000000000000000" pitchFamily="2" charset="2"/>
        <a:buChar char="§"/>
        <a:defRPr sz="2400">
          <a:solidFill>
            <a:schemeClr val="bg1"/>
          </a:solidFill>
          <a:latin typeface="+mn-lt"/>
          <a:ea typeface="Geneva" charset="0"/>
          <a:cs typeface="+mn-cs"/>
        </a:defRPr>
      </a:lvl1pPr>
      <a:lvl2pPr marL="742950" indent="-285750" algn="l" rtl="0" eaLnBrk="0" fontAlgn="base" hangingPunct="0">
        <a:spcBef>
          <a:spcPct val="0"/>
        </a:spcBef>
        <a:spcAft>
          <a:spcPct val="30000"/>
        </a:spcAft>
        <a:buClr>
          <a:srgbClr val="FFD700"/>
        </a:buClr>
        <a:buFont typeface="Myriad Web" pitchFamily="34" charset="0"/>
        <a:buChar char="–"/>
        <a:defRPr sz="2000">
          <a:solidFill>
            <a:schemeClr val="bg1"/>
          </a:solidFill>
          <a:latin typeface="+mn-lt"/>
          <a:ea typeface="Geneva" charset="0"/>
        </a:defRPr>
      </a:lvl2pPr>
      <a:lvl3pPr marL="1143000" indent="-228600" algn="l" rtl="0" eaLnBrk="0" fontAlgn="base" hangingPunct="0">
        <a:spcBef>
          <a:spcPct val="0"/>
        </a:spcBef>
        <a:spcAft>
          <a:spcPct val="30000"/>
        </a:spcAft>
        <a:buClr>
          <a:srgbClr val="FFD700"/>
        </a:buClr>
        <a:buChar char="•"/>
        <a:defRPr sz="2000">
          <a:solidFill>
            <a:schemeClr val="bg1"/>
          </a:solidFill>
          <a:latin typeface="+mn-lt"/>
          <a:ea typeface="Geneva" charset="0"/>
        </a:defRPr>
      </a:lvl3pPr>
      <a:lvl4pPr marL="1600200" indent="-228600" algn="l" rtl="0" eaLnBrk="0" fontAlgn="base" hangingPunct="0">
        <a:spcBef>
          <a:spcPct val="0"/>
        </a:spcBef>
        <a:spcAft>
          <a:spcPct val="30000"/>
        </a:spcAft>
        <a:buClr>
          <a:srgbClr val="FFD700"/>
        </a:buClr>
        <a:buChar char="–"/>
        <a:defRPr sz="2000">
          <a:solidFill>
            <a:schemeClr val="bg1"/>
          </a:solidFill>
          <a:latin typeface="+mn-lt"/>
          <a:ea typeface="Geneva" charset="0"/>
        </a:defRPr>
      </a:lvl4pPr>
      <a:lvl5pPr marL="2057400" indent="-228600" algn="l" rtl="0" eaLnBrk="0" fontAlgn="base" hangingPunct="0">
        <a:spcBef>
          <a:spcPct val="20000"/>
        </a:spcBef>
        <a:spcAft>
          <a:spcPct val="0"/>
        </a:spcAft>
        <a:buClr>
          <a:srgbClr val="FFD700"/>
        </a:buClr>
        <a:defRPr sz="1200">
          <a:solidFill>
            <a:schemeClr val="bg1"/>
          </a:solidFill>
          <a:latin typeface="Myriad Web" pitchFamily="34" charset="0"/>
          <a:ea typeface="Geneva" charset="0"/>
        </a:defRPr>
      </a:lvl5pPr>
      <a:lvl6pPr marL="2514600" indent="-228600" algn="l" rtl="0" fontAlgn="base">
        <a:spcBef>
          <a:spcPct val="20000"/>
        </a:spcBef>
        <a:spcAft>
          <a:spcPct val="0"/>
        </a:spcAft>
        <a:buClr>
          <a:srgbClr val="FFD700"/>
        </a:buClr>
        <a:defRPr sz="1200">
          <a:solidFill>
            <a:schemeClr val="bg1"/>
          </a:solidFill>
          <a:latin typeface="Myriad Web" pitchFamily="34" charset="0"/>
        </a:defRPr>
      </a:lvl6pPr>
      <a:lvl7pPr marL="2971800" indent="-228600" algn="l" rtl="0" fontAlgn="base">
        <a:spcBef>
          <a:spcPct val="20000"/>
        </a:spcBef>
        <a:spcAft>
          <a:spcPct val="0"/>
        </a:spcAft>
        <a:buClr>
          <a:srgbClr val="FFD700"/>
        </a:buClr>
        <a:defRPr sz="1200">
          <a:solidFill>
            <a:schemeClr val="bg1"/>
          </a:solidFill>
          <a:latin typeface="Myriad Web" pitchFamily="34" charset="0"/>
        </a:defRPr>
      </a:lvl7pPr>
      <a:lvl8pPr marL="3429000" indent="-228600" algn="l" rtl="0" fontAlgn="base">
        <a:spcBef>
          <a:spcPct val="20000"/>
        </a:spcBef>
        <a:spcAft>
          <a:spcPct val="0"/>
        </a:spcAft>
        <a:buClr>
          <a:srgbClr val="FFD700"/>
        </a:buClr>
        <a:defRPr sz="1200">
          <a:solidFill>
            <a:schemeClr val="bg1"/>
          </a:solidFill>
          <a:latin typeface="Myriad Web" pitchFamily="34" charset="0"/>
        </a:defRPr>
      </a:lvl8pPr>
      <a:lvl9pPr marL="3886200" indent="-228600" algn="l" rtl="0" fontAlgn="base">
        <a:spcBef>
          <a:spcPct val="20000"/>
        </a:spcBef>
        <a:spcAft>
          <a:spcPct val="0"/>
        </a:spcAft>
        <a:buClr>
          <a:srgbClr val="FFD700"/>
        </a:buClr>
        <a:defRPr sz="1200">
          <a:solidFill>
            <a:schemeClr val="bg1"/>
          </a:solidFill>
          <a:latin typeface="Myriad Web"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5.xml"/></Relationships>
</file>

<file path=ppt/slides/_rels/slide2.xml.rels><?xml version="1.0" encoding="UTF-8" standalone="yes"?>
<Relationships xmlns="http://schemas.openxmlformats.org/package/2006/relationships"><Relationship Id="rId8" Type="http://schemas.openxmlformats.org/officeDocument/2006/relationships/image" Target="../media/image59.jpeg"/><Relationship Id="rId13" Type="http://schemas.openxmlformats.org/officeDocument/2006/relationships/image" Target="../media/image64.jpeg"/><Relationship Id="rId3" Type="http://schemas.openxmlformats.org/officeDocument/2006/relationships/hyperlink" Target="https://www.nih.gov/neuroscience-blueprint" TargetMode="External"/><Relationship Id="rId7" Type="http://schemas.openxmlformats.org/officeDocument/2006/relationships/image" Target="../media/image58.jpeg"/><Relationship Id="rId12" Type="http://schemas.openxmlformats.org/officeDocument/2006/relationships/image" Target="../media/image63.jpeg"/><Relationship Id="rId17" Type="http://schemas.openxmlformats.org/officeDocument/2006/relationships/image" Target="../media/image68.jpeg"/><Relationship Id="rId2" Type="http://schemas.openxmlformats.org/officeDocument/2006/relationships/notesSlide" Target="../notesSlides/notesSlide1.xml"/><Relationship Id="rId16" Type="http://schemas.openxmlformats.org/officeDocument/2006/relationships/image" Target="../media/image67.jpeg"/><Relationship Id="rId1" Type="http://schemas.openxmlformats.org/officeDocument/2006/relationships/slideLayout" Target="../slideLayouts/slideLayout39.xml"/><Relationship Id="rId6" Type="http://schemas.openxmlformats.org/officeDocument/2006/relationships/image" Target="../media/image57.jpeg"/><Relationship Id="rId11" Type="http://schemas.openxmlformats.org/officeDocument/2006/relationships/image" Target="../media/image62.jpeg"/><Relationship Id="rId5" Type="http://schemas.openxmlformats.org/officeDocument/2006/relationships/image" Target="../media/image56.jpeg"/><Relationship Id="rId15" Type="http://schemas.openxmlformats.org/officeDocument/2006/relationships/image" Target="../media/image66.png"/><Relationship Id="rId10" Type="http://schemas.openxmlformats.org/officeDocument/2006/relationships/image" Target="../media/image61.jpeg"/><Relationship Id="rId4" Type="http://schemas.openxmlformats.org/officeDocument/2006/relationships/hyperlink" Target="mailto:BPF99K00@nih.gov?subject=Action%20Potential%20Program%20F99/K00" TargetMode="External"/><Relationship Id="rId9" Type="http://schemas.openxmlformats.org/officeDocument/2006/relationships/image" Target="../media/image60.jpeg"/><Relationship Id="rId14" Type="http://schemas.openxmlformats.org/officeDocument/2006/relationships/image" Target="../media/image65.jpeg"/></Relationships>
</file>

<file path=ppt/slides/_rels/slide3.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notesSlide" Target="../notesSlides/notesSlide2.xml"/><Relationship Id="rId1" Type="http://schemas.openxmlformats.org/officeDocument/2006/relationships/slideLayout" Target="../slideLayouts/slideLayout55.xml"/><Relationship Id="rId6" Type="http://schemas.openxmlformats.org/officeDocument/2006/relationships/image" Target="../media/image72.jpeg"/><Relationship Id="rId5" Type="http://schemas.openxmlformats.org/officeDocument/2006/relationships/image" Target="../media/image71.gif"/><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jpeg"/></Relationships>
</file>

<file path=ppt/slides/_rels/slide4.xml.rels><?xml version="1.0" encoding="UTF-8" standalone="yes"?>
<Relationships xmlns="http://schemas.openxmlformats.org/package/2006/relationships"><Relationship Id="rId3" Type="http://schemas.openxmlformats.org/officeDocument/2006/relationships/hyperlink" Target="https://grants.nih.gov/funding/find-a-fit-for-your-research/nih-institutes-centers-offices/NCI?category=individual-fellowship#additional" TargetMode="External"/><Relationship Id="rId2" Type="http://schemas.openxmlformats.org/officeDocument/2006/relationships/hyperlink" Target="mailto:NCIF99-K00@nih.gov" TargetMode="External"/><Relationship Id="rId1" Type="http://schemas.openxmlformats.org/officeDocument/2006/relationships/slideLayout" Target="../slideLayouts/slideLayout108.xml"/></Relationships>
</file>

<file path=ppt/slides/_rels/slide5.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7.png"/><Relationship Id="rId7" Type="http://schemas.openxmlformats.org/officeDocument/2006/relationships/image" Target="../media/image78.png"/><Relationship Id="rId2" Type="http://schemas.openxmlformats.org/officeDocument/2006/relationships/notesSlide" Target="../notesSlides/notesSlide3.xml"/><Relationship Id="rId1" Type="http://schemas.openxmlformats.org/officeDocument/2006/relationships/slideLayout" Target="../slideLayouts/slideLayout77.xml"/><Relationship Id="rId6" Type="http://schemas.openxmlformats.org/officeDocument/2006/relationships/hyperlink" Target="https://pmc.ncbi.nlm.nih.gov/articles/PMC7869889/" TargetMode="External"/><Relationship Id="rId5" Type="http://schemas.openxmlformats.org/officeDocument/2006/relationships/hyperlink" Target="https://grants.nih.gov/funding/find-a-fit-for-your-research/nih-institutes-centers-offices/NHGRI#highlighted-topics" TargetMode="External"/><Relationship Id="rId4" Type="http://schemas.openxmlformats.org/officeDocument/2006/relationships/hyperlink" Target="https://grants.nih.gov/funding/find-a-fit-for-your-research/nih-institutes-centers-offices/NHGRI" TargetMode="External"/><Relationship Id="rId9" Type="http://schemas.openxmlformats.org/officeDocument/2006/relationships/hyperlink" Target="mailto:NHGRI_Training@mail.nih.go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xml"/><Relationship Id="rId1" Type="http://schemas.openxmlformats.org/officeDocument/2006/relationships/slideLayout" Target="../slideLayouts/slideLayout79.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1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31.xml"/><Relationship Id="rId4" Type="http://schemas.openxmlformats.org/officeDocument/2006/relationships/hyperlink" Target="mailto:NIDCRtraining@nidcr.nih.gov"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NOFO.Information@niehs.nih.gov" TargetMode="External"/><Relationship Id="rId2" Type="http://schemas.openxmlformats.org/officeDocument/2006/relationships/notesSlide" Target="../notesSlides/notesSlide7.xml"/><Relationship Id="rId1" Type="http://schemas.openxmlformats.org/officeDocument/2006/relationships/slideLayout" Target="../slideLayouts/slideLayout97.xml"/><Relationship Id="rId5" Type="http://schemas.openxmlformats.org/officeDocument/2006/relationships/hyperlink" Target="mailto:jonathan.hollander@nih.gov" TargetMode="External"/><Relationship Id="rId4" Type="http://schemas.openxmlformats.org/officeDocument/2006/relationships/hyperlink" Target="mailto:humble@niehs.nih.gov"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grants.nih.gov/funding/find-a-fit-for-your-research/nih-institutes-centers-offices/NIGMS?category=individual-fellowship" TargetMode="External"/><Relationship Id="rId7" Type="http://schemas.openxmlformats.org/officeDocument/2006/relationships/hyperlink" Target="https://grants.nih.gov/grants/glossary.htm#HistoricallyBlackCollegeorUniversity(HBCU)" TargetMode="Externa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hyperlink" Target="https://grants.nih.gov/grants/glossary.htm#InstitutionalDevelopmentAwards(IDeA)" TargetMode="External"/><Relationship Id="rId5" Type="http://schemas.openxmlformats.org/officeDocument/2006/relationships/hyperlink" Target="mailto:NIGMSTWDGABNOFO@nih.gov" TargetMode="External"/><Relationship Id="rId4" Type="http://schemas.openxmlformats.org/officeDocument/2006/relationships/hyperlink" Target="mailto:NIGMSF99@nih.gov"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7.jpeg"/><Relationship Id="rId7" Type="http://schemas.openxmlformats.org/officeDocument/2006/relationships/hyperlink" Target="https://grants.nih.gov/funding/find-a-fit-for-your-research/nih-institutes-centers-offices/NIMH"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3A19B-E6B4-AB88-F16E-292CEA26D159}"/>
              </a:ext>
            </a:extLst>
          </p:cNvPr>
          <p:cNvSpPr>
            <a:spLocks noGrp="1"/>
          </p:cNvSpPr>
          <p:nvPr>
            <p:ph type="title"/>
          </p:nvPr>
        </p:nvSpPr>
        <p:spPr>
          <a:xfrm>
            <a:off x="2607724" y="246062"/>
            <a:ext cx="7944374" cy="652462"/>
          </a:xfrm>
        </p:spPr>
        <p:txBody>
          <a:bodyPr/>
          <a:lstStyle/>
          <a:p>
            <a:br>
              <a:rPr lang="en-US" dirty="0"/>
            </a:br>
            <a:r>
              <a:rPr lang="en-US" sz="2800" dirty="0"/>
              <a:t>F99/K00 Participating ICOs &amp; Programs: Supplemental Information</a:t>
            </a:r>
          </a:p>
        </p:txBody>
      </p:sp>
      <p:sp>
        <p:nvSpPr>
          <p:cNvPr id="3" name="Content Placeholder 2">
            <a:extLst>
              <a:ext uri="{FF2B5EF4-FFF2-40B4-BE49-F238E27FC236}">
                <a16:creationId xmlns:a16="http://schemas.microsoft.com/office/drawing/2014/main" id="{EA164D84-271D-56A8-2E19-08F90ED46EC0}"/>
              </a:ext>
            </a:extLst>
          </p:cNvPr>
          <p:cNvSpPr>
            <a:spLocks noGrp="1"/>
          </p:cNvSpPr>
          <p:nvPr>
            <p:ph sz="half" idx="1"/>
          </p:nvPr>
        </p:nvSpPr>
        <p:spPr>
          <a:xfrm>
            <a:off x="2660650" y="1568291"/>
            <a:ext cx="7891448" cy="3198579"/>
          </a:xfrm>
        </p:spPr>
        <p:txBody>
          <a:bodyPr/>
          <a:lstStyle/>
          <a:p>
            <a:pPr marL="0" indent="0">
              <a:buNone/>
            </a:pPr>
            <a:r>
              <a:rPr lang="en-US" sz="1600" b="1" dirty="0">
                <a:solidFill>
                  <a:srgbClr val="FFFFFF"/>
                </a:solidFill>
                <a:latin typeface="Arial"/>
                <a:cs typeface="+mj-cs"/>
              </a:rPr>
              <a:t>Partial list of participating NIH Institutes, Centers, Offices and Programs </a:t>
            </a:r>
          </a:p>
          <a:p>
            <a:pPr marL="0" indent="0">
              <a:buNone/>
            </a:pPr>
            <a:r>
              <a:rPr lang="en-US" sz="1200" dirty="0">
                <a:solidFill>
                  <a:schemeClr val="accent5">
                    <a:lumMod val="90000"/>
                  </a:schemeClr>
                </a:solidFill>
              </a:rPr>
              <a:t>Slide 2  </a:t>
            </a:r>
            <a:r>
              <a:rPr lang="en-US" sz="1200" dirty="0"/>
              <a:t>ACTION Potential — NIH Blueprint for Neuroscience &amp; BRAIN Initiative</a:t>
            </a:r>
          </a:p>
          <a:p>
            <a:pPr marL="0" indent="0">
              <a:buNone/>
            </a:pPr>
            <a:r>
              <a:rPr lang="en-US" sz="1200" dirty="0">
                <a:solidFill>
                  <a:schemeClr val="accent5">
                    <a:lumMod val="90000"/>
                  </a:schemeClr>
                </a:solidFill>
              </a:rPr>
              <a:t>Slide 3  </a:t>
            </a:r>
            <a:r>
              <a:rPr lang="en-US" sz="1200" dirty="0"/>
              <a:t>NCCIH — National Center for Complementary and Integrative Health</a:t>
            </a:r>
          </a:p>
          <a:p>
            <a:pPr marL="0" indent="0">
              <a:buNone/>
            </a:pPr>
            <a:r>
              <a:rPr lang="en-US" sz="1200" dirty="0">
                <a:solidFill>
                  <a:schemeClr val="accent5">
                    <a:lumMod val="90000"/>
                  </a:schemeClr>
                </a:solidFill>
              </a:rPr>
              <a:t>Slide 4</a:t>
            </a:r>
            <a:r>
              <a:rPr lang="en-US" sz="1200" dirty="0"/>
              <a:t>  NCI — National Cancer Institute</a:t>
            </a:r>
          </a:p>
          <a:p>
            <a:pPr marL="0" indent="0">
              <a:buNone/>
            </a:pPr>
            <a:r>
              <a:rPr lang="en-US" sz="1200" dirty="0">
                <a:solidFill>
                  <a:schemeClr val="accent5">
                    <a:lumMod val="90000"/>
                  </a:schemeClr>
                </a:solidFill>
              </a:rPr>
              <a:t>Slide 5</a:t>
            </a:r>
            <a:r>
              <a:rPr lang="en-US" sz="1200" dirty="0"/>
              <a:t>  NHGRI — National Human Genome Research Institute</a:t>
            </a:r>
          </a:p>
          <a:p>
            <a:pPr marL="0" indent="0">
              <a:buNone/>
            </a:pPr>
            <a:r>
              <a:rPr lang="en-US" sz="1200" dirty="0">
                <a:solidFill>
                  <a:schemeClr val="accent5">
                    <a:lumMod val="90000"/>
                  </a:schemeClr>
                </a:solidFill>
              </a:rPr>
              <a:t>Slide 6</a:t>
            </a:r>
            <a:r>
              <a:rPr lang="en-US" sz="1200" dirty="0"/>
              <a:t>  NIAID — National Institute of Allergy and Infectious Diseases</a:t>
            </a:r>
          </a:p>
          <a:p>
            <a:pPr marL="0" indent="0">
              <a:buNone/>
            </a:pPr>
            <a:r>
              <a:rPr lang="en-US" sz="1200" dirty="0">
                <a:solidFill>
                  <a:schemeClr val="accent5">
                    <a:lumMod val="90000"/>
                  </a:schemeClr>
                </a:solidFill>
              </a:rPr>
              <a:t>Slide 7</a:t>
            </a:r>
            <a:r>
              <a:rPr lang="en-US" sz="1200" dirty="0"/>
              <a:t>  NIBIB — National Institute of Biomedical Imaging and Bioengineering</a:t>
            </a:r>
          </a:p>
          <a:p>
            <a:pPr marL="0" indent="0">
              <a:buNone/>
            </a:pPr>
            <a:r>
              <a:rPr lang="en-US" sz="1200" dirty="0">
                <a:solidFill>
                  <a:schemeClr val="accent5">
                    <a:lumMod val="90000"/>
                  </a:schemeClr>
                </a:solidFill>
              </a:rPr>
              <a:t>Slide 8</a:t>
            </a:r>
            <a:r>
              <a:rPr lang="en-US" sz="1200" dirty="0"/>
              <a:t>  NICHD — Eunice Kennedy Shriver National Institute of Child Health and Human Development</a:t>
            </a:r>
          </a:p>
          <a:p>
            <a:pPr marL="0" indent="0">
              <a:buNone/>
            </a:pPr>
            <a:r>
              <a:rPr lang="en-US" sz="1200" dirty="0">
                <a:solidFill>
                  <a:schemeClr val="accent5">
                    <a:lumMod val="90000"/>
                  </a:schemeClr>
                </a:solidFill>
              </a:rPr>
              <a:t>Slide 9</a:t>
            </a:r>
            <a:r>
              <a:rPr lang="en-US" sz="1200" dirty="0"/>
              <a:t>  NIDCD — National Institute on Deafness and Other Communication Disorders</a:t>
            </a:r>
          </a:p>
          <a:p>
            <a:pPr marL="0" indent="0">
              <a:buNone/>
            </a:pPr>
            <a:r>
              <a:rPr lang="en-US" sz="1200" dirty="0">
                <a:solidFill>
                  <a:schemeClr val="accent5">
                    <a:lumMod val="90000"/>
                  </a:schemeClr>
                </a:solidFill>
              </a:rPr>
              <a:t>Slide 10 </a:t>
            </a:r>
            <a:r>
              <a:rPr lang="en-US" sz="1200" dirty="0"/>
              <a:t> NIDCR — National Institute of Dental and Craniofacial Research</a:t>
            </a:r>
          </a:p>
          <a:p>
            <a:pPr marL="0" indent="0">
              <a:buNone/>
            </a:pPr>
            <a:r>
              <a:rPr lang="en-US" sz="1200" dirty="0">
                <a:solidFill>
                  <a:schemeClr val="accent5">
                    <a:lumMod val="90000"/>
                  </a:schemeClr>
                </a:solidFill>
              </a:rPr>
              <a:t>Slide 11  </a:t>
            </a:r>
            <a:r>
              <a:rPr lang="en-US" sz="1200" dirty="0"/>
              <a:t>NIEHS — National Institute of Environmental Health Sciences</a:t>
            </a:r>
          </a:p>
          <a:p>
            <a:pPr marL="0" indent="0">
              <a:buNone/>
            </a:pPr>
            <a:r>
              <a:rPr lang="en-US" sz="1200" dirty="0">
                <a:solidFill>
                  <a:schemeClr val="accent5">
                    <a:lumMod val="90000"/>
                  </a:schemeClr>
                </a:solidFill>
              </a:rPr>
              <a:t>Slide 12  </a:t>
            </a:r>
            <a:r>
              <a:rPr lang="en-US" sz="1200" dirty="0"/>
              <a:t>NIGMS — National Institute of General Medical Sciences</a:t>
            </a:r>
          </a:p>
          <a:p>
            <a:pPr marL="0" indent="0">
              <a:buNone/>
            </a:pPr>
            <a:r>
              <a:rPr lang="en-US" sz="1200" dirty="0">
                <a:solidFill>
                  <a:schemeClr val="accent5">
                    <a:lumMod val="90000"/>
                  </a:schemeClr>
                </a:solidFill>
              </a:rPr>
              <a:t>Slide 13  </a:t>
            </a:r>
            <a:r>
              <a:rPr lang="en-US" sz="1200" dirty="0"/>
              <a:t>NIMH — National Institute of Mental Health</a:t>
            </a:r>
          </a:p>
          <a:p>
            <a:pPr marL="0" indent="0">
              <a:buNone/>
            </a:pPr>
            <a:endParaRPr lang="en-US" sz="1200" dirty="0"/>
          </a:p>
          <a:p>
            <a:pPr marL="0" indent="0">
              <a:buNone/>
            </a:pPr>
            <a:r>
              <a:rPr lang="en-US" sz="1200" dirty="0"/>
              <a:t>A</a:t>
            </a:r>
            <a:r>
              <a:rPr lang="en-US" sz="1400" dirty="0"/>
              <a:t>dditional participating ICOs — NIAMS (National Institute of Arthritis and Musculoskeletal and Skin Diseases), NIA (National Institute on Aging), NIAAA (National Institute on Alcohol Abuse and Alcoholism), NEI (National Eye Institute), and NIDA (National Institute on Drug Abuse) — also support the F99/K00 program but did not include a dedicated slide in this deck. Prospective applicants should contact these ICOs directly to discuss mission fit before applying.</a:t>
            </a:r>
          </a:p>
          <a:p>
            <a:pPr marL="0" indent="0">
              <a:buNone/>
            </a:pPr>
            <a:endParaRPr lang="en-US" sz="1200" dirty="0"/>
          </a:p>
          <a:p>
            <a:pPr marL="0" indent="0" algn="ctr">
              <a:buNone/>
            </a:pPr>
            <a:r>
              <a:rPr lang="en-US" sz="1400" b="1" dirty="0"/>
              <a:t>For questions, contact NIHTrain@mail.nih.gov</a:t>
            </a:r>
          </a:p>
          <a:p>
            <a:pPr marL="0" indent="0">
              <a:buNone/>
            </a:pPr>
            <a:endParaRPr lang="en-US" sz="1200" dirty="0"/>
          </a:p>
          <a:p>
            <a:pPr marL="0" indent="0">
              <a:buNone/>
            </a:pPr>
            <a:endParaRPr lang="en-US" sz="1200" dirty="0"/>
          </a:p>
          <a:p>
            <a:pPr marL="0" indent="0">
              <a:buNone/>
            </a:pPr>
            <a:endParaRPr lang="en-US" sz="1200" dirty="0"/>
          </a:p>
          <a:p>
            <a:pPr marL="0" indent="0">
              <a:buNone/>
            </a:pPr>
            <a:endParaRPr lang="en-US" dirty="0"/>
          </a:p>
        </p:txBody>
      </p:sp>
    </p:spTree>
    <p:extLst>
      <p:ext uri="{BB962C8B-B14F-4D97-AF65-F5344CB8AC3E}">
        <p14:creationId xmlns:p14="http://schemas.microsoft.com/office/powerpoint/2010/main" val="269605608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2555"/>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59193CF4-BED8-453E-5E77-3035AB90DE14}"/>
              </a:ext>
              <a:ext uri="{C183D7F6-B498-43B3-948B-1728B52AA6E4}">
                <adec:decorative xmlns:adec="http://schemas.microsoft.com/office/drawing/2017/decorative" val="0"/>
              </a:ext>
            </a:extLst>
          </p:cNvPr>
          <p:cNvSpPr>
            <a:spLocks noGrp="1"/>
          </p:cNvSpPr>
          <p:nvPr>
            <p:ph type="title" idx="4294967295"/>
          </p:nvPr>
        </p:nvSpPr>
        <p:spPr>
          <a:xfrm>
            <a:off x="304800" y="-762000"/>
            <a:ext cx="5486400" cy="762000"/>
          </a:xfrm>
        </p:spPr>
        <p:txBody>
          <a:bodyPr vert="horz" lIns="91440" tIns="45720" rIns="91440" bIns="45720" rtlCol="0" anchor="b">
            <a:normAutofit fontScale="90000"/>
          </a:bodyPr>
          <a:lstStyle/>
          <a:p>
            <a:r>
              <a:rPr lang="en-US" dirty="0"/>
              <a:t>NIH Blueprint for Neuroscience &amp;</a:t>
            </a:r>
            <a:br>
              <a:rPr lang="en-US" dirty="0"/>
            </a:br>
            <a:r>
              <a:rPr lang="en-US" dirty="0"/>
              <a:t>BRAIN Initiative</a:t>
            </a:r>
          </a:p>
        </p:txBody>
      </p:sp>
      <p:sp>
        <p:nvSpPr>
          <p:cNvPr id="22" name="TextBox 22"/>
          <p:cNvSpPr txBox="1"/>
          <p:nvPr/>
        </p:nvSpPr>
        <p:spPr>
          <a:xfrm>
            <a:off x="508820" y="381000"/>
            <a:ext cx="5857107" cy="931024"/>
          </a:xfrm>
          <a:prstGeom prst="rect">
            <a:avLst/>
          </a:prstGeom>
          <a:effectLst>
            <a:outerShdw dist="63500" dir="2700000" algn="tl" rotWithShape="0">
              <a:srgbClr val="0074A8"/>
            </a:outerShdw>
          </a:effectLst>
        </p:spPr>
        <p:txBody>
          <a:bodyPr lIns="0" tIns="0" rIns="0" bIns="0" rtlCol="0" anchor="t">
            <a:spAutoFit/>
          </a:bodyPr>
          <a:lstStyle/>
          <a:p>
            <a:pPr algn="ctr" defTabSz="609630">
              <a:lnSpc>
                <a:spcPts val="7582"/>
              </a:lnSpc>
            </a:pPr>
            <a:r>
              <a:rPr lang="en-US" sz="5200" b="1" spc="80" dirty="0">
                <a:solidFill>
                  <a:srgbClr val="FFFFFF"/>
                </a:solidFill>
                <a:latin typeface="Bebas Neue Bold"/>
                <a:ea typeface="Bebas Neue Bold"/>
                <a:cs typeface="Bebas Neue Bold"/>
                <a:sym typeface="Bebas Neue Bold"/>
              </a:rPr>
              <a:t>ACTION POTENTIAL F99/K00</a:t>
            </a:r>
          </a:p>
        </p:txBody>
      </p:sp>
      <p:sp>
        <p:nvSpPr>
          <p:cNvPr id="25" name="TextBox 25"/>
          <p:cNvSpPr txBox="1"/>
          <p:nvPr/>
        </p:nvSpPr>
        <p:spPr>
          <a:xfrm>
            <a:off x="321124" y="1244600"/>
            <a:ext cx="6282877" cy="676532"/>
          </a:xfrm>
          <a:prstGeom prst="rect">
            <a:avLst/>
          </a:prstGeom>
        </p:spPr>
        <p:txBody>
          <a:bodyPr wrap="square" lIns="0" tIns="0" rIns="0" bIns="0" rtlCol="0" anchor="t">
            <a:spAutoFit/>
          </a:bodyPr>
          <a:lstStyle/>
          <a:p>
            <a:pPr algn="ctr" defTabSz="609630">
              <a:lnSpc>
                <a:spcPts val="2711"/>
              </a:lnSpc>
            </a:pPr>
            <a:r>
              <a:rPr lang="en-US" sz="2133" b="1" spc="220"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sym typeface="Proxima Nova Bold"/>
              </a:rPr>
              <a:t>NIH Blueprint for Neuroscience &amp;</a:t>
            </a:r>
            <a:br>
              <a:rPr lang="en-US" sz="2133" b="1" spc="220"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sym typeface="Proxima Nova Bold"/>
              </a:rPr>
            </a:br>
            <a:r>
              <a:rPr lang="en-US" sz="2133" b="1" spc="220" dirty="0">
                <a:solidFill>
                  <a:prstClr val="white"/>
                </a:solidFill>
                <a:latin typeface="Open Sans ExtraBold" panose="020B0906030804020204" pitchFamily="34" charset="0"/>
                <a:ea typeface="Open Sans ExtraBold" panose="020B0906030804020204" pitchFamily="34" charset="0"/>
                <a:cs typeface="Open Sans ExtraBold" panose="020B0906030804020204" pitchFamily="34" charset="0"/>
                <a:sym typeface="Proxima Nova Bold"/>
              </a:rPr>
              <a:t>BRAIN Initiative</a:t>
            </a:r>
          </a:p>
        </p:txBody>
      </p:sp>
      <p:sp>
        <p:nvSpPr>
          <p:cNvPr id="24" name="TextBox 24"/>
          <p:cNvSpPr txBox="1"/>
          <p:nvPr/>
        </p:nvSpPr>
        <p:spPr>
          <a:xfrm>
            <a:off x="414972" y="2290184"/>
            <a:ext cx="6044803" cy="3039294"/>
          </a:xfrm>
          <a:prstGeom prst="rect">
            <a:avLst/>
          </a:prstGeom>
        </p:spPr>
        <p:txBody>
          <a:bodyPr lIns="0" tIns="0" rIns="0" bIns="0" rtlCol="0" anchor="t">
            <a:spAutoFit/>
          </a:bodyPr>
          <a:lstStyle/>
          <a:p>
            <a:pPr marL="332659" lvl="1" indent="-166330" defTabSz="609630">
              <a:lnSpc>
                <a:spcPts val="1925"/>
              </a:lnSpc>
              <a:spcAft>
                <a:spcPts val="667"/>
              </a:spcAft>
              <a:buFont typeface="Arial"/>
              <a:buChar char="•"/>
            </a:pPr>
            <a:r>
              <a:rPr lang="en-US" sz="1600" spc="187"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Proxima Nova"/>
              </a:rPr>
              <a:t>For neuroscience PhD candidates planning to pursue an independent research career</a:t>
            </a:r>
          </a:p>
          <a:p>
            <a:pPr marL="332659" lvl="1" indent="-166330" defTabSz="609630">
              <a:lnSpc>
                <a:spcPts val="1925"/>
              </a:lnSpc>
              <a:spcAft>
                <a:spcPts val="667"/>
              </a:spcAft>
              <a:buFont typeface="Arial"/>
              <a:buChar char="•"/>
            </a:pPr>
            <a:r>
              <a:rPr lang="en-US" sz="1600" spc="187"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Proxima Nova"/>
              </a:rPr>
              <a:t>Program includes cohort and community activities</a:t>
            </a:r>
          </a:p>
          <a:p>
            <a:pPr marL="332659" lvl="1" indent="-166330" defTabSz="609630">
              <a:lnSpc>
                <a:spcPts val="1925"/>
              </a:lnSpc>
              <a:spcAft>
                <a:spcPts val="667"/>
              </a:spcAft>
              <a:buFont typeface="Arial"/>
              <a:buChar char="•"/>
            </a:pPr>
            <a:r>
              <a:rPr lang="en-US" sz="1600" spc="187"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Proxima Nova"/>
              </a:rPr>
              <a:t>Both phases of your research training must fit within the neuroscience mission of one of the participating ICOs (below), but can cross ICs</a:t>
            </a:r>
          </a:p>
          <a:p>
            <a:pPr marL="332659" lvl="1" indent="-166330" defTabSz="609630">
              <a:lnSpc>
                <a:spcPts val="1925"/>
              </a:lnSpc>
              <a:spcAft>
                <a:spcPts val="667"/>
              </a:spcAft>
              <a:buFont typeface="Arial"/>
              <a:buChar char="•"/>
            </a:pPr>
            <a:r>
              <a:rPr lang="en-US" sz="1600" spc="187"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Proxima Nova"/>
              </a:rPr>
              <a:t>Reach out before you apply </a:t>
            </a:r>
          </a:p>
          <a:p>
            <a:pPr marL="332659" lvl="1" indent="-166330" defTabSz="609630">
              <a:lnSpc>
                <a:spcPts val="1925"/>
              </a:lnSpc>
              <a:spcAft>
                <a:spcPts val="667"/>
              </a:spcAft>
              <a:buFont typeface="Arial"/>
              <a:buChar char="•"/>
            </a:pPr>
            <a:r>
              <a:rPr lang="en-US" sz="1600" spc="187"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Proxima Nova"/>
              </a:rPr>
              <a:t>Identify your interest by referencing "Neuroscience Blueprint" in the Candidate Section</a:t>
            </a:r>
          </a:p>
        </p:txBody>
      </p:sp>
      <p:sp>
        <p:nvSpPr>
          <p:cNvPr id="23" name="TextBox 23"/>
          <p:cNvSpPr txBox="1"/>
          <p:nvPr/>
        </p:nvSpPr>
        <p:spPr>
          <a:xfrm>
            <a:off x="321124" y="5607332"/>
            <a:ext cx="6282877" cy="617477"/>
          </a:xfrm>
          <a:prstGeom prst="rect">
            <a:avLst/>
          </a:prstGeom>
        </p:spPr>
        <p:txBody>
          <a:bodyPr wrap="square" lIns="0" tIns="0" rIns="0" bIns="0" rtlCol="0" anchor="t">
            <a:spAutoFit/>
          </a:bodyPr>
          <a:lstStyle/>
          <a:p>
            <a:pPr algn="ctr" defTabSz="609630">
              <a:lnSpc>
                <a:spcPts val="2511"/>
              </a:lnSpc>
            </a:pP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NCCIH </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NEI </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NIA</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NIAAA</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NIBIB</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NICHD</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NIDA NIDCD </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NIDCR</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NIEHS</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NIMH</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 |</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NINDS </a:t>
            </a:r>
            <a:r>
              <a:rPr lang="en-US" sz="1667" spc="204" dirty="0">
                <a:solidFill>
                  <a:srgbClr val="006DB5"/>
                </a:solidFill>
                <a:latin typeface="Calibri"/>
                <a:ea typeface="Open Sans" panose="020B0606030504020204" pitchFamily="34" charset="0"/>
                <a:cs typeface="Open Sans" panose="020B0606030504020204" pitchFamily="34" charset="0"/>
                <a:sym typeface="Proxima Nova"/>
              </a:rPr>
              <a:t>|</a:t>
            </a:r>
            <a:r>
              <a:rPr lang="en-US" sz="1667" spc="204" dirty="0">
                <a:solidFill>
                  <a:srgbClr val="FFFFFF"/>
                </a:solidFill>
                <a:latin typeface="Calibri"/>
                <a:ea typeface="Open Sans" panose="020B0606030504020204" pitchFamily="34" charset="0"/>
                <a:cs typeface="Open Sans" panose="020B0606030504020204" pitchFamily="34" charset="0"/>
                <a:sym typeface="Proxima Nova"/>
              </a:rPr>
              <a:t> OBSSR</a:t>
            </a:r>
          </a:p>
        </p:txBody>
      </p:sp>
      <p:sp>
        <p:nvSpPr>
          <p:cNvPr id="26" name="TextBox 26"/>
          <p:cNvSpPr txBox="1"/>
          <p:nvPr/>
        </p:nvSpPr>
        <p:spPr>
          <a:xfrm>
            <a:off x="414972" y="6375400"/>
            <a:ext cx="6044803" cy="245965"/>
          </a:xfrm>
          <a:prstGeom prst="rect">
            <a:avLst/>
          </a:prstGeom>
        </p:spPr>
        <p:txBody>
          <a:bodyPr lIns="0" tIns="0" rIns="0" bIns="0" rtlCol="0" anchor="t">
            <a:spAutoFit/>
          </a:bodyPr>
          <a:lstStyle/>
          <a:p>
            <a:pPr algn="ctr" defTabSz="609630">
              <a:lnSpc>
                <a:spcPts val="1867"/>
              </a:lnSpc>
            </a:pPr>
            <a:r>
              <a:rPr lang="en-US" sz="1867" spc="13" dirty="0">
                <a:solidFill>
                  <a:prstClr val="white"/>
                </a:solidFill>
                <a:latin typeface="Calibri"/>
                <a:ea typeface="Proxima Nova"/>
                <a:cs typeface="Proxima Nova"/>
                <a:sym typeface="Proxima Nova"/>
                <a:hlinkClick r:id="rId3" tooltip="https://www.nih.gov/neuroscience-blueprint">
                  <a:extLst>
                    <a:ext uri="{A12FA001-AC4F-418D-AE19-62706E023703}">
                      <ahyp:hlinkClr xmlns:ahyp="http://schemas.microsoft.com/office/drawing/2018/hyperlinkcolor" val="tx"/>
                    </a:ext>
                  </a:extLst>
                </a:hlinkClick>
              </a:rPr>
              <a:t>nih.gov/neuroscience-blueprint</a:t>
            </a:r>
            <a:r>
              <a:rPr lang="en-US" sz="1867" spc="13" dirty="0">
                <a:solidFill>
                  <a:prstClr val="white"/>
                </a:solidFill>
                <a:latin typeface="Calibri"/>
                <a:ea typeface="Proxima Nova"/>
                <a:cs typeface="Proxima Nova"/>
                <a:sym typeface="Proxima Nova"/>
              </a:rPr>
              <a:t> | </a:t>
            </a:r>
            <a:r>
              <a:rPr lang="en-US" sz="1867" spc="13" dirty="0">
                <a:solidFill>
                  <a:prstClr val="white"/>
                </a:solidFill>
                <a:latin typeface="Calibri"/>
                <a:ea typeface="Proxima Nova"/>
                <a:cs typeface="Proxima Nova"/>
                <a:sym typeface="Proxima Nova"/>
                <a:hlinkClick r:id="rId4">
                  <a:extLst>
                    <a:ext uri="{A12FA001-AC4F-418D-AE19-62706E023703}">
                      <ahyp:hlinkClr xmlns:ahyp="http://schemas.microsoft.com/office/drawing/2018/hyperlinkcolor" val="tx"/>
                    </a:ext>
                  </a:extLst>
                </a:hlinkClick>
              </a:rPr>
              <a:t>BPF99K00@nih.gov</a:t>
            </a:r>
            <a:endParaRPr lang="en-US" sz="1867" spc="13" dirty="0">
              <a:solidFill>
                <a:prstClr val="white"/>
              </a:solidFill>
              <a:latin typeface="Calibri"/>
              <a:ea typeface="Proxima Nova"/>
              <a:cs typeface="Proxima Nova"/>
              <a:sym typeface="Proxima Nova"/>
            </a:endParaRPr>
          </a:p>
        </p:txBody>
      </p:sp>
      <p:grpSp>
        <p:nvGrpSpPr>
          <p:cNvPr id="2" name="Group 2" descr="In a panel of 4 squares, the upper left square is a microscopy image, next to a upper right square of a female scientist in lab coat with eye protection and gloves looking a tube using one hand with a tube rack in her other hand. The immediate two squares below show a male scientist in a lab coat with eyeglasses holding a clipboard in one hand and pointing at something off screen using a pen.   "/>
          <p:cNvGrpSpPr/>
          <p:nvPr/>
        </p:nvGrpSpPr>
        <p:grpSpPr>
          <a:xfrm>
            <a:off x="6902450" y="0"/>
            <a:ext cx="3504917" cy="3397897"/>
            <a:chOff x="0" y="0"/>
            <a:chExt cx="7009835" cy="6795794"/>
          </a:xfrm>
        </p:grpSpPr>
        <p:pic>
          <p:nvPicPr>
            <p:cNvPr id="3" name="Picture 3"/>
            <p:cNvPicPr>
              <a:picLocks noChangeAspect="1"/>
            </p:cNvPicPr>
            <p:nvPr/>
          </p:nvPicPr>
          <p:blipFill>
            <a:blip r:embed="rId5"/>
            <a:srcRect l="13559" r="10061"/>
            <a:stretch>
              <a:fillRect/>
            </a:stretch>
          </p:blipFill>
          <p:spPr>
            <a:xfrm>
              <a:off x="0" y="0"/>
              <a:ext cx="3435800" cy="3328780"/>
            </a:xfrm>
            <a:prstGeom prst="rect">
              <a:avLst/>
            </a:prstGeom>
          </p:spPr>
        </p:pic>
        <p:pic>
          <p:nvPicPr>
            <p:cNvPr id="4" name="Picture 4"/>
            <p:cNvPicPr>
              <a:picLocks noChangeAspect="1"/>
            </p:cNvPicPr>
            <p:nvPr/>
          </p:nvPicPr>
          <p:blipFill>
            <a:blip r:embed="rId6"/>
            <a:srcRect l="29888" r="29888"/>
            <a:stretch>
              <a:fillRect/>
            </a:stretch>
          </p:blipFill>
          <p:spPr>
            <a:xfrm>
              <a:off x="3574035" y="0"/>
              <a:ext cx="3435800" cy="3328780"/>
            </a:xfrm>
            <a:prstGeom prst="rect">
              <a:avLst/>
            </a:prstGeom>
          </p:spPr>
        </p:pic>
        <p:pic>
          <p:nvPicPr>
            <p:cNvPr id="5" name="Picture 5"/>
            <p:cNvPicPr>
              <a:picLocks noChangeAspect="1"/>
            </p:cNvPicPr>
            <p:nvPr/>
          </p:nvPicPr>
          <p:blipFill>
            <a:blip r:embed="rId7"/>
            <a:srcRect l="20013" t="17556" r="33975" b="14901"/>
            <a:stretch>
              <a:fillRect/>
            </a:stretch>
          </p:blipFill>
          <p:spPr>
            <a:xfrm>
              <a:off x="0" y="3467015"/>
              <a:ext cx="3435800" cy="3328780"/>
            </a:xfrm>
            <a:prstGeom prst="rect">
              <a:avLst/>
            </a:prstGeom>
          </p:spPr>
        </p:pic>
        <p:pic>
          <p:nvPicPr>
            <p:cNvPr id="6" name="Picture 6"/>
            <p:cNvPicPr>
              <a:picLocks noChangeAspect="1"/>
            </p:cNvPicPr>
            <p:nvPr/>
          </p:nvPicPr>
          <p:blipFill>
            <a:blip r:embed="rId6"/>
            <a:srcRect l="29888" r="29888"/>
            <a:stretch>
              <a:fillRect/>
            </a:stretch>
          </p:blipFill>
          <p:spPr>
            <a:xfrm>
              <a:off x="3574035" y="3467015"/>
              <a:ext cx="3435800" cy="3328780"/>
            </a:xfrm>
            <a:prstGeom prst="rect">
              <a:avLst/>
            </a:prstGeom>
          </p:spPr>
        </p:pic>
      </p:grpSp>
      <p:grpSp>
        <p:nvGrpSpPr>
          <p:cNvPr id="7" name="Group 7" descr="A panel of 4 squares: top left square a microscopy image; top right square a male scientist with googles, a lab coat, and landyard in front of a microscope.  Bottom left square a female scientist with blue and black head covering, lab coat and googles, with a notebook and pen in her hands; bottom right square is microscopic image of a network of neurons.     "/>
          <p:cNvGrpSpPr/>
          <p:nvPr/>
        </p:nvGrpSpPr>
        <p:grpSpPr>
          <a:xfrm>
            <a:off x="6902450" y="3460103"/>
            <a:ext cx="3504917" cy="3397897"/>
            <a:chOff x="0" y="0"/>
            <a:chExt cx="7009835" cy="6795794"/>
          </a:xfrm>
        </p:grpSpPr>
        <p:pic>
          <p:nvPicPr>
            <p:cNvPr id="8" name="Picture 8"/>
            <p:cNvPicPr>
              <a:picLocks noChangeAspect="1"/>
            </p:cNvPicPr>
            <p:nvPr/>
          </p:nvPicPr>
          <p:blipFill>
            <a:blip r:embed="rId8"/>
            <a:srcRect l="18876" r="6996"/>
            <a:stretch>
              <a:fillRect/>
            </a:stretch>
          </p:blipFill>
          <p:spPr>
            <a:xfrm>
              <a:off x="0" y="0"/>
              <a:ext cx="3435800" cy="3328780"/>
            </a:xfrm>
            <a:prstGeom prst="rect">
              <a:avLst/>
            </a:prstGeom>
          </p:spPr>
        </p:pic>
        <p:pic>
          <p:nvPicPr>
            <p:cNvPr id="9" name="Picture 9"/>
            <p:cNvPicPr>
              <a:picLocks noChangeAspect="1"/>
            </p:cNvPicPr>
            <p:nvPr/>
          </p:nvPicPr>
          <p:blipFill>
            <a:blip r:embed="rId6"/>
            <a:srcRect l="29888" r="29888"/>
            <a:stretch>
              <a:fillRect/>
            </a:stretch>
          </p:blipFill>
          <p:spPr>
            <a:xfrm>
              <a:off x="3574035" y="0"/>
              <a:ext cx="3435800" cy="3328780"/>
            </a:xfrm>
            <a:prstGeom prst="rect">
              <a:avLst/>
            </a:prstGeom>
          </p:spPr>
        </p:pic>
        <p:pic>
          <p:nvPicPr>
            <p:cNvPr id="10" name="Picture 10"/>
            <p:cNvPicPr>
              <a:picLocks noChangeAspect="1"/>
            </p:cNvPicPr>
            <p:nvPr/>
          </p:nvPicPr>
          <p:blipFill>
            <a:blip r:embed="rId9"/>
            <a:srcRect l="41882" t="18601" r="19390" b="25168"/>
            <a:stretch>
              <a:fillRect/>
            </a:stretch>
          </p:blipFill>
          <p:spPr>
            <a:xfrm>
              <a:off x="0" y="3467015"/>
              <a:ext cx="3435800" cy="3328780"/>
            </a:xfrm>
            <a:prstGeom prst="rect">
              <a:avLst/>
            </a:prstGeom>
          </p:spPr>
        </p:pic>
        <p:pic>
          <p:nvPicPr>
            <p:cNvPr id="11" name="Picture 11"/>
            <p:cNvPicPr>
              <a:picLocks noChangeAspect="1"/>
            </p:cNvPicPr>
            <p:nvPr/>
          </p:nvPicPr>
          <p:blipFill>
            <a:blip r:embed="rId6"/>
            <a:srcRect l="29888" r="29888"/>
            <a:stretch>
              <a:fillRect/>
            </a:stretch>
          </p:blipFill>
          <p:spPr>
            <a:xfrm>
              <a:off x="3574035" y="3467015"/>
              <a:ext cx="3435800" cy="3328780"/>
            </a:xfrm>
            <a:prstGeom prst="rect">
              <a:avLst/>
            </a:prstGeom>
          </p:spPr>
        </p:pic>
      </p:grpSp>
      <p:grpSp>
        <p:nvGrpSpPr>
          <p:cNvPr id="12" name="Group 12">
            <a:extLst>
              <a:ext uri="{C183D7F6-B498-43B3-948B-1728B52AA6E4}">
                <adec:decorative xmlns:adec="http://schemas.microsoft.com/office/drawing/2017/decorative" val="1"/>
              </a:ext>
            </a:extLst>
          </p:cNvPr>
          <p:cNvGrpSpPr/>
          <p:nvPr/>
        </p:nvGrpSpPr>
        <p:grpSpPr>
          <a:xfrm>
            <a:off x="8687083" y="0"/>
            <a:ext cx="3504917" cy="3397897"/>
            <a:chOff x="0" y="0"/>
            <a:chExt cx="7009835" cy="6795794"/>
          </a:xfrm>
        </p:grpSpPr>
        <p:pic>
          <p:nvPicPr>
            <p:cNvPr id="13" name="Picture 13"/>
            <p:cNvPicPr>
              <a:picLocks noChangeAspect="1"/>
            </p:cNvPicPr>
            <p:nvPr/>
          </p:nvPicPr>
          <p:blipFill>
            <a:blip r:embed="rId10"/>
            <a:srcRect l="21282" t="1043" r="18063" b="10649"/>
            <a:stretch>
              <a:fillRect/>
            </a:stretch>
          </p:blipFill>
          <p:spPr>
            <a:xfrm>
              <a:off x="0" y="0"/>
              <a:ext cx="3435800" cy="3328780"/>
            </a:xfrm>
            <a:prstGeom prst="rect">
              <a:avLst/>
            </a:prstGeom>
          </p:spPr>
        </p:pic>
        <p:pic>
          <p:nvPicPr>
            <p:cNvPr id="14" name="Picture 14"/>
            <p:cNvPicPr>
              <a:picLocks noChangeAspect="1"/>
            </p:cNvPicPr>
            <p:nvPr/>
          </p:nvPicPr>
          <p:blipFill>
            <a:blip r:embed="rId11"/>
            <a:srcRect l="14962" r="25622"/>
            <a:stretch>
              <a:fillRect/>
            </a:stretch>
          </p:blipFill>
          <p:spPr>
            <a:xfrm>
              <a:off x="3574035" y="0"/>
              <a:ext cx="3435800" cy="3328780"/>
            </a:xfrm>
            <a:prstGeom prst="rect">
              <a:avLst/>
            </a:prstGeom>
          </p:spPr>
        </p:pic>
        <p:pic>
          <p:nvPicPr>
            <p:cNvPr id="15" name="Picture 15"/>
            <p:cNvPicPr>
              <a:picLocks noChangeAspect="1"/>
            </p:cNvPicPr>
            <p:nvPr/>
          </p:nvPicPr>
          <p:blipFill>
            <a:blip r:embed="rId12"/>
            <a:srcRect l="20349" r="20349"/>
            <a:stretch>
              <a:fillRect/>
            </a:stretch>
          </p:blipFill>
          <p:spPr>
            <a:xfrm>
              <a:off x="0" y="3467015"/>
              <a:ext cx="3435800" cy="3328780"/>
            </a:xfrm>
            <a:prstGeom prst="rect">
              <a:avLst/>
            </a:prstGeom>
            <a:ln>
              <a:noFill/>
            </a:ln>
          </p:spPr>
        </p:pic>
        <p:pic>
          <p:nvPicPr>
            <p:cNvPr id="16" name="Picture 16"/>
            <p:cNvPicPr>
              <a:picLocks noChangeAspect="1"/>
            </p:cNvPicPr>
            <p:nvPr/>
          </p:nvPicPr>
          <p:blipFill>
            <a:blip r:embed="rId13"/>
            <a:srcRect l="52061" t="13649" r="6174" b="25543"/>
            <a:stretch>
              <a:fillRect/>
            </a:stretch>
          </p:blipFill>
          <p:spPr>
            <a:xfrm>
              <a:off x="3574035" y="3467015"/>
              <a:ext cx="3435800" cy="3328780"/>
            </a:xfrm>
            <a:prstGeom prst="rect">
              <a:avLst/>
            </a:prstGeom>
          </p:spPr>
        </p:pic>
      </p:grpSp>
      <p:grpSp>
        <p:nvGrpSpPr>
          <p:cNvPr id="17" name="Group 17">
            <a:extLst>
              <a:ext uri="{C183D7F6-B498-43B3-948B-1728B52AA6E4}">
                <adec:decorative xmlns:adec="http://schemas.microsoft.com/office/drawing/2017/decorative" val="1"/>
              </a:ext>
            </a:extLst>
          </p:cNvPr>
          <p:cNvGrpSpPr/>
          <p:nvPr/>
        </p:nvGrpSpPr>
        <p:grpSpPr>
          <a:xfrm>
            <a:off x="8687083" y="3460103"/>
            <a:ext cx="3504917" cy="3397897"/>
            <a:chOff x="0" y="0"/>
            <a:chExt cx="7009835" cy="6795794"/>
          </a:xfrm>
        </p:grpSpPr>
        <p:pic>
          <p:nvPicPr>
            <p:cNvPr id="18" name="Picture 18"/>
            <p:cNvPicPr>
              <a:picLocks noChangeAspect="1"/>
            </p:cNvPicPr>
            <p:nvPr/>
          </p:nvPicPr>
          <p:blipFill>
            <a:blip r:embed="rId14"/>
            <a:srcRect l="31491" r="23936" b="35106"/>
            <a:stretch>
              <a:fillRect/>
            </a:stretch>
          </p:blipFill>
          <p:spPr>
            <a:xfrm>
              <a:off x="0" y="0"/>
              <a:ext cx="3435800" cy="3328780"/>
            </a:xfrm>
            <a:prstGeom prst="rect">
              <a:avLst/>
            </a:prstGeom>
          </p:spPr>
        </p:pic>
        <p:pic>
          <p:nvPicPr>
            <p:cNvPr id="19" name="Picture 19"/>
            <p:cNvPicPr>
              <a:picLocks noChangeAspect="1"/>
            </p:cNvPicPr>
            <p:nvPr/>
          </p:nvPicPr>
          <p:blipFill>
            <a:blip r:embed="rId15"/>
            <a:srcRect l="13593" r="13593"/>
            <a:stretch>
              <a:fillRect/>
            </a:stretch>
          </p:blipFill>
          <p:spPr>
            <a:xfrm>
              <a:off x="3574035" y="0"/>
              <a:ext cx="3435800" cy="3328780"/>
            </a:xfrm>
            <a:prstGeom prst="rect">
              <a:avLst/>
            </a:prstGeom>
          </p:spPr>
        </p:pic>
        <p:pic>
          <p:nvPicPr>
            <p:cNvPr id="20" name="Picture 20"/>
            <p:cNvPicPr>
              <a:picLocks noChangeAspect="1"/>
            </p:cNvPicPr>
            <p:nvPr/>
          </p:nvPicPr>
          <p:blipFill>
            <a:blip r:embed="rId16"/>
            <a:srcRect t="1557" b="1557"/>
            <a:stretch>
              <a:fillRect/>
            </a:stretch>
          </p:blipFill>
          <p:spPr>
            <a:xfrm>
              <a:off x="0" y="3467015"/>
              <a:ext cx="3435800" cy="3328780"/>
            </a:xfrm>
            <a:prstGeom prst="rect">
              <a:avLst/>
            </a:prstGeom>
          </p:spPr>
        </p:pic>
        <p:pic>
          <p:nvPicPr>
            <p:cNvPr id="21" name="Picture 21"/>
            <p:cNvPicPr>
              <a:picLocks noChangeAspect="1"/>
            </p:cNvPicPr>
            <p:nvPr/>
          </p:nvPicPr>
          <p:blipFill>
            <a:blip r:embed="rId17"/>
            <a:srcRect l="44098" r="10798" b="34332"/>
            <a:stretch>
              <a:fillRect/>
            </a:stretch>
          </p:blipFill>
          <p:spPr>
            <a:xfrm>
              <a:off x="3574035" y="3467015"/>
              <a:ext cx="3435800" cy="3328780"/>
            </a:xfrm>
            <a:prstGeom prst="rect">
              <a:avLst/>
            </a:prstGeom>
          </p:spPr>
        </p:pic>
      </p:grpSp>
      <p:sp>
        <p:nvSpPr>
          <p:cNvPr id="27" name="Freeform 27">
            <a:extLst>
              <a:ext uri="{C183D7F6-B498-43B3-948B-1728B52AA6E4}">
                <adec:decorative xmlns:adec="http://schemas.microsoft.com/office/drawing/2017/decorative" val="1"/>
              </a:ext>
            </a:extLst>
          </p:cNvPr>
          <p:cNvSpPr/>
          <p:nvPr/>
        </p:nvSpPr>
        <p:spPr>
          <a:xfrm>
            <a:off x="508820" y="2057400"/>
            <a:ext cx="5857107" cy="62483"/>
          </a:xfrm>
          <a:custGeom>
            <a:avLst/>
            <a:gdLst/>
            <a:ahLst/>
            <a:cxnLst/>
            <a:rect l="l" t="t" r="r" b="b"/>
            <a:pathLst>
              <a:path w="8785661" h="93724">
                <a:moveTo>
                  <a:pt x="0" y="0"/>
                </a:moveTo>
                <a:lnTo>
                  <a:pt x="8785661" y="0"/>
                </a:lnTo>
                <a:lnTo>
                  <a:pt x="8785661" y="93724"/>
                </a:lnTo>
                <a:lnTo>
                  <a:pt x="0" y="93724"/>
                </a:lnTo>
                <a:lnTo>
                  <a:pt x="0" y="0"/>
                </a:lnTo>
                <a:close/>
              </a:path>
            </a:pathLst>
          </a:custGeom>
          <a:solidFill>
            <a:srgbClr val="326297"/>
          </a:solidFill>
        </p:spPr>
        <p:txBody>
          <a:bodyPr/>
          <a:lstStyle/>
          <a:p>
            <a:pPr defTabSz="609630"/>
            <a:endParaRPr lang="en-US" sz="1200">
              <a:solidFill>
                <a:prstClr val="black"/>
              </a:solidFill>
              <a:latin typeface="Calibri"/>
            </a:endParaRPr>
          </a:p>
        </p:txBody>
      </p:sp>
      <p:sp>
        <p:nvSpPr>
          <p:cNvPr id="33" name="Freeform 27">
            <a:extLst>
              <a:ext uri="{FF2B5EF4-FFF2-40B4-BE49-F238E27FC236}">
                <a16:creationId xmlns:a16="http://schemas.microsoft.com/office/drawing/2014/main" id="{12AC1F01-83AE-62D1-5B23-6A9A8F193476}"/>
              </a:ext>
              <a:ext uri="{C183D7F6-B498-43B3-948B-1728B52AA6E4}">
                <adec:decorative xmlns:adec="http://schemas.microsoft.com/office/drawing/2017/decorative" val="1"/>
              </a:ext>
            </a:extLst>
          </p:cNvPr>
          <p:cNvSpPr/>
          <p:nvPr/>
        </p:nvSpPr>
        <p:spPr>
          <a:xfrm>
            <a:off x="508820" y="5449317"/>
            <a:ext cx="5857107" cy="62483"/>
          </a:xfrm>
          <a:custGeom>
            <a:avLst/>
            <a:gdLst/>
            <a:ahLst/>
            <a:cxnLst/>
            <a:rect l="l" t="t" r="r" b="b"/>
            <a:pathLst>
              <a:path w="8785661" h="93724">
                <a:moveTo>
                  <a:pt x="0" y="0"/>
                </a:moveTo>
                <a:lnTo>
                  <a:pt x="8785661" y="0"/>
                </a:lnTo>
                <a:lnTo>
                  <a:pt x="8785661" y="93724"/>
                </a:lnTo>
                <a:lnTo>
                  <a:pt x="0" y="93724"/>
                </a:lnTo>
                <a:lnTo>
                  <a:pt x="0" y="0"/>
                </a:lnTo>
                <a:close/>
              </a:path>
            </a:pathLst>
          </a:custGeom>
          <a:solidFill>
            <a:srgbClr val="326297"/>
          </a:solidFill>
        </p:spPr>
        <p:txBody>
          <a:bodyPr/>
          <a:lstStyle/>
          <a:p>
            <a:pPr defTabSz="609630"/>
            <a:endParaRPr lang="en-US" sz="1200">
              <a:solidFill>
                <a:prstClr val="black"/>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2619F-3496-666F-7AB0-2F5D0069B406}"/>
              </a:ext>
            </a:extLst>
          </p:cNvPr>
          <p:cNvSpPr>
            <a:spLocks noGrp="1"/>
          </p:cNvSpPr>
          <p:nvPr>
            <p:ph type="title"/>
          </p:nvPr>
        </p:nvSpPr>
        <p:spPr>
          <a:xfrm>
            <a:off x="417621" y="365125"/>
            <a:ext cx="9320222" cy="1252393"/>
          </a:xfrm>
        </p:spPr>
        <p:txBody>
          <a:bodyPr anchor="t">
            <a:normAutofit/>
          </a:bodyPr>
          <a:lstStyle/>
          <a:p>
            <a:r>
              <a:rPr lang="en-US" sz="3200" dirty="0"/>
              <a:t>What are Complementary and Integrative Health Approaches?</a:t>
            </a:r>
          </a:p>
        </p:txBody>
      </p:sp>
      <p:pic>
        <p:nvPicPr>
          <p:cNvPr id="10" name="Picture 9">
            <a:extLst>
              <a:ext uri="{FF2B5EF4-FFF2-40B4-BE49-F238E27FC236}">
                <a16:creationId xmlns:a16="http://schemas.microsoft.com/office/drawing/2014/main" id="{6AD2A353-5617-76B4-1CC1-6508D0B811F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207062" y="365125"/>
            <a:ext cx="2769468" cy="895658"/>
          </a:xfrm>
          <a:prstGeom prst="rect">
            <a:avLst/>
          </a:prstGeom>
        </p:spPr>
      </p:pic>
      <p:pic>
        <p:nvPicPr>
          <p:cNvPr id="6" name="Picture 5" descr="This graphic shows the primary therapeutic input of approaches that may be studied within the NCCIH portfolio. The specific modalities are meant to be illustrative of the types of approaches that fall within these categories.">
            <a:extLst>
              <a:ext uri="{FF2B5EF4-FFF2-40B4-BE49-F238E27FC236}">
                <a16:creationId xmlns:a16="http://schemas.microsoft.com/office/drawing/2014/main" id="{E3AA7675-D5EF-7E6A-D9B6-94720D0D4372}"/>
              </a:ext>
            </a:extLst>
          </p:cNvPr>
          <p:cNvPicPr>
            <a:picLocks noChangeAspect="1"/>
          </p:cNvPicPr>
          <p:nvPr/>
        </p:nvPicPr>
        <p:blipFill>
          <a:blip r:embed="rId4"/>
          <a:stretch>
            <a:fillRect/>
          </a:stretch>
        </p:blipFill>
        <p:spPr>
          <a:xfrm>
            <a:off x="144819" y="1859976"/>
            <a:ext cx="6342655" cy="2743200"/>
          </a:xfrm>
          <a:prstGeom prst="rect">
            <a:avLst/>
          </a:prstGeom>
          <a:noFill/>
        </p:spPr>
      </p:pic>
      <p:pic>
        <p:nvPicPr>
          <p:cNvPr id="7" name="Picture 6" descr="NHIS-10-Most-Common-Approaches-Adults-2012">
            <a:extLst>
              <a:ext uri="{FF2B5EF4-FFF2-40B4-BE49-F238E27FC236}">
                <a16:creationId xmlns:a16="http://schemas.microsoft.com/office/drawing/2014/main" id="{B3930890-BA9D-1CE9-5662-234600414652}"/>
              </a:ext>
            </a:extLst>
          </p:cNvPr>
          <p:cNvPicPr>
            <a:picLocks noChangeAspect="1"/>
          </p:cNvPicPr>
          <p:nvPr/>
        </p:nvPicPr>
        <p:blipFill>
          <a:blip r:embed="rId5"/>
          <a:stretch>
            <a:fillRect/>
          </a:stretch>
        </p:blipFill>
        <p:spPr>
          <a:xfrm>
            <a:off x="7024130" y="1859976"/>
            <a:ext cx="4520121" cy="3383280"/>
          </a:xfrm>
          <a:prstGeom prst="rect">
            <a:avLst/>
          </a:prstGeom>
        </p:spPr>
      </p:pic>
      <p:pic>
        <p:nvPicPr>
          <p:cNvPr id="9" name="Picture 8" descr="Natural Products Research—Information for Researchers | NCCIH">
            <a:extLst>
              <a:ext uri="{FF2B5EF4-FFF2-40B4-BE49-F238E27FC236}">
                <a16:creationId xmlns:a16="http://schemas.microsoft.com/office/drawing/2014/main" id="{CAF4B21C-8EE3-7788-A94D-302E8578E46F}"/>
              </a:ext>
            </a:extLst>
          </p:cNvPr>
          <p:cNvPicPr>
            <a:picLocks noChangeAspect="1"/>
          </p:cNvPicPr>
          <p:nvPr/>
        </p:nvPicPr>
        <p:blipFill>
          <a:blip r:embed="rId6"/>
          <a:stretch>
            <a:fillRect/>
          </a:stretch>
        </p:blipFill>
        <p:spPr>
          <a:xfrm>
            <a:off x="743745" y="5211394"/>
            <a:ext cx="1097280" cy="1097280"/>
          </a:xfrm>
          <a:prstGeom prst="rect">
            <a:avLst/>
          </a:prstGeom>
        </p:spPr>
      </p:pic>
      <p:pic>
        <p:nvPicPr>
          <p:cNvPr id="8" name="Picture 7" descr="yoga class meditation_ThinkstockPhotos">
            <a:extLst>
              <a:ext uri="{FF2B5EF4-FFF2-40B4-BE49-F238E27FC236}">
                <a16:creationId xmlns:a16="http://schemas.microsoft.com/office/drawing/2014/main" id="{C52DE582-2901-CFDC-8C51-203E9E79C938}"/>
              </a:ext>
            </a:extLst>
          </p:cNvPr>
          <p:cNvPicPr>
            <a:picLocks noChangeAspect="1"/>
          </p:cNvPicPr>
          <p:nvPr/>
        </p:nvPicPr>
        <p:blipFill>
          <a:blip r:embed="rId7"/>
          <a:stretch>
            <a:fillRect/>
          </a:stretch>
        </p:blipFill>
        <p:spPr>
          <a:xfrm>
            <a:off x="2114137" y="5211394"/>
            <a:ext cx="1097280" cy="1097280"/>
          </a:xfrm>
          <a:prstGeom prst="rect">
            <a:avLst/>
          </a:prstGeom>
        </p:spPr>
      </p:pic>
      <p:pic>
        <p:nvPicPr>
          <p:cNvPr id="16" name="Picture 15" descr="Yoga for Exercise • The Nutrition Source">
            <a:extLst>
              <a:ext uri="{FF2B5EF4-FFF2-40B4-BE49-F238E27FC236}">
                <a16:creationId xmlns:a16="http://schemas.microsoft.com/office/drawing/2014/main" id="{8D2A7DFC-9C95-F906-616D-B3C80E2BD3CD}"/>
              </a:ext>
            </a:extLst>
          </p:cNvPr>
          <p:cNvPicPr>
            <a:picLocks noChangeAspect="1"/>
          </p:cNvPicPr>
          <p:nvPr/>
        </p:nvPicPr>
        <p:blipFill>
          <a:blip r:embed="rId8"/>
          <a:stretch>
            <a:fillRect/>
          </a:stretch>
        </p:blipFill>
        <p:spPr>
          <a:xfrm>
            <a:off x="3484529" y="5211394"/>
            <a:ext cx="1462278" cy="1097280"/>
          </a:xfrm>
          <a:prstGeom prst="rect">
            <a:avLst/>
          </a:prstGeom>
        </p:spPr>
      </p:pic>
      <p:pic>
        <p:nvPicPr>
          <p:cNvPr id="17" name="Picture 16" descr="Tai Chi: What You Need To Know | NCCIH">
            <a:extLst>
              <a:ext uri="{FF2B5EF4-FFF2-40B4-BE49-F238E27FC236}">
                <a16:creationId xmlns:a16="http://schemas.microsoft.com/office/drawing/2014/main" id="{CFBF0817-9CDF-BF8D-4F1E-B5EA328C6591}"/>
              </a:ext>
            </a:extLst>
          </p:cNvPr>
          <p:cNvPicPr>
            <a:picLocks noChangeAspect="1"/>
          </p:cNvPicPr>
          <p:nvPr/>
        </p:nvPicPr>
        <p:blipFill>
          <a:blip r:embed="rId9"/>
          <a:stretch>
            <a:fillRect/>
          </a:stretch>
        </p:blipFill>
        <p:spPr>
          <a:xfrm>
            <a:off x="5149074" y="5211394"/>
            <a:ext cx="1097280" cy="1097280"/>
          </a:xfrm>
          <a:prstGeom prst="rect">
            <a:avLst/>
          </a:prstGeom>
        </p:spPr>
      </p:pic>
      <p:sp>
        <p:nvSpPr>
          <p:cNvPr id="13" name="TextBox 12">
            <a:extLst>
              <a:ext uri="{FF2B5EF4-FFF2-40B4-BE49-F238E27FC236}">
                <a16:creationId xmlns:a16="http://schemas.microsoft.com/office/drawing/2014/main" id="{4540E5E1-8A65-A77B-9029-6492F2A6821B}"/>
              </a:ext>
            </a:extLst>
          </p:cNvPr>
          <p:cNvSpPr txBox="1"/>
          <p:nvPr/>
        </p:nvSpPr>
        <p:spPr>
          <a:xfrm>
            <a:off x="7339968" y="5969655"/>
            <a:ext cx="392553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ptos" panose="02110004020202020204"/>
                <a:ea typeface="+mn-ea"/>
                <a:cs typeface="+mn-cs"/>
              </a:rPr>
              <a:t>Complementary, Alternative, or Integrative Health: What’s In a Name? | NCCIH</a:t>
            </a:r>
            <a:endParaRPr kumimoji="0" lang="en-US" sz="1400" b="0" i="0" u="none" strike="noStrike" kern="1200" cap="none" spc="0" normalizeH="0" baseline="0" noProof="0">
              <a:ln>
                <a:noFill/>
              </a:ln>
              <a:solidFill>
                <a:srgbClr val="000000"/>
              </a:solidFill>
              <a:effectLst/>
              <a:uLnTx/>
              <a:uFillTx/>
              <a:latin typeface="Aptos" panose="02110004020202020204"/>
              <a:ea typeface="+mn-ea"/>
              <a:cs typeface="+mn-cs"/>
            </a:endParaRPr>
          </a:p>
        </p:txBody>
      </p:sp>
      <p:pic>
        <p:nvPicPr>
          <p:cNvPr id="11" name="Picture 10" descr="QR code for more information">
            <a:extLst>
              <a:ext uri="{FF2B5EF4-FFF2-40B4-BE49-F238E27FC236}">
                <a16:creationId xmlns:a16="http://schemas.microsoft.com/office/drawing/2014/main" id="{EDFBEAE6-C36B-8585-E7E8-CF5620CACC47}"/>
              </a:ext>
            </a:extLst>
          </p:cNvPr>
          <p:cNvPicPr>
            <a:picLocks noChangeAspect="1"/>
          </p:cNvPicPr>
          <p:nvPr/>
        </p:nvPicPr>
        <p:blipFill>
          <a:blip r:embed="rId10"/>
          <a:stretch>
            <a:fillRect/>
          </a:stretch>
        </p:blipFill>
        <p:spPr>
          <a:xfrm>
            <a:off x="10980689" y="5944235"/>
            <a:ext cx="569625" cy="548640"/>
          </a:xfrm>
          <a:prstGeom prst="rect">
            <a:avLst/>
          </a:prstGeom>
        </p:spPr>
      </p:pic>
      <p:cxnSp>
        <p:nvCxnSpPr>
          <p:cNvPr id="19" name="Straight Connector 18">
            <a:extLst>
              <a:ext uri="{FF2B5EF4-FFF2-40B4-BE49-F238E27FC236}">
                <a16:creationId xmlns:a16="http://schemas.microsoft.com/office/drawing/2014/main" id="{8D523908-034A-E513-8544-7397E683CCA8}"/>
              </a:ext>
              <a:ext uri="{C183D7F6-B498-43B3-948B-1728B52AA6E4}">
                <adec:decorative xmlns:adec="http://schemas.microsoft.com/office/drawing/2017/decorative" val="1"/>
              </a:ext>
            </a:extLst>
          </p:cNvPr>
          <p:cNvCxnSpPr>
            <a:cxnSpLocks/>
          </p:cNvCxnSpPr>
          <p:nvPr/>
        </p:nvCxnSpPr>
        <p:spPr>
          <a:xfrm>
            <a:off x="6788727" y="1468584"/>
            <a:ext cx="0" cy="4895510"/>
          </a:xfrm>
          <a:prstGeom prst="line">
            <a:avLst/>
          </a:prstGeom>
          <a:ln w="5715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6522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5A2C1-22F4-802A-3022-BFA6BEE281B2}"/>
              </a:ext>
            </a:extLst>
          </p:cNvPr>
          <p:cNvSpPr>
            <a:spLocks noGrp="1"/>
          </p:cNvSpPr>
          <p:nvPr>
            <p:ph type="title"/>
          </p:nvPr>
        </p:nvSpPr>
        <p:spPr>
          <a:xfrm>
            <a:off x="964835" y="263430"/>
            <a:ext cx="10262331" cy="423193"/>
          </a:xfrm>
        </p:spPr>
        <p:txBody>
          <a:bodyPr/>
          <a:lstStyle/>
          <a:p>
            <a:r>
              <a:rPr lang="en-US" dirty="0"/>
              <a:t>National Cancer Institute (NCI) Specific Program Criteria</a:t>
            </a:r>
          </a:p>
        </p:txBody>
      </p:sp>
      <p:sp>
        <p:nvSpPr>
          <p:cNvPr id="3" name="Content Placeholder 2">
            <a:extLst>
              <a:ext uri="{FF2B5EF4-FFF2-40B4-BE49-F238E27FC236}">
                <a16:creationId xmlns:a16="http://schemas.microsoft.com/office/drawing/2014/main" id="{39549BF2-5332-9868-E241-500A5FE7E6D0}"/>
              </a:ext>
            </a:extLst>
          </p:cNvPr>
          <p:cNvSpPr>
            <a:spLocks noGrp="1"/>
          </p:cNvSpPr>
          <p:nvPr>
            <p:ph sz="quarter" idx="11"/>
          </p:nvPr>
        </p:nvSpPr>
        <p:spPr>
          <a:xfrm>
            <a:off x="301907" y="812914"/>
            <a:ext cx="11515550" cy="5403060"/>
          </a:xfrm>
        </p:spPr>
        <p:txBody>
          <a:bodyPr/>
          <a:lstStyle/>
          <a:p>
            <a:pPr>
              <a:spcAft>
                <a:spcPts val="1200"/>
              </a:spcAft>
            </a:pPr>
            <a:r>
              <a:rPr lang="en-US" sz="1600" b="1" dirty="0"/>
              <a:t>Interest Areas: </a:t>
            </a:r>
            <a:r>
              <a:rPr lang="en-US" sz="1600" dirty="0"/>
              <a:t>NCI supports fellowships in all areas of cancer research, including cancer prevention, control, behavioral sciences, population sciences, and translational research. For the F99/K00, NCI will support applications in which the proposed postdoctoral research project (K00 phase) is cancer-focused, while the dissertation research project conducted during the F99 phase may be in any area of biomedical research.</a:t>
            </a:r>
            <a:endParaRPr lang="en-US" sz="1600" b="1" dirty="0"/>
          </a:p>
          <a:p>
            <a:pPr>
              <a:spcAft>
                <a:spcPts val="1200"/>
              </a:spcAft>
            </a:pPr>
            <a:r>
              <a:rPr lang="en-US" sz="1600" b="1" dirty="0"/>
              <a:t>Project Period Considerations: </a:t>
            </a:r>
            <a:r>
              <a:rPr lang="en-US" sz="1600" dirty="0"/>
              <a:t>K00 project period may be up to three (3) years with the possibility to request adding a fourth (4</a:t>
            </a:r>
            <a:r>
              <a:rPr lang="en-US" sz="1600" baseline="30000" dirty="0"/>
              <a:t>th</a:t>
            </a:r>
            <a:r>
              <a:rPr lang="en-US" sz="1600" dirty="0"/>
              <a:t>) year with strong justification for an additional year of training. Requests will be evaluated by program on a case-by-case basis and based on funds availability.</a:t>
            </a:r>
          </a:p>
          <a:p>
            <a:pPr>
              <a:spcAft>
                <a:spcPts val="600"/>
              </a:spcAft>
            </a:pPr>
            <a:r>
              <a:rPr lang="en-US" sz="1600" b="1" dirty="0"/>
              <a:t>Budget Considerations:</a:t>
            </a:r>
          </a:p>
          <a:p>
            <a:pPr lvl="1">
              <a:spcAft>
                <a:spcPts val="600"/>
              </a:spcAft>
              <a:buFont typeface="Wingdings" panose="05000000000000000000" pitchFamily="2" charset="2"/>
              <a:buChar char="v"/>
            </a:pPr>
            <a:r>
              <a:rPr lang="en-US" sz="1600" b="1" dirty="0"/>
              <a:t>F99 and K00: </a:t>
            </a:r>
            <a:r>
              <a:rPr lang="en-US" sz="1600" dirty="0"/>
              <a:t>Travel to a mandatory NCI annual meeting during the first (1</a:t>
            </a:r>
            <a:r>
              <a:rPr lang="en-US" sz="1600" baseline="30000" dirty="0"/>
              <a:t>st</a:t>
            </a:r>
            <a:r>
              <a:rPr lang="en-US" sz="1600" dirty="0"/>
              <a:t>) year of each phase of the award: $1,500/phase</a:t>
            </a:r>
          </a:p>
          <a:p>
            <a:pPr lvl="1">
              <a:spcAft>
                <a:spcPts val="600"/>
              </a:spcAft>
              <a:buFont typeface="Wingdings" panose="05000000000000000000" pitchFamily="2" charset="2"/>
              <a:buChar char="v"/>
            </a:pPr>
            <a:r>
              <a:rPr lang="en-US" sz="1600" b="1" dirty="0"/>
              <a:t>K00: </a:t>
            </a:r>
          </a:p>
          <a:p>
            <a:pPr marL="304793" lvl="1" indent="0">
              <a:spcAft>
                <a:spcPts val="600"/>
              </a:spcAft>
              <a:buNone/>
            </a:pPr>
            <a:endParaRPr lang="en-US" sz="1400" dirty="0"/>
          </a:p>
          <a:p>
            <a:pPr marL="304793" lvl="1" indent="0">
              <a:spcAft>
                <a:spcPts val="600"/>
              </a:spcAft>
              <a:buNone/>
            </a:pPr>
            <a:endParaRPr lang="en-US" sz="1400" dirty="0"/>
          </a:p>
          <a:p>
            <a:pPr>
              <a:spcAft>
                <a:spcPts val="1200"/>
              </a:spcAft>
            </a:pPr>
            <a:r>
              <a:rPr lang="en-US" sz="1600" b="1" dirty="0"/>
              <a:t>NCI gives funding priority to applications that:</a:t>
            </a:r>
            <a:r>
              <a:rPr lang="en-US" sz="1600" dirty="0"/>
              <a:t> (1) Include attestation that funds are available to support the candidate’s research training plan throughout the duration of the award; and (2) The proposed scientific research question or approach is distinct from the mentor’s pending or active grants, and there is no substantial text duplication of the mentor’s specific aims. </a:t>
            </a:r>
          </a:p>
          <a:p>
            <a:r>
              <a:rPr lang="en-US" sz="1600" b="1" dirty="0"/>
              <a:t>For active F99 awardees only:</a:t>
            </a:r>
            <a:r>
              <a:rPr lang="en-US" sz="1600" dirty="0"/>
              <a:t> The K00 application must be submitted directly to the assigned NCI F99 Program Director six (6) months prior to the proposed activation date of the K00 award. This will ensure the transition to the K00 phase occurs without interruption in funding.</a:t>
            </a:r>
          </a:p>
        </p:txBody>
      </p:sp>
      <p:sp>
        <p:nvSpPr>
          <p:cNvPr id="10" name="TextBox 9">
            <a:extLst>
              <a:ext uri="{FF2B5EF4-FFF2-40B4-BE49-F238E27FC236}">
                <a16:creationId xmlns:a16="http://schemas.microsoft.com/office/drawing/2014/main" id="{4D20ED3E-0DAD-938C-C0D4-7F916C8A7F98}"/>
              </a:ext>
            </a:extLst>
          </p:cNvPr>
          <p:cNvSpPr txBox="1"/>
          <p:nvPr/>
        </p:nvSpPr>
        <p:spPr>
          <a:xfrm>
            <a:off x="1354433" y="3672200"/>
            <a:ext cx="10296939" cy="58477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1600" b="0" i="0" u="sng" strike="noStrike" kern="1200" cap="none" spc="0" normalizeH="0" baseline="0" noProof="0" dirty="0">
                <a:ln>
                  <a:noFill/>
                </a:ln>
                <a:solidFill>
                  <a:srgbClr val="000000"/>
                </a:solidFill>
                <a:effectLst/>
                <a:uLnTx/>
                <a:uFillTx/>
                <a:latin typeface="Arial"/>
                <a:ea typeface="+mn-ea"/>
                <a:cs typeface="+mn-cs"/>
              </a:rPr>
              <a:t>Salary</a:t>
            </a:r>
            <a:r>
              <a:rPr kumimoji="0" lang="en-US" sz="1600" b="0" i="0" u="none" strike="noStrike" kern="1200" cap="none" spc="0" normalizeH="0" baseline="0" noProof="0" dirty="0">
                <a:ln>
                  <a:noFill/>
                </a:ln>
                <a:solidFill>
                  <a:srgbClr val="000000"/>
                </a:solidFill>
                <a:effectLst/>
                <a:uLnTx/>
                <a:uFillTx/>
                <a:latin typeface="Arial"/>
                <a:ea typeface="+mn-ea"/>
                <a:cs typeface="+mn-cs"/>
              </a:rPr>
              <a:t>: up to $80,000/year with budget justification. Salary support must be commensurate with the base salary of the K00 institution at the time of the award</a:t>
            </a:r>
          </a:p>
        </p:txBody>
      </p:sp>
      <p:sp>
        <p:nvSpPr>
          <p:cNvPr id="12" name="TextBox 11">
            <a:extLst>
              <a:ext uri="{FF2B5EF4-FFF2-40B4-BE49-F238E27FC236}">
                <a16:creationId xmlns:a16="http://schemas.microsoft.com/office/drawing/2014/main" id="{FFCB095E-F10E-7ECA-607B-934A91893CA9}"/>
              </a:ext>
            </a:extLst>
          </p:cNvPr>
          <p:cNvSpPr txBox="1"/>
          <p:nvPr/>
        </p:nvSpPr>
        <p:spPr>
          <a:xfrm>
            <a:off x="1354433" y="4195420"/>
            <a:ext cx="4990469" cy="338554"/>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
                <a:srgbClr val="C00000"/>
              </a:buClr>
              <a:buSzTx/>
              <a:buFont typeface="Wingdings" panose="05000000000000000000" pitchFamily="2" charset="2"/>
              <a:buChar char="Ø"/>
              <a:tabLst/>
              <a:defRPr/>
            </a:pPr>
            <a:r>
              <a:rPr kumimoji="0" lang="en-US" sz="1600" b="0" i="0" u="sng" strike="noStrike" kern="1200" cap="none" spc="0" normalizeH="0" baseline="0" noProof="0" dirty="0">
                <a:ln>
                  <a:noFill/>
                </a:ln>
                <a:solidFill>
                  <a:srgbClr val="000000"/>
                </a:solidFill>
                <a:effectLst/>
                <a:uLnTx/>
                <a:uFillTx/>
                <a:latin typeface="Arial"/>
                <a:ea typeface="+mn-ea"/>
                <a:cs typeface="+mn-cs"/>
              </a:rPr>
              <a:t>Research and career development</a:t>
            </a:r>
            <a:r>
              <a:rPr kumimoji="0" lang="en-US" sz="1600" b="0" i="0" u="none" strike="noStrike" kern="1200" cap="none" spc="0" normalizeH="0" baseline="0" noProof="0" dirty="0">
                <a:ln>
                  <a:noFill/>
                </a:ln>
                <a:solidFill>
                  <a:srgbClr val="000000"/>
                </a:solidFill>
                <a:effectLst/>
                <a:uLnTx/>
                <a:uFillTx/>
                <a:latin typeface="Arial"/>
                <a:ea typeface="+mn-ea"/>
                <a:cs typeface="+mn-cs"/>
              </a:rPr>
              <a:t>: $30,000/year </a:t>
            </a:r>
          </a:p>
        </p:txBody>
      </p:sp>
      <p:sp>
        <p:nvSpPr>
          <p:cNvPr id="5" name="TextBox 4">
            <a:extLst>
              <a:ext uri="{FF2B5EF4-FFF2-40B4-BE49-F238E27FC236}">
                <a16:creationId xmlns:a16="http://schemas.microsoft.com/office/drawing/2014/main" id="{0D80D905-E9F8-0B65-E5F2-1CC694D51099}"/>
              </a:ext>
            </a:extLst>
          </p:cNvPr>
          <p:cNvSpPr txBox="1"/>
          <p:nvPr/>
        </p:nvSpPr>
        <p:spPr>
          <a:xfrm>
            <a:off x="3049575" y="6363029"/>
            <a:ext cx="3646193" cy="307777"/>
          </a:xfrm>
          <a:prstGeom prst="rect">
            <a:avLst/>
          </a:prstGeom>
          <a:noFill/>
        </p:spPr>
        <p:txBody>
          <a:bodyPr wrap="square">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606060"/>
                </a:solidFill>
                <a:effectLst/>
                <a:uLnTx/>
                <a:uFillTx/>
                <a:latin typeface="Arial" panose="020B0604020202020204" pitchFamily="34" charset="0"/>
                <a:ea typeface="ＭＳ Ｐゴシック" charset="0"/>
                <a:cs typeface="Arial" panose="020B0604020202020204" pitchFamily="34" charset="0"/>
              </a:rPr>
              <a:t>Email </a:t>
            </a:r>
            <a:r>
              <a:rPr kumimoji="0" lang="en-US" sz="1400" b="0" i="0" u="sng" strike="noStrike" kern="1200" cap="none" spc="0" normalizeH="0" baseline="0" noProof="0" dirty="0">
                <a:ln>
                  <a:noFill/>
                </a:ln>
                <a:solidFill>
                  <a:srgbClr val="606060"/>
                </a:solidFill>
                <a:effectLst/>
                <a:uLnTx/>
                <a:uFillTx/>
                <a:latin typeface="Arial" panose="020B0604020202020204" pitchFamily="34" charset="0"/>
                <a:ea typeface="ＭＳ Ｐゴシック" charset="0"/>
                <a:cs typeface="Arial" panose="020B0604020202020204" pitchFamily="34" charset="0"/>
                <a:hlinkClick r:id="rId2"/>
              </a:rPr>
              <a:t>NCIF99-K00@nih.gov</a:t>
            </a:r>
            <a:r>
              <a:rPr kumimoji="0" lang="en-US" sz="1400" b="0" i="0" u="none" strike="noStrike" kern="1200" cap="none" spc="0" normalizeH="0" baseline="0" noProof="0" dirty="0">
                <a:ln>
                  <a:noFill/>
                </a:ln>
                <a:solidFill>
                  <a:srgbClr val="606060"/>
                </a:solidFill>
                <a:effectLst/>
                <a:uLnTx/>
                <a:uFillTx/>
                <a:latin typeface="Arial" panose="020B0604020202020204" pitchFamily="34" charset="0"/>
                <a:ea typeface="ＭＳ Ｐゴシック" charset="0"/>
                <a:cs typeface="Arial" panose="020B0604020202020204" pitchFamily="34" charset="0"/>
              </a:rPr>
              <a:t>  </a:t>
            </a:r>
          </a:p>
        </p:txBody>
      </p:sp>
      <p:sp>
        <p:nvSpPr>
          <p:cNvPr id="7" name="TextBox 6">
            <a:extLst>
              <a:ext uri="{FF2B5EF4-FFF2-40B4-BE49-F238E27FC236}">
                <a16:creationId xmlns:a16="http://schemas.microsoft.com/office/drawing/2014/main" id="{E62C811E-A682-1DB0-0A04-8EECCE30A665}"/>
              </a:ext>
            </a:extLst>
          </p:cNvPr>
          <p:cNvSpPr txBox="1"/>
          <p:nvPr/>
        </p:nvSpPr>
        <p:spPr>
          <a:xfrm>
            <a:off x="7000568" y="6363029"/>
            <a:ext cx="1725088"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3F5BAB"/>
                </a:solidFill>
                <a:effectLst/>
                <a:uLnTx/>
                <a:uFillTx/>
                <a:latin typeface="Arial"/>
                <a:ea typeface="+mn-ea"/>
                <a:cs typeface="+mn-cs"/>
                <a:hlinkClick r:id="rId3">
                  <a:extLst>
                    <a:ext uri="{A12FA001-AC4F-418D-AE19-62706E023703}">
                      <ahyp:hlinkClr xmlns:ahyp="http://schemas.microsoft.com/office/drawing/2018/hyperlinkcolor" val="tx"/>
                    </a:ext>
                  </a:extLst>
                </a:hlinkClick>
              </a:rPr>
              <a:t>NCI ICO Webpage </a:t>
            </a:r>
            <a:endParaRPr kumimoji="0" lang="en-US" sz="1400" b="0" i="0" u="none" strike="noStrike" kern="1200" cap="none" spc="0" normalizeH="0" baseline="0" noProof="0" dirty="0">
              <a:ln>
                <a:noFill/>
              </a:ln>
              <a:solidFill>
                <a:srgbClr val="3F5BAB"/>
              </a:solidFill>
              <a:effectLst/>
              <a:uLnTx/>
              <a:uFillTx/>
              <a:latin typeface="Arial"/>
              <a:ea typeface="+mn-ea"/>
              <a:cs typeface="+mn-cs"/>
            </a:endParaRPr>
          </a:p>
        </p:txBody>
      </p:sp>
    </p:spTree>
    <p:extLst>
      <p:ext uri="{BB962C8B-B14F-4D97-AF65-F5344CB8AC3E}">
        <p14:creationId xmlns:p14="http://schemas.microsoft.com/office/powerpoint/2010/main" val="1361005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D0C7750B-3AFA-48F3-A1C6-77E7C4AC22C2}"/>
              </a:ext>
              <a:ext uri="{C183D7F6-B498-43B3-948B-1728B52AA6E4}">
                <adec:decorative xmlns:adec="http://schemas.microsoft.com/office/drawing/2017/decorative" val="0"/>
              </a:ext>
            </a:extLst>
          </p:cNvPr>
          <p:cNvSpPr>
            <a:spLocks noGrp="1"/>
          </p:cNvSpPr>
          <p:nvPr>
            <p:ph type="title" idx="4294967295"/>
          </p:nvPr>
        </p:nvSpPr>
        <p:spPr>
          <a:xfrm>
            <a:off x="533400" y="235745"/>
            <a:ext cx="4375484" cy="542925"/>
          </a:xfrm>
          <a:prstGeom prst="rect">
            <a:avLst/>
          </a:prstGeom>
          <a:noFill/>
          <a:ln w="0">
            <a:noFill/>
            <a:prstDash val="solid"/>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defPPr algn="l">
              <a:defRPr sz="3600" b="1">
                <a:solidFill>
                  <a:srgbClr val="123D64"/>
                </a:solidFill>
                <a:latin typeface="Arial"/>
                <a:ea typeface="Arial"/>
                <a:cs typeface="Arial"/>
              </a:defRPr>
            </a:defPPr>
            <a:lvl1pPr algn="l">
              <a:defRPr sz="3600" b="1">
                <a:solidFill>
                  <a:srgbClr val="123D64"/>
                </a:solidFill>
                <a:latin typeface="Arial"/>
                <a:ea typeface="Arial"/>
                <a:cs typeface="Arial"/>
              </a:defRPr>
            </a:lvl1pPr>
            <a:lvl2pPr algn="l">
              <a:defRPr sz="3600" b="1">
                <a:solidFill>
                  <a:srgbClr val="123D64"/>
                </a:solidFill>
                <a:latin typeface="Arial"/>
                <a:ea typeface="Arial"/>
                <a:cs typeface="Arial"/>
              </a:defRPr>
            </a:lvl2pPr>
            <a:lvl3pPr algn="l">
              <a:defRPr sz="3600" b="1">
                <a:solidFill>
                  <a:srgbClr val="123D64"/>
                </a:solidFill>
                <a:latin typeface="Arial"/>
                <a:ea typeface="Arial"/>
                <a:cs typeface="Arial"/>
              </a:defRPr>
            </a:lvl3pPr>
            <a:lvl4pPr algn="l">
              <a:defRPr sz="3600" b="1">
                <a:solidFill>
                  <a:srgbClr val="123D64"/>
                </a:solidFill>
                <a:latin typeface="Arial"/>
                <a:ea typeface="Arial"/>
                <a:cs typeface="Arial"/>
              </a:defRPr>
            </a:lvl4pPr>
            <a:lvl5pPr algn="l">
              <a:defRPr sz="3600" b="1">
                <a:solidFill>
                  <a:srgbClr val="123D64"/>
                </a:solidFill>
                <a:latin typeface="Arial"/>
                <a:ea typeface="Arial"/>
                <a:cs typeface="Arial"/>
              </a:defRPr>
            </a:lvl5pPr>
            <a:lvl6pPr algn="l">
              <a:defRPr sz="3600" b="1">
                <a:solidFill>
                  <a:srgbClr val="123D64"/>
                </a:solidFill>
                <a:latin typeface="Arial"/>
                <a:ea typeface="Arial"/>
                <a:cs typeface="Arial"/>
              </a:defRPr>
            </a:lvl6pPr>
            <a:lvl7pPr algn="l">
              <a:defRPr sz="3600" b="1">
                <a:solidFill>
                  <a:srgbClr val="123D64"/>
                </a:solidFill>
                <a:latin typeface="Arial"/>
                <a:ea typeface="Arial"/>
                <a:cs typeface="Arial"/>
              </a:defRPr>
            </a:lvl7pPr>
            <a:lvl8pPr algn="l">
              <a:defRPr sz="3600" b="1">
                <a:solidFill>
                  <a:srgbClr val="123D64"/>
                </a:solidFill>
                <a:latin typeface="Arial"/>
                <a:ea typeface="Arial"/>
                <a:cs typeface="Arial"/>
              </a:defRPr>
            </a:lvl8pPr>
            <a:lvl9pPr algn="l">
              <a:defRPr sz="3600" b="1">
                <a:solidFill>
                  <a:srgbClr val="123D6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600" b="1">
                <a:solidFill>
                  <a:srgbClr val="123D64"/>
                </a:solidFill>
                <a:latin typeface="Arial"/>
                <a:ea typeface="Arial"/>
                <a:cs typeface="Arial"/>
              </a:defRPr>
            </a:pPr>
            <a:r>
              <a:rPr kumimoji="0" lang="en-US" sz="3600" b="1" i="0" u="none" strike="noStrike" kern="1200" cap="none" spc="0" normalizeH="0" baseline="0" noProof="0" dirty="0">
                <a:ln>
                  <a:noFill/>
                </a:ln>
                <a:solidFill>
                  <a:srgbClr val="123D64"/>
                </a:solidFill>
                <a:effectLst/>
                <a:uLnTx/>
                <a:uFillTx/>
                <a:latin typeface="Arial"/>
                <a:ea typeface="Arial"/>
                <a:cs typeface="Arial"/>
              </a:rPr>
              <a:t>NHGRI F99/K00</a:t>
            </a:r>
          </a:p>
        </p:txBody>
      </p:sp>
      <p:sp>
        <p:nvSpPr>
          <p:cNvPr id="2" name="institute">
            <a:extLst>
              <a:ext uri="{FF2B5EF4-FFF2-40B4-BE49-F238E27FC236}">
                <a16:creationId xmlns:a16="http://schemas.microsoft.com/office/drawing/2014/main" id="{0684834A-F483-4561-8445-1C5687297E9D}"/>
              </a:ext>
              <a:ext uri="{C183D7F6-B498-43B3-948B-1728B52AA6E4}">
                <adec:decorative xmlns:adec="http://schemas.microsoft.com/office/drawing/2017/decorative" val="0"/>
              </a:ext>
            </a:extLst>
          </p:cNvPr>
          <p:cNvSpPr>
            <a:spLocks noGrp="1"/>
          </p:cNvSpPr>
          <p:nvPr/>
        </p:nvSpPr>
        <p:spPr>
          <a:xfrm>
            <a:off x="533400" y="816770"/>
            <a:ext cx="6384758" cy="295275"/>
          </a:xfrm>
          <a:prstGeom prst="rect">
            <a:avLst/>
          </a:prstGeom>
          <a:noFill/>
          <a:ln w="0">
            <a:noFill/>
            <a:prstDash val="solid"/>
          </a:ln>
        </p:spPr>
        <p:txBody>
          <a:bodyPr wrap="square" lIns="0" tIns="0" rIns="0" bIns="0" anchor="t">
            <a:noAutofit/>
          </a:bodyPr>
          <a:lstStyle>
            <a:defPPr algn="l">
              <a:defRPr sz="1425" b="0">
                <a:solidFill>
                  <a:srgbClr val="536977"/>
                </a:solidFill>
                <a:latin typeface="Arial"/>
                <a:ea typeface="Arial"/>
                <a:cs typeface="Arial"/>
              </a:defRPr>
            </a:defPPr>
            <a:lvl1pPr algn="l">
              <a:defRPr sz="1425" b="0">
                <a:solidFill>
                  <a:srgbClr val="536977"/>
                </a:solidFill>
                <a:latin typeface="Arial"/>
                <a:ea typeface="Arial"/>
                <a:cs typeface="Arial"/>
              </a:defRPr>
            </a:lvl1pPr>
            <a:lvl2pPr algn="l">
              <a:defRPr sz="1425" b="0">
                <a:solidFill>
                  <a:srgbClr val="536977"/>
                </a:solidFill>
                <a:latin typeface="Arial"/>
                <a:ea typeface="Arial"/>
                <a:cs typeface="Arial"/>
              </a:defRPr>
            </a:lvl2pPr>
            <a:lvl3pPr algn="l">
              <a:defRPr sz="1425" b="0">
                <a:solidFill>
                  <a:srgbClr val="536977"/>
                </a:solidFill>
                <a:latin typeface="Arial"/>
                <a:ea typeface="Arial"/>
                <a:cs typeface="Arial"/>
              </a:defRPr>
            </a:lvl3pPr>
            <a:lvl4pPr algn="l">
              <a:defRPr sz="1425" b="0">
                <a:solidFill>
                  <a:srgbClr val="536977"/>
                </a:solidFill>
                <a:latin typeface="Arial"/>
                <a:ea typeface="Arial"/>
                <a:cs typeface="Arial"/>
              </a:defRPr>
            </a:lvl4pPr>
            <a:lvl5pPr algn="l">
              <a:defRPr sz="1425" b="0">
                <a:solidFill>
                  <a:srgbClr val="536977"/>
                </a:solidFill>
                <a:latin typeface="Arial"/>
                <a:ea typeface="Arial"/>
                <a:cs typeface="Arial"/>
              </a:defRPr>
            </a:lvl5pPr>
            <a:lvl6pPr algn="l">
              <a:defRPr sz="1425" b="0">
                <a:solidFill>
                  <a:srgbClr val="536977"/>
                </a:solidFill>
                <a:latin typeface="Arial"/>
                <a:ea typeface="Arial"/>
                <a:cs typeface="Arial"/>
              </a:defRPr>
            </a:lvl6pPr>
            <a:lvl7pPr algn="l">
              <a:defRPr sz="1425" b="0">
                <a:solidFill>
                  <a:srgbClr val="536977"/>
                </a:solidFill>
                <a:latin typeface="Arial"/>
                <a:ea typeface="Arial"/>
                <a:cs typeface="Arial"/>
              </a:defRPr>
            </a:lvl7pPr>
            <a:lvl8pPr algn="l">
              <a:defRPr sz="1425" b="0">
                <a:solidFill>
                  <a:srgbClr val="536977"/>
                </a:solidFill>
                <a:latin typeface="Arial"/>
                <a:ea typeface="Arial"/>
                <a:cs typeface="Arial"/>
              </a:defRPr>
            </a:lvl8pPr>
            <a:lvl9pPr algn="l">
              <a:defRPr sz="1425" b="0">
                <a:solidFill>
                  <a:srgbClr val="536977"/>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536977"/>
                </a:solidFill>
                <a:latin typeface="Arial"/>
                <a:ea typeface="Arial"/>
                <a:cs typeface="Arial"/>
              </a:defRPr>
            </a:pPr>
            <a:r>
              <a:rPr kumimoji="0" sz="1425" b="0" i="0" u="none" strike="noStrike" kern="1200" cap="none" spc="0" normalizeH="0" baseline="0" noProof="0" dirty="0">
                <a:ln>
                  <a:noFill/>
                </a:ln>
                <a:solidFill>
                  <a:srgbClr val="536977"/>
                </a:solidFill>
                <a:effectLst/>
                <a:uLnTx/>
                <a:uFillTx/>
                <a:latin typeface="Arial"/>
                <a:ea typeface="Arial"/>
                <a:cs typeface="Arial"/>
              </a:rPr>
              <a:t>National Human Genome Research Institute</a:t>
            </a:r>
          </a:p>
        </p:txBody>
      </p:sp>
      <p:sp>
        <p:nvSpPr>
          <p:cNvPr id="4" name="award-title">
            <a:extLst>
              <a:ext uri="{FF2B5EF4-FFF2-40B4-BE49-F238E27FC236}">
                <a16:creationId xmlns:a16="http://schemas.microsoft.com/office/drawing/2014/main" id="{0AF14363-4EF9-416B-8E7B-A1846748E2E7}"/>
              </a:ext>
            </a:extLst>
          </p:cNvPr>
          <p:cNvSpPr>
            <a:spLocks noGrp="1"/>
          </p:cNvSpPr>
          <p:nvPr/>
        </p:nvSpPr>
        <p:spPr>
          <a:xfrm>
            <a:off x="533400" y="1095375"/>
            <a:ext cx="5446295" cy="361950"/>
          </a:xfrm>
          <a:prstGeom prst="rect">
            <a:avLst/>
          </a:prstGeom>
          <a:noFill/>
          <a:ln w="0">
            <a:noFill/>
            <a:prstDash val="solid"/>
          </a:ln>
        </p:spPr>
        <p:txBody>
          <a:bodyPr wrap="square" lIns="0" tIns="0" rIns="0" bIns="0" anchor="t">
            <a:noAutofit/>
          </a:bodyPr>
          <a:lstStyle>
            <a:defPPr algn="l">
              <a:defRPr sz="2100" b="0">
                <a:solidFill>
                  <a:srgbClr val="156A91"/>
                </a:solidFill>
                <a:latin typeface="Arial"/>
                <a:ea typeface="Arial"/>
                <a:cs typeface="Arial"/>
              </a:defRPr>
            </a:defPPr>
            <a:lvl1pPr algn="l">
              <a:defRPr sz="2100" b="0">
                <a:solidFill>
                  <a:srgbClr val="156A91"/>
                </a:solidFill>
                <a:latin typeface="Arial"/>
                <a:ea typeface="Arial"/>
                <a:cs typeface="Arial"/>
              </a:defRPr>
            </a:lvl1pPr>
            <a:lvl2pPr algn="l">
              <a:defRPr sz="2100" b="0">
                <a:solidFill>
                  <a:srgbClr val="156A91"/>
                </a:solidFill>
                <a:latin typeface="Arial"/>
                <a:ea typeface="Arial"/>
                <a:cs typeface="Arial"/>
              </a:defRPr>
            </a:lvl2pPr>
            <a:lvl3pPr algn="l">
              <a:defRPr sz="2100" b="0">
                <a:solidFill>
                  <a:srgbClr val="156A91"/>
                </a:solidFill>
                <a:latin typeface="Arial"/>
                <a:ea typeface="Arial"/>
                <a:cs typeface="Arial"/>
              </a:defRPr>
            </a:lvl3pPr>
            <a:lvl4pPr algn="l">
              <a:defRPr sz="2100" b="0">
                <a:solidFill>
                  <a:srgbClr val="156A91"/>
                </a:solidFill>
                <a:latin typeface="Arial"/>
                <a:ea typeface="Arial"/>
                <a:cs typeface="Arial"/>
              </a:defRPr>
            </a:lvl4pPr>
            <a:lvl5pPr algn="l">
              <a:defRPr sz="2100" b="0">
                <a:solidFill>
                  <a:srgbClr val="156A91"/>
                </a:solidFill>
                <a:latin typeface="Arial"/>
                <a:ea typeface="Arial"/>
                <a:cs typeface="Arial"/>
              </a:defRPr>
            </a:lvl5pPr>
            <a:lvl6pPr algn="l">
              <a:defRPr sz="2100" b="0">
                <a:solidFill>
                  <a:srgbClr val="156A91"/>
                </a:solidFill>
                <a:latin typeface="Arial"/>
                <a:ea typeface="Arial"/>
                <a:cs typeface="Arial"/>
              </a:defRPr>
            </a:lvl6pPr>
            <a:lvl7pPr algn="l">
              <a:defRPr sz="2100" b="0">
                <a:solidFill>
                  <a:srgbClr val="156A91"/>
                </a:solidFill>
                <a:latin typeface="Arial"/>
                <a:ea typeface="Arial"/>
                <a:cs typeface="Arial"/>
              </a:defRPr>
            </a:lvl7pPr>
            <a:lvl8pPr algn="l">
              <a:defRPr sz="2100" b="0">
                <a:solidFill>
                  <a:srgbClr val="156A91"/>
                </a:solidFill>
                <a:latin typeface="Arial"/>
                <a:ea typeface="Arial"/>
                <a:cs typeface="Arial"/>
              </a:defRPr>
            </a:lvl8pPr>
            <a:lvl9pPr algn="l">
              <a:defRPr sz="2100" b="0">
                <a:solidFill>
                  <a:srgbClr val="156A91"/>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156A91"/>
                </a:solidFill>
                <a:latin typeface="Arial"/>
                <a:ea typeface="Arial"/>
                <a:cs typeface="Arial"/>
              </a:defRPr>
            </a:pPr>
            <a:r>
              <a:rPr kumimoji="0" sz="2100" b="0" i="0" u="none" strike="noStrike" kern="1200" cap="none" spc="0" normalizeH="0" baseline="0" noProof="0" dirty="0">
                <a:ln>
                  <a:noFill/>
                </a:ln>
                <a:solidFill>
                  <a:srgbClr val="156A91"/>
                </a:solidFill>
                <a:effectLst/>
                <a:uLnTx/>
                <a:uFillTx/>
                <a:latin typeface="Arial"/>
                <a:ea typeface="Arial"/>
                <a:cs typeface="Arial"/>
              </a:rPr>
              <a:t>Predoctoral to Postdoctoral Transition Award</a:t>
            </a:r>
          </a:p>
        </p:txBody>
      </p:sp>
      <p:sp>
        <p:nvSpPr>
          <p:cNvPr id="5" name="purpose">
            <a:extLst>
              <a:ext uri="{FF2B5EF4-FFF2-40B4-BE49-F238E27FC236}">
                <a16:creationId xmlns:a16="http://schemas.microsoft.com/office/drawing/2014/main" id="{370A1A67-126E-415E-9233-24243063CDF0}"/>
              </a:ext>
            </a:extLst>
          </p:cNvPr>
          <p:cNvSpPr>
            <a:spLocks noGrp="1"/>
          </p:cNvSpPr>
          <p:nvPr/>
        </p:nvSpPr>
        <p:spPr>
          <a:xfrm>
            <a:off x="533400" y="1609725"/>
            <a:ext cx="8057147" cy="571500"/>
          </a:xfrm>
          <a:prstGeom prst="rect">
            <a:avLst/>
          </a:prstGeom>
          <a:noFill/>
          <a:ln w="0">
            <a:noFill/>
            <a:prstDash val="solid"/>
          </a:ln>
        </p:spPr>
        <p:txBody>
          <a:bodyPr wrap="square" lIns="0" tIns="0" rIns="0" bIns="0" anchor="t">
            <a:noAutofit/>
          </a:bodyPr>
          <a:lstStyle>
            <a:defPPr algn="l">
              <a:defRPr sz="1800" b="0">
                <a:solidFill>
                  <a:srgbClr val="233C4D"/>
                </a:solidFill>
                <a:latin typeface="Arial"/>
                <a:ea typeface="Arial"/>
                <a:cs typeface="Arial"/>
              </a:defRPr>
            </a:defPPr>
            <a:lvl1pPr algn="l">
              <a:defRPr sz="1800" b="0">
                <a:solidFill>
                  <a:srgbClr val="233C4D"/>
                </a:solidFill>
                <a:latin typeface="Arial"/>
                <a:ea typeface="Arial"/>
                <a:cs typeface="Arial"/>
              </a:defRPr>
            </a:lvl1pPr>
            <a:lvl2pPr algn="l">
              <a:defRPr sz="1800" b="0">
                <a:solidFill>
                  <a:srgbClr val="233C4D"/>
                </a:solidFill>
                <a:latin typeface="Arial"/>
                <a:ea typeface="Arial"/>
                <a:cs typeface="Arial"/>
              </a:defRPr>
            </a:lvl2pPr>
            <a:lvl3pPr algn="l">
              <a:defRPr sz="1800" b="0">
                <a:solidFill>
                  <a:srgbClr val="233C4D"/>
                </a:solidFill>
                <a:latin typeface="Arial"/>
                <a:ea typeface="Arial"/>
                <a:cs typeface="Arial"/>
              </a:defRPr>
            </a:lvl3pPr>
            <a:lvl4pPr algn="l">
              <a:defRPr sz="1800" b="0">
                <a:solidFill>
                  <a:srgbClr val="233C4D"/>
                </a:solidFill>
                <a:latin typeface="Arial"/>
                <a:ea typeface="Arial"/>
                <a:cs typeface="Arial"/>
              </a:defRPr>
            </a:lvl4pPr>
            <a:lvl5pPr algn="l">
              <a:defRPr sz="1800" b="0">
                <a:solidFill>
                  <a:srgbClr val="233C4D"/>
                </a:solidFill>
                <a:latin typeface="Arial"/>
                <a:ea typeface="Arial"/>
                <a:cs typeface="Arial"/>
              </a:defRPr>
            </a:lvl5pPr>
            <a:lvl6pPr algn="l">
              <a:defRPr sz="1800" b="0">
                <a:solidFill>
                  <a:srgbClr val="233C4D"/>
                </a:solidFill>
                <a:latin typeface="Arial"/>
                <a:ea typeface="Arial"/>
                <a:cs typeface="Arial"/>
              </a:defRPr>
            </a:lvl6pPr>
            <a:lvl7pPr algn="l">
              <a:defRPr sz="1800" b="0">
                <a:solidFill>
                  <a:srgbClr val="233C4D"/>
                </a:solidFill>
                <a:latin typeface="Arial"/>
                <a:ea typeface="Arial"/>
                <a:cs typeface="Arial"/>
              </a:defRPr>
            </a:lvl7pPr>
            <a:lvl8pPr algn="l">
              <a:defRPr sz="1800" b="0">
                <a:solidFill>
                  <a:srgbClr val="233C4D"/>
                </a:solidFill>
                <a:latin typeface="Arial"/>
                <a:ea typeface="Arial"/>
                <a:cs typeface="Arial"/>
              </a:defRPr>
            </a:lvl8pPr>
            <a:lvl9pPr algn="l">
              <a:defRPr sz="1800" b="0">
                <a:solidFill>
                  <a:srgbClr val="233C4D"/>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233C4D"/>
                </a:solidFill>
                <a:latin typeface="Arial"/>
                <a:ea typeface="Arial"/>
                <a:cs typeface="Arial"/>
              </a:defRPr>
            </a:pPr>
            <a:r>
              <a:rPr kumimoji="0" sz="1800" b="0" i="0" u="none" strike="noStrike" kern="1200" cap="none" spc="0" normalizeH="0" baseline="0" noProof="0" dirty="0">
                <a:ln>
                  <a:noFill/>
                </a:ln>
                <a:solidFill>
                  <a:srgbClr val="233C4D"/>
                </a:solidFill>
                <a:effectLst/>
                <a:uLnTx/>
                <a:uFillTx/>
                <a:latin typeface="Arial"/>
                <a:ea typeface="Arial"/>
                <a:cs typeface="Arial"/>
              </a:rPr>
              <a:t>Preparing scientists and scholars to advance genomics and</a:t>
            </a:r>
            <a:r>
              <a:rPr kumimoji="0" lang="en-US" sz="1800" b="0" i="0" u="none" strike="noStrike" kern="1200" cap="none" spc="0" normalizeH="0" baseline="0" noProof="0" dirty="0">
                <a:ln>
                  <a:noFill/>
                </a:ln>
                <a:solidFill>
                  <a:srgbClr val="233C4D"/>
                </a:solidFill>
                <a:effectLst/>
                <a:uLnTx/>
                <a:uFillTx/>
                <a:latin typeface="Arial"/>
                <a:ea typeface="Arial"/>
                <a:cs typeface="Arial"/>
              </a:rPr>
              <a:t>/or</a:t>
            </a:r>
            <a:r>
              <a:rPr kumimoji="0" sz="1800" b="0" i="0" u="none" strike="noStrike" kern="1200" cap="none" spc="0" normalizeH="0" baseline="0" noProof="0" dirty="0">
                <a:ln>
                  <a:noFill/>
                </a:ln>
                <a:solidFill>
                  <a:srgbClr val="233C4D"/>
                </a:solidFill>
                <a:effectLst/>
                <a:uLnTx/>
                <a:uFillTx/>
                <a:latin typeface="Arial"/>
                <a:ea typeface="Arial"/>
                <a:cs typeface="Arial"/>
              </a:rPr>
              <a:t> its ethical, legal,</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233C4D"/>
                </a:solidFill>
                <a:latin typeface="Arial"/>
                <a:ea typeface="Arial"/>
                <a:cs typeface="Arial"/>
              </a:defRPr>
            </a:pPr>
            <a:r>
              <a:rPr kumimoji="0" sz="1800" b="0" i="0" u="none" strike="noStrike" kern="1200" cap="none" spc="0" normalizeH="0" baseline="0" noProof="0" dirty="0">
                <a:ln>
                  <a:noFill/>
                </a:ln>
                <a:solidFill>
                  <a:srgbClr val="233C4D"/>
                </a:solidFill>
                <a:effectLst/>
                <a:uLnTx/>
                <a:uFillTx/>
                <a:latin typeface="Arial"/>
                <a:ea typeface="Arial"/>
                <a:cs typeface="Arial"/>
              </a:rPr>
              <a:t>and social implications (ELSI) for human health</a:t>
            </a:r>
          </a:p>
        </p:txBody>
      </p:sp>
      <p:pic>
        <p:nvPicPr>
          <p:cNvPr id="21" name="Picture 20">
            <a:extLst>
              <a:ext uri="{FF2B5EF4-FFF2-40B4-BE49-F238E27FC236}">
                <a16:creationId xmlns:a16="http://schemas.microsoft.com/office/drawing/2014/main" id="{B1D5CB17-82E6-E241-85A8-6AD7A194F7C1}"/>
              </a:ext>
              <a:ext uri="{C183D7F6-B498-43B3-948B-1728B52AA6E4}">
                <adec:decorative xmlns:adec="http://schemas.microsoft.com/office/drawing/2017/decorative" val="1"/>
              </a:ext>
            </a:extLst>
          </p:cNvPr>
          <p:cNvPicPr>
            <a:picLocks noChangeAspect="1"/>
          </p:cNvPicPr>
          <p:nvPr/>
        </p:nvPicPr>
        <p:blipFill>
          <a:blip r:embed="rId3"/>
          <a:srcRect l="2600" r="641"/>
          <a:stretch>
            <a:fillRect/>
          </a:stretch>
        </p:blipFill>
        <p:spPr>
          <a:xfrm>
            <a:off x="9338784" y="73055"/>
            <a:ext cx="2778300" cy="1984345"/>
          </a:xfrm>
          <a:prstGeom prst="rect">
            <a:avLst/>
          </a:prstGeom>
        </p:spPr>
      </p:pic>
      <p:sp>
        <p:nvSpPr>
          <p:cNvPr id="33" name="research-heading">
            <a:extLst>
              <a:ext uri="{FF2B5EF4-FFF2-40B4-BE49-F238E27FC236}">
                <a16:creationId xmlns:a16="http://schemas.microsoft.com/office/drawing/2014/main" id="{5D123D0A-B715-4733-BD76-A0798F9D12AC}"/>
              </a:ext>
            </a:extLst>
          </p:cNvPr>
          <p:cNvSpPr>
            <a:spLocks noGrp="1"/>
          </p:cNvSpPr>
          <p:nvPr/>
        </p:nvSpPr>
        <p:spPr>
          <a:xfrm>
            <a:off x="530352" y="2404872"/>
            <a:ext cx="1618488" cy="320040"/>
          </a:xfrm>
          <a:prstGeom prst="rect">
            <a:avLst/>
          </a:prstGeom>
          <a:noFill/>
          <a:ln w="0">
            <a:noFill/>
            <a:prstDash val="solid"/>
          </a:ln>
        </p:spPr>
        <p:txBody>
          <a:bodyPr wrap="square" lIns="0" tIns="0" rIns="0" bIns="0" anchor="t">
            <a:noAutofit/>
          </a:bodyPr>
          <a:lstStyle>
            <a:defPPr algn="l">
              <a:defRPr lang="en-US" sz="2025" b="1">
                <a:solidFill>
                  <a:srgbClr val="123D64"/>
                </a:solidFill>
                <a:latin typeface="Arial"/>
                <a:ea typeface="Arial"/>
                <a:cs typeface="Arial"/>
              </a:defRPr>
            </a:defPPr>
            <a:lvl1pPr marL="0" algn="l" defTabSz="914400" rtl="0" eaLnBrk="1" latinLnBrk="0" hangingPunct="1">
              <a:defRPr sz="2025" b="1" kern="1200">
                <a:solidFill>
                  <a:srgbClr val="123D64"/>
                </a:solidFill>
                <a:latin typeface="Arial"/>
                <a:ea typeface="Arial"/>
                <a:cs typeface="Arial"/>
              </a:defRPr>
            </a:lvl1pPr>
            <a:lvl2pPr marL="457200" algn="l" defTabSz="914400" rtl="0" eaLnBrk="1" latinLnBrk="0" hangingPunct="1">
              <a:defRPr sz="2025" b="1" kern="1200">
                <a:solidFill>
                  <a:srgbClr val="123D64"/>
                </a:solidFill>
                <a:latin typeface="Arial"/>
                <a:ea typeface="Arial"/>
                <a:cs typeface="Arial"/>
              </a:defRPr>
            </a:lvl2pPr>
            <a:lvl3pPr marL="914400" algn="l" defTabSz="914400" rtl="0" eaLnBrk="1" latinLnBrk="0" hangingPunct="1">
              <a:defRPr sz="2025" b="1" kern="1200">
                <a:solidFill>
                  <a:srgbClr val="123D64"/>
                </a:solidFill>
                <a:latin typeface="Arial"/>
                <a:ea typeface="Arial"/>
                <a:cs typeface="Arial"/>
              </a:defRPr>
            </a:lvl3pPr>
            <a:lvl4pPr marL="1371600" algn="l" defTabSz="914400" rtl="0" eaLnBrk="1" latinLnBrk="0" hangingPunct="1">
              <a:defRPr sz="2025" b="1" kern="1200">
                <a:solidFill>
                  <a:srgbClr val="123D64"/>
                </a:solidFill>
                <a:latin typeface="Arial"/>
                <a:ea typeface="Arial"/>
                <a:cs typeface="Arial"/>
              </a:defRPr>
            </a:lvl4pPr>
            <a:lvl5pPr marL="1828800" algn="l" defTabSz="914400" rtl="0" eaLnBrk="1" latinLnBrk="0" hangingPunct="1">
              <a:defRPr sz="2025" b="1" kern="1200">
                <a:solidFill>
                  <a:srgbClr val="123D64"/>
                </a:solidFill>
                <a:latin typeface="Arial"/>
                <a:ea typeface="Arial"/>
                <a:cs typeface="Arial"/>
              </a:defRPr>
            </a:lvl5pPr>
            <a:lvl6pPr marL="2286000" algn="l" defTabSz="914400" rtl="0" eaLnBrk="1" latinLnBrk="0" hangingPunct="1">
              <a:defRPr sz="2025" b="1" kern="1200">
                <a:solidFill>
                  <a:srgbClr val="123D64"/>
                </a:solidFill>
                <a:latin typeface="Arial"/>
                <a:ea typeface="Arial"/>
                <a:cs typeface="Arial"/>
              </a:defRPr>
            </a:lvl6pPr>
            <a:lvl7pPr marL="2743200" algn="l" defTabSz="914400" rtl="0" eaLnBrk="1" latinLnBrk="0" hangingPunct="1">
              <a:defRPr sz="2025" b="1" kern="1200">
                <a:solidFill>
                  <a:srgbClr val="123D64"/>
                </a:solidFill>
                <a:latin typeface="Arial"/>
                <a:ea typeface="Arial"/>
                <a:cs typeface="Arial"/>
              </a:defRPr>
            </a:lvl7pPr>
            <a:lvl8pPr marL="3200400" algn="l" defTabSz="914400" rtl="0" eaLnBrk="1" latinLnBrk="0" hangingPunct="1">
              <a:defRPr sz="2025" b="1" kern="1200">
                <a:solidFill>
                  <a:srgbClr val="123D64"/>
                </a:solidFill>
                <a:latin typeface="Arial"/>
                <a:ea typeface="Arial"/>
                <a:cs typeface="Arial"/>
              </a:defRPr>
            </a:lvl8pPr>
            <a:lvl9pPr marL="3657600" algn="l" defTabSz="914400" rtl="0" eaLnBrk="1" latinLnBrk="0" hangingPunct="1">
              <a:defRPr sz="2025" b="1" kern="1200">
                <a:solidFill>
                  <a:srgbClr val="123D6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23D64"/>
                </a:solidFill>
                <a:latin typeface="Arial"/>
                <a:ea typeface="Arial"/>
                <a:cs typeface="Arial"/>
              </a:defRPr>
            </a:pPr>
            <a:r>
              <a:rPr kumimoji="0" sz="2025" b="1" i="0" u="none" strike="noStrike" kern="1200" cap="none" spc="0" normalizeH="0" baseline="0" noProof="0" dirty="0">
                <a:ln>
                  <a:noFill/>
                </a:ln>
                <a:solidFill>
                  <a:srgbClr val="123D64"/>
                </a:solidFill>
                <a:effectLst/>
                <a:uLnTx/>
                <a:uFillTx/>
                <a:latin typeface="Arial"/>
                <a:ea typeface="Arial"/>
                <a:cs typeface="Arial"/>
              </a:rPr>
              <a:t>Research fit</a:t>
            </a:r>
          </a:p>
        </p:txBody>
      </p:sp>
      <p:sp>
        <p:nvSpPr>
          <p:cNvPr id="39" name="f99-stage">
            <a:extLst>
              <a:ext uri="{FF2B5EF4-FFF2-40B4-BE49-F238E27FC236}">
                <a16:creationId xmlns:a16="http://schemas.microsoft.com/office/drawing/2014/main" id="{5BEBFA6C-D3EF-4E25-B0E3-0DE9824D011B}"/>
              </a:ext>
            </a:extLst>
          </p:cNvPr>
          <p:cNvSpPr>
            <a:spLocks noGrp="1"/>
          </p:cNvSpPr>
          <p:nvPr/>
        </p:nvSpPr>
        <p:spPr>
          <a:xfrm>
            <a:off x="530352" y="2889504"/>
            <a:ext cx="2852928" cy="310896"/>
          </a:xfrm>
          <a:prstGeom prst="rect">
            <a:avLst/>
          </a:prstGeom>
          <a:noFill/>
          <a:ln w="0">
            <a:noFill/>
            <a:prstDash val="solid"/>
          </a:ln>
        </p:spPr>
        <p:txBody>
          <a:bodyPr wrap="square" lIns="0" tIns="0" rIns="0" bIns="0" anchor="t">
            <a:noAutofit/>
          </a:bodyPr>
          <a:lstStyle>
            <a:defPPr algn="l">
              <a:defRPr lang="en-US" sz="1950" b="1">
                <a:solidFill>
                  <a:srgbClr val="123D64"/>
                </a:solidFill>
                <a:latin typeface="Arial"/>
                <a:ea typeface="Arial"/>
                <a:cs typeface="Arial"/>
              </a:defRPr>
            </a:defPPr>
            <a:lvl1pPr marL="0" algn="l" defTabSz="914400" rtl="0" eaLnBrk="1" latinLnBrk="0" hangingPunct="1">
              <a:defRPr sz="1950" b="1" kern="1200">
                <a:solidFill>
                  <a:srgbClr val="123D64"/>
                </a:solidFill>
                <a:latin typeface="Arial"/>
                <a:ea typeface="Arial"/>
                <a:cs typeface="Arial"/>
              </a:defRPr>
            </a:lvl1pPr>
            <a:lvl2pPr marL="457200" algn="l" defTabSz="914400" rtl="0" eaLnBrk="1" latinLnBrk="0" hangingPunct="1">
              <a:defRPr sz="1950" b="1" kern="1200">
                <a:solidFill>
                  <a:srgbClr val="123D64"/>
                </a:solidFill>
                <a:latin typeface="Arial"/>
                <a:ea typeface="Arial"/>
                <a:cs typeface="Arial"/>
              </a:defRPr>
            </a:lvl2pPr>
            <a:lvl3pPr marL="914400" algn="l" defTabSz="914400" rtl="0" eaLnBrk="1" latinLnBrk="0" hangingPunct="1">
              <a:defRPr sz="1950" b="1" kern="1200">
                <a:solidFill>
                  <a:srgbClr val="123D64"/>
                </a:solidFill>
                <a:latin typeface="Arial"/>
                <a:ea typeface="Arial"/>
                <a:cs typeface="Arial"/>
              </a:defRPr>
            </a:lvl3pPr>
            <a:lvl4pPr marL="1371600" algn="l" defTabSz="914400" rtl="0" eaLnBrk="1" latinLnBrk="0" hangingPunct="1">
              <a:defRPr sz="1950" b="1" kern="1200">
                <a:solidFill>
                  <a:srgbClr val="123D64"/>
                </a:solidFill>
                <a:latin typeface="Arial"/>
                <a:ea typeface="Arial"/>
                <a:cs typeface="Arial"/>
              </a:defRPr>
            </a:lvl4pPr>
            <a:lvl5pPr marL="1828800" algn="l" defTabSz="914400" rtl="0" eaLnBrk="1" latinLnBrk="0" hangingPunct="1">
              <a:defRPr sz="1950" b="1" kern="1200">
                <a:solidFill>
                  <a:srgbClr val="123D64"/>
                </a:solidFill>
                <a:latin typeface="Arial"/>
                <a:ea typeface="Arial"/>
                <a:cs typeface="Arial"/>
              </a:defRPr>
            </a:lvl5pPr>
            <a:lvl6pPr marL="2286000" algn="l" defTabSz="914400" rtl="0" eaLnBrk="1" latinLnBrk="0" hangingPunct="1">
              <a:defRPr sz="1950" b="1" kern="1200">
                <a:solidFill>
                  <a:srgbClr val="123D64"/>
                </a:solidFill>
                <a:latin typeface="Arial"/>
                <a:ea typeface="Arial"/>
                <a:cs typeface="Arial"/>
              </a:defRPr>
            </a:lvl6pPr>
            <a:lvl7pPr marL="2743200" algn="l" defTabSz="914400" rtl="0" eaLnBrk="1" latinLnBrk="0" hangingPunct="1">
              <a:defRPr sz="1950" b="1" kern="1200">
                <a:solidFill>
                  <a:srgbClr val="123D64"/>
                </a:solidFill>
                <a:latin typeface="Arial"/>
                <a:ea typeface="Arial"/>
                <a:cs typeface="Arial"/>
              </a:defRPr>
            </a:lvl7pPr>
            <a:lvl8pPr marL="3200400" algn="l" defTabSz="914400" rtl="0" eaLnBrk="1" latinLnBrk="0" hangingPunct="1">
              <a:defRPr sz="1950" b="1" kern="1200">
                <a:solidFill>
                  <a:srgbClr val="123D64"/>
                </a:solidFill>
                <a:latin typeface="Arial"/>
                <a:ea typeface="Arial"/>
                <a:cs typeface="Arial"/>
              </a:defRPr>
            </a:lvl8pPr>
            <a:lvl9pPr marL="3657600" algn="l" defTabSz="914400" rtl="0" eaLnBrk="1" latinLnBrk="0" hangingPunct="1">
              <a:defRPr sz="1950" b="1" kern="1200">
                <a:solidFill>
                  <a:srgbClr val="123D6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950" b="1">
                <a:solidFill>
                  <a:srgbClr val="123D64"/>
                </a:solidFill>
                <a:latin typeface="Arial"/>
                <a:ea typeface="Arial"/>
                <a:cs typeface="Arial"/>
              </a:defRPr>
            </a:pPr>
            <a:r>
              <a:rPr kumimoji="0" sz="1950" b="1" i="0" u="none" strike="noStrike" kern="1200" cap="none" spc="0" normalizeH="0" baseline="0" noProof="0" dirty="0">
                <a:ln>
                  <a:noFill/>
                </a:ln>
                <a:solidFill>
                  <a:srgbClr val="123D64"/>
                </a:solidFill>
                <a:effectLst/>
                <a:uLnTx/>
                <a:uFillTx/>
                <a:latin typeface="Arial"/>
                <a:ea typeface="Arial"/>
                <a:cs typeface="Arial"/>
              </a:rPr>
              <a:t>F99 predoctoral</a:t>
            </a:r>
          </a:p>
        </p:txBody>
      </p:sp>
      <p:sp>
        <p:nvSpPr>
          <p:cNvPr id="40" name="f99-duration">
            <a:extLst>
              <a:ext uri="{FF2B5EF4-FFF2-40B4-BE49-F238E27FC236}">
                <a16:creationId xmlns:a16="http://schemas.microsoft.com/office/drawing/2014/main" id="{66BCC8D1-2043-46CA-867B-C31A75F3F479}"/>
              </a:ext>
            </a:extLst>
          </p:cNvPr>
          <p:cNvSpPr>
            <a:spLocks noGrp="1"/>
          </p:cNvSpPr>
          <p:nvPr/>
        </p:nvSpPr>
        <p:spPr>
          <a:xfrm>
            <a:off x="530352" y="3246120"/>
            <a:ext cx="2350008" cy="201168"/>
          </a:xfrm>
          <a:prstGeom prst="rect">
            <a:avLst/>
          </a:prstGeom>
          <a:noFill/>
          <a:ln w="0">
            <a:noFill/>
            <a:prstDash val="solid"/>
          </a:ln>
        </p:spPr>
        <p:txBody>
          <a:bodyPr wrap="square" lIns="0" tIns="0" rIns="0" bIns="0" anchor="t">
            <a:noAutofit/>
          </a:bodyPr>
          <a:lstStyle>
            <a:defPPr algn="l">
              <a:defRPr lang="en-US" sz="1650" b="1">
                <a:solidFill>
                  <a:srgbClr val="318D8F"/>
                </a:solidFill>
                <a:latin typeface="Arial"/>
                <a:ea typeface="Arial"/>
                <a:cs typeface="Arial"/>
              </a:defRPr>
            </a:defPPr>
            <a:lvl1pPr marL="0" algn="l" defTabSz="914400" rtl="0" eaLnBrk="1" latinLnBrk="0" hangingPunct="1">
              <a:defRPr sz="1650" b="1" kern="1200">
                <a:solidFill>
                  <a:srgbClr val="318D8F"/>
                </a:solidFill>
                <a:latin typeface="Arial"/>
                <a:ea typeface="Arial"/>
                <a:cs typeface="Arial"/>
              </a:defRPr>
            </a:lvl1pPr>
            <a:lvl2pPr marL="457200" algn="l" defTabSz="914400" rtl="0" eaLnBrk="1" latinLnBrk="0" hangingPunct="1">
              <a:defRPr sz="1650" b="1" kern="1200">
                <a:solidFill>
                  <a:srgbClr val="318D8F"/>
                </a:solidFill>
                <a:latin typeface="Arial"/>
                <a:ea typeface="Arial"/>
                <a:cs typeface="Arial"/>
              </a:defRPr>
            </a:lvl2pPr>
            <a:lvl3pPr marL="914400" algn="l" defTabSz="914400" rtl="0" eaLnBrk="1" latinLnBrk="0" hangingPunct="1">
              <a:defRPr sz="1650" b="1" kern="1200">
                <a:solidFill>
                  <a:srgbClr val="318D8F"/>
                </a:solidFill>
                <a:latin typeface="Arial"/>
                <a:ea typeface="Arial"/>
                <a:cs typeface="Arial"/>
              </a:defRPr>
            </a:lvl3pPr>
            <a:lvl4pPr marL="1371600" algn="l" defTabSz="914400" rtl="0" eaLnBrk="1" latinLnBrk="0" hangingPunct="1">
              <a:defRPr sz="1650" b="1" kern="1200">
                <a:solidFill>
                  <a:srgbClr val="318D8F"/>
                </a:solidFill>
                <a:latin typeface="Arial"/>
                <a:ea typeface="Arial"/>
                <a:cs typeface="Arial"/>
              </a:defRPr>
            </a:lvl4pPr>
            <a:lvl5pPr marL="1828800" algn="l" defTabSz="914400" rtl="0" eaLnBrk="1" latinLnBrk="0" hangingPunct="1">
              <a:defRPr sz="1650" b="1" kern="1200">
                <a:solidFill>
                  <a:srgbClr val="318D8F"/>
                </a:solidFill>
                <a:latin typeface="Arial"/>
                <a:ea typeface="Arial"/>
                <a:cs typeface="Arial"/>
              </a:defRPr>
            </a:lvl5pPr>
            <a:lvl6pPr marL="2286000" algn="l" defTabSz="914400" rtl="0" eaLnBrk="1" latinLnBrk="0" hangingPunct="1">
              <a:defRPr sz="1650" b="1" kern="1200">
                <a:solidFill>
                  <a:srgbClr val="318D8F"/>
                </a:solidFill>
                <a:latin typeface="Arial"/>
                <a:ea typeface="Arial"/>
                <a:cs typeface="Arial"/>
              </a:defRPr>
            </a:lvl6pPr>
            <a:lvl7pPr marL="2743200" algn="l" defTabSz="914400" rtl="0" eaLnBrk="1" latinLnBrk="0" hangingPunct="1">
              <a:defRPr sz="1650" b="1" kern="1200">
                <a:solidFill>
                  <a:srgbClr val="318D8F"/>
                </a:solidFill>
                <a:latin typeface="Arial"/>
                <a:ea typeface="Arial"/>
                <a:cs typeface="Arial"/>
              </a:defRPr>
            </a:lvl7pPr>
            <a:lvl8pPr marL="3200400" algn="l" defTabSz="914400" rtl="0" eaLnBrk="1" latinLnBrk="0" hangingPunct="1">
              <a:defRPr sz="1650" b="1" kern="1200">
                <a:solidFill>
                  <a:srgbClr val="318D8F"/>
                </a:solidFill>
                <a:latin typeface="Arial"/>
                <a:ea typeface="Arial"/>
                <a:cs typeface="Arial"/>
              </a:defRPr>
            </a:lvl8pPr>
            <a:lvl9pPr marL="3657600" algn="l" defTabSz="914400" rtl="0" eaLnBrk="1" latinLnBrk="0" hangingPunct="1">
              <a:defRPr sz="1650" b="1" kern="1200">
                <a:solidFill>
                  <a:srgbClr val="318D8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318D8F"/>
                </a:solidFill>
                <a:latin typeface="Arial"/>
                <a:ea typeface="Arial"/>
                <a:cs typeface="Arial"/>
              </a:defRPr>
            </a:pPr>
            <a:r>
              <a:rPr kumimoji="0" sz="1650" b="1" i="0" u="none" strike="noStrike" kern="1200" cap="none" spc="0" normalizeH="0" baseline="0" noProof="0" dirty="0">
                <a:ln>
                  <a:noFill/>
                </a:ln>
                <a:solidFill>
                  <a:srgbClr val="318D8F"/>
                </a:solidFill>
                <a:effectLst/>
                <a:uLnTx/>
                <a:uFillTx/>
                <a:latin typeface="Arial"/>
                <a:ea typeface="Arial"/>
                <a:cs typeface="Arial"/>
              </a:rPr>
              <a:t>1–2 years</a:t>
            </a:r>
          </a:p>
        </p:txBody>
      </p:sp>
      <p:sp>
        <p:nvSpPr>
          <p:cNvPr id="34" name="candidates">
            <a:extLst>
              <a:ext uri="{FF2B5EF4-FFF2-40B4-BE49-F238E27FC236}">
                <a16:creationId xmlns:a16="http://schemas.microsoft.com/office/drawing/2014/main" id="{63A6F50F-01E3-4A56-A6B0-1E9F718DCAD2}"/>
              </a:ext>
            </a:extLst>
          </p:cNvPr>
          <p:cNvSpPr>
            <a:spLocks noGrp="1"/>
          </p:cNvSpPr>
          <p:nvPr/>
        </p:nvSpPr>
        <p:spPr>
          <a:xfrm>
            <a:off x="530352" y="3575304"/>
            <a:ext cx="2807208" cy="548640"/>
          </a:xfrm>
          <a:prstGeom prst="rect">
            <a:avLst/>
          </a:prstGeom>
          <a:noFill/>
          <a:ln w="0">
            <a:noFill/>
            <a:prstDash val="solid"/>
          </a:ln>
        </p:spPr>
        <p:txBody>
          <a:bodyPr wrap="square" lIns="0" tIns="0" rIns="0" bIns="0" anchor="t">
            <a:noAutofit/>
          </a:bodyPr>
          <a:lstStyle>
            <a:defPPr algn="l">
              <a:defRPr lang="en-US" sz="1650" b="0">
                <a:solidFill>
                  <a:srgbClr val="233C4D"/>
                </a:solidFill>
                <a:latin typeface="Arial"/>
                <a:ea typeface="Arial"/>
                <a:cs typeface="Arial"/>
              </a:defRPr>
            </a:defPPr>
            <a:lvl1pPr marL="0" algn="l" defTabSz="914400" rtl="0" eaLnBrk="1" latinLnBrk="0" hangingPunct="1">
              <a:defRPr sz="1650" b="0" kern="1200">
                <a:solidFill>
                  <a:srgbClr val="233C4D"/>
                </a:solidFill>
                <a:latin typeface="Arial"/>
                <a:ea typeface="Arial"/>
                <a:cs typeface="Arial"/>
              </a:defRPr>
            </a:lvl1pPr>
            <a:lvl2pPr marL="457200" algn="l" defTabSz="914400" rtl="0" eaLnBrk="1" latinLnBrk="0" hangingPunct="1">
              <a:defRPr sz="1650" b="0" kern="1200">
                <a:solidFill>
                  <a:srgbClr val="233C4D"/>
                </a:solidFill>
                <a:latin typeface="Arial"/>
                <a:ea typeface="Arial"/>
                <a:cs typeface="Arial"/>
              </a:defRPr>
            </a:lvl2pPr>
            <a:lvl3pPr marL="914400" algn="l" defTabSz="914400" rtl="0" eaLnBrk="1" latinLnBrk="0" hangingPunct="1">
              <a:defRPr sz="1650" b="0" kern="1200">
                <a:solidFill>
                  <a:srgbClr val="233C4D"/>
                </a:solidFill>
                <a:latin typeface="Arial"/>
                <a:ea typeface="Arial"/>
                <a:cs typeface="Arial"/>
              </a:defRPr>
            </a:lvl3pPr>
            <a:lvl4pPr marL="1371600" algn="l" defTabSz="914400" rtl="0" eaLnBrk="1" latinLnBrk="0" hangingPunct="1">
              <a:defRPr sz="1650" b="0" kern="1200">
                <a:solidFill>
                  <a:srgbClr val="233C4D"/>
                </a:solidFill>
                <a:latin typeface="Arial"/>
                <a:ea typeface="Arial"/>
                <a:cs typeface="Arial"/>
              </a:defRPr>
            </a:lvl4pPr>
            <a:lvl5pPr marL="1828800" algn="l" defTabSz="914400" rtl="0" eaLnBrk="1" latinLnBrk="0" hangingPunct="1">
              <a:defRPr sz="1650" b="0" kern="1200">
                <a:solidFill>
                  <a:srgbClr val="233C4D"/>
                </a:solidFill>
                <a:latin typeface="Arial"/>
                <a:ea typeface="Arial"/>
                <a:cs typeface="Arial"/>
              </a:defRPr>
            </a:lvl5pPr>
            <a:lvl6pPr marL="2286000" algn="l" defTabSz="914400" rtl="0" eaLnBrk="1" latinLnBrk="0" hangingPunct="1">
              <a:defRPr sz="1650" b="0" kern="1200">
                <a:solidFill>
                  <a:srgbClr val="233C4D"/>
                </a:solidFill>
                <a:latin typeface="Arial"/>
                <a:ea typeface="Arial"/>
                <a:cs typeface="Arial"/>
              </a:defRPr>
            </a:lvl6pPr>
            <a:lvl7pPr marL="2743200" algn="l" defTabSz="914400" rtl="0" eaLnBrk="1" latinLnBrk="0" hangingPunct="1">
              <a:defRPr sz="1650" b="0" kern="1200">
                <a:solidFill>
                  <a:srgbClr val="233C4D"/>
                </a:solidFill>
                <a:latin typeface="Arial"/>
                <a:ea typeface="Arial"/>
                <a:cs typeface="Arial"/>
              </a:defRPr>
            </a:lvl7pPr>
            <a:lvl8pPr marL="3200400" algn="l" defTabSz="914400" rtl="0" eaLnBrk="1" latinLnBrk="0" hangingPunct="1">
              <a:defRPr sz="1650" b="0" kern="1200">
                <a:solidFill>
                  <a:srgbClr val="233C4D"/>
                </a:solidFill>
                <a:latin typeface="Arial"/>
                <a:ea typeface="Arial"/>
                <a:cs typeface="Arial"/>
              </a:defRPr>
            </a:lvl8pPr>
            <a:lvl9pPr marL="3657600" algn="l" defTabSz="914400" rtl="0" eaLnBrk="1" latinLnBrk="0" hangingPunct="1">
              <a:defRPr sz="1650" b="0" kern="1200">
                <a:solidFill>
                  <a:srgbClr val="233C4D"/>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233C4D"/>
                </a:solidFill>
                <a:latin typeface="Arial"/>
                <a:ea typeface="Arial"/>
                <a:cs typeface="Arial"/>
              </a:defRPr>
            </a:pPr>
            <a:r>
              <a:rPr kumimoji="0" sz="1650" b="0" i="0" u="none" strike="noStrike" kern="1200" cap="none" spc="0" normalizeH="0" baseline="0" noProof="0" dirty="0">
                <a:ln>
                  <a:noFill/>
                </a:ln>
                <a:solidFill>
                  <a:srgbClr val="233C4D"/>
                </a:solidFill>
                <a:effectLst/>
                <a:uLnTx/>
                <a:uFillTx/>
                <a:latin typeface="Arial"/>
                <a:ea typeface="Arial"/>
                <a:cs typeface="Arial"/>
              </a:rPr>
              <a:t>Doctoral research may be</a:t>
            </a:r>
          </a:p>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233C4D"/>
                </a:solidFill>
                <a:latin typeface="Arial"/>
                <a:ea typeface="Arial"/>
                <a:cs typeface="Arial"/>
              </a:defRPr>
            </a:pPr>
            <a:r>
              <a:rPr kumimoji="0" sz="1650" b="0" i="0" u="none" strike="noStrike" kern="1200" cap="none" spc="0" normalizeH="0" baseline="0" noProof="0" dirty="0">
                <a:ln>
                  <a:noFill/>
                </a:ln>
                <a:solidFill>
                  <a:srgbClr val="233C4D"/>
                </a:solidFill>
                <a:effectLst/>
                <a:uLnTx/>
                <a:uFillTx/>
                <a:latin typeface="Arial"/>
                <a:ea typeface="Arial"/>
                <a:cs typeface="Arial"/>
              </a:rPr>
              <a:t>outside genomics</a:t>
            </a:r>
          </a:p>
        </p:txBody>
      </p:sp>
      <p:sp>
        <p:nvSpPr>
          <p:cNvPr id="41" name="f99-to-k00-transition">
            <a:extLst>
              <a:ext uri="{FF2B5EF4-FFF2-40B4-BE49-F238E27FC236}">
                <a16:creationId xmlns:a16="http://schemas.microsoft.com/office/drawing/2014/main" id="{50FD79BE-671F-4E28-96F8-AE418026832D}"/>
              </a:ext>
              <a:ext uri="{C183D7F6-B498-43B3-948B-1728B52AA6E4}">
                <adec:decorative xmlns:adec="http://schemas.microsoft.com/office/drawing/2017/decorative" val="1"/>
              </a:ext>
            </a:extLst>
          </p:cNvPr>
          <p:cNvSpPr>
            <a:spLocks noGrp="1"/>
          </p:cNvSpPr>
          <p:nvPr/>
        </p:nvSpPr>
        <p:spPr>
          <a:xfrm>
            <a:off x="3118104" y="3227801"/>
            <a:ext cx="438912" cy="237744"/>
          </a:xfrm>
          <a:prstGeom prst="rightArrow">
            <a:avLst/>
          </a:prstGeom>
          <a:solidFill>
            <a:srgbClr val="318D8F"/>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ptos"/>
              <a:ea typeface="+mn-ea"/>
              <a:cs typeface="+mn-cs"/>
            </a:endParaRPr>
          </a:p>
        </p:txBody>
      </p:sp>
      <p:sp>
        <p:nvSpPr>
          <p:cNvPr id="42" name="k00-stage">
            <a:extLst>
              <a:ext uri="{FF2B5EF4-FFF2-40B4-BE49-F238E27FC236}">
                <a16:creationId xmlns:a16="http://schemas.microsoft.com/office/drawing/2014/main" id="{0F7EF7CA-53D9-4442-9F2B-24C110423D05}"/>
              </a:ext>
            </a:extLst>
          </p:cNvPr>
          <p:cNvSpPr>
            <a:spLocks noGrp="1"/>
          </p:cNvSpPr>
          <p:nvPr/>
        </p:nvSpPr>
        <p:spPr>
          <a:xfrm>
            <a:off x="3913632" y="2889504"/>
            <a:ext cx="3767328" cy="310896"/>
          </a:xfrm>
          <a:prstGeom prst="rect">
            <a:avLst/>
          </a:prstGeom>
          <a:noFill/>
          <a:ln w="0">
            <a:noFill/>
            <a:prstDash val="solid"/>
          </a:ln>
        </p:spPr>
        <p:txBody>
          <a:bodyPr wrap="square" lIns="0" tIns="0" rIns="0" bIns="0" anchor="t">
            <a:noAutofit/>
          </a:bodyPr>
          <a:lstStyle>
            <a:defPPr algn="l">
              <a:defRPr lang="en-US" sz="1950" b="1">
                <a:solidFill>
                  <a:srgbClr val="123D64"/>
                </a:solidFill>
                <a:latin typeface="Arial"/>
                <a:ea typeface="Arial"/>
                <a:cs typeface="Arial"/>
              </a:defRPr>
            </a:defPPr>
            <a:lvl1pPr marL="0" algn="l" defTabSz="914400" rtl="0" eaLnBrk="1" latinLnBrk="0" hangingPunct="1">
              <a:defRPr sz="1950" b="1" kern="1200">
                <a:solidFill>
                  <a:srgbClr val="123D64"/>
                </a:solidFill>
                <a:latin typeface="Arial"/>
                <a:ea typeface="Arial"/>
                <a:cs typeface="Arial"/>
              </a:defRPr>
            </a:lvl1pPr>
            <a:lvl2pPr marL="457200" algn="l" defTabSz="914400" rtl="0" eaLnBrk="1" latinLnBrk="0" hangingPunct="1">
              <a:defRPr sz="1950" b="1" kern="1200">
                <a:solidFill>
                  <a:srgbClr val="123D64"/>
                </a:solidFill>
                <a:latin typeface="Arial"/>
                <a:ea typeface="Arial"/>
                <a:cs typeface="Arial"/>
              </a:defRPr>
            </a:lvl2pPr>
            <a:lvl3pPr marL="914400" algn="l" defTabSz="914400" rtl="0" eaLnBrk="1" latinLnBrk="0" hangingPunct="1">
              <a:defRPr sz="1950" b="1" kern="1200">
                <a:solidFill>
                  <a:srgbClr val="123D64"/>
                </a:solidFill>
                <a:latin typeface="Arial"/>
                <a:ea typeface="Arial"/>
                <a:cs typeface="Arial"/>
              </a:defRPr>
            </a:lvl3pPr>
            <a:lvl4pPr marL="1371600" algn="l" defTabSz="914400" rtl="0" eaLnBrk="1" latinLnBrk="0" hangingPunct="1">
              <a:defRPr sz="1950" b="1" kern="1200">
                <a:solidFill>
                  <a:srgbClr val="123D64"/>
                </a:solidFill>
                <a:latin typeface="Arial"/>
                <a:ea typeface="Arial"/>
                <a:cs typeface="Arial"/>
              </a:defRPr>
            </a:lvl4pPr>
            <a:lvl5pPr marL="1828800" algn="l" defTabSz="914400" rtl="0" eaLnBrk="1" latinLnBrk="0" hangingPunct="1">
              <a:defRPr sz="1950" b="1" kern="1200">
                <a:solidFill>
                  <a:srgbClr val="123D64"/>
                </a:solidFill>
                <a:latin typeface="Arial"/>
                <a:ea typeface="Arial"/>
                <a:cs typeface="Arial"/>
              </a:defRPr>
            </a:lvl5pPr>
            <a:lvl6pPr marL="2286000" algn="l" defTabSz="914400" rtl="0" eaLnBrk="1" latinLnBrk="0" hangingPunct="1">
              <a:defRPr sz="1950" b="1" kern="1200">
                <a:solidFill>
                  <a:srgbClr val="123D64"/>
                </a:solidFill>
                <a:latin typeface="Arial"/>
                <a:ea typeface="Arial"/>
                <a:cs typeface="Arial"/>
              </a:defRPr>
            </a:lvl6pPr>
            <a:lvl7pPr marL="2743200" algn="l" defTabSz="914400" rtl="0" eaLnBrk="1" latinLnBrk="0" hangingPunct="1">
              <a:defRPr sz="1950" b="1" kern="1200">
                <a:solidFill>
                  <a:srgbClr val="123D64"/>
                </a:solidFill>
                <a:latin typeface="Arial"/>
                <a:ea typeface="Arial"/>
                <a:cs typeface="Arial"/>
              </a:defRPr>
            </a:lvl7pPr>
            <a:lvl8pPr marL="3200400" algn="l" defTabSz="914400" rtl="0" eaLnBrk="1" latinLnBrk="0" hangingPunct="1">
              <a:defRPr sz="1950" b="1" kern="1200">
                <a:solidFill>
                  <a:srgbClr val="123D64"/>
                </a:solidFill>
                <a:latin typeface="Arial"/>
                <a:ea typeface="Arial"/>
                <a:cs typeface="Arial"/>
              </a:defRPr>
            </a:lvl8pPr>
            <a:lvl9pPr marL="3657600" algn="l" defTabSz="914400" rtl="0" eaLnBrk="1" latinLnBrk="0" hangingPunct="1">
              <a:defRPr sz="1950" b="1" kern="1200">
                <a:solidFill>
                  <a:srgbClr val="123D6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950" b="1">
                <a:solidFill>
                  <a:srgbClr val="123D64"/>
                </a:solidFill>
                <a:latin typeface="Arial"/>
                <a:ea typeface="Arial"/>
                <a:cs typeface="Arial"/>
              </a:defRPr>
            </a:pPr>
            <a:r>
              <a:rPr kumimoji="0" sz="1950" b="1" i="0" u="none" strike="noStrike" kern="1200" cap="none" spc="0" normalizeH="0" baseline="0" noProof="0" dirty="0">
                <a:ln>
                  <a:noFill/>
                </a:ln>
                <a:solidFill>
                  <a:srgbClr val="123D64"/>
                </a:solidFill>
                <a:effectLst/>
                <a:uLnTx/>
                <a:uFillTx/>
                <a:latin typeface="Arial"/>
                <a:ea typeface="Arial"/>
                <a:cs typeface="Arial"/>
              </a:rPr>
              <a:t>K00 postdoctoral</a:t>
            </a:r>
          </a:p>
        </p:txBody>
      </p:sp>
      <p:sp>
        <p:nvSpPr>
          <p:cNvPr id="43" name="k00-duration">
            <a:extLst>
              <a:ext uri="{FF2B5EF4-FFF2-40B4-BE49-F238E27FC236}">
                <a16:creationId xmlns:a16="http://schemas.microsoft.com/office/drawing/2014/main" id="{3F868904-3571-4104-8127-8298D066B385}"/>
              </a:ext>
            </a:extLst>
          </p:cNvPr>
          <p:cNvSpPr>
            <a:spLocks noGrp="1"/>
          </p:cNvSpPr>
          <p:nvPr/>
        </p:nvSpPr>
        <p:spPr>
          <a:xfrm>
            <a:off x="3913632" y="3246120"/>
            <a:ext cx="3767328" cy="265176"/>
          </a:xfrm>
          <a:prstGeom prst="rect">
            <a:avLst/>
          </a:prstGeom>
          <a:noFill/>
          <a:ln w="0">
            <a:noFill/>
            <a:prstDash val="solid"/>
          </a:ln>
        </p:spPr>
        <p:txBody>
          <a:bodyPr wrap="square" lIns="0" tIns="0" rIns="0" bIns="0" anchor="t">
            <a:noAutofit/>
          </a:bodyPr>
          <a:lstStyle>
            <a:defPPr algn="l">
              <a:defRPr lang="en-US" sz="1650" b="1">
                <a:solidFill>
                  <a:srgbClr val="318D8F"/>
                </a:solidFill>
                <a:latin typeface="Arial"/>
                <a:ea typeface="Arial"/>
                <a:cs typeface="Arial"/>
              </a:defRPr>
            </a:defPPr>
            <a:lvl1pPr marL="0" algn="l" defTabSz="914400" rtl="0" eaLnBrk="1" latinLnBrk="0" hangingPunct="1">
              <a:defRPr sz="1650" b="1" kern="1200">
                <a:solidFill>
                  <a:srgbClr val="318D8F"/>
                </a:solidFill>
                <a:latin typeface="Arial"/>
                <a:ea typeface="Arial"/>
                <a:cs typeface="Arial"/>
              </a:defRPr>
            </a:lvl1pPr>
            <a:lvl2pPr marL="457200" algn="l" defTabSz="914400" rtl="0" eaLnBrk="1" latinLnBrk="0" hangingPunct="1">
              <a:defRPr sz="1650" b="1" kern="1200">
                <a:solidFill>
                  <a:srgbClr val="318D8F"/>
                </a:solidFill>
                <a:latin typeface="Arial"/>
                <a:ea typeface="Arial"/>
                <a:cs typeface="Arial"/>
              </a:defRPr>
            </a:lvl2pPr>
            <a:lvl3pPr marL="914400" algn="l" defTabSz="914400" rtl="0" eaLnBrk="1" latinLnBrk="0" hangingPunct="1">
              <a:defRPr sz="1650" b="1" kern="1200">
                <a:solidFill>
                  <a:srgbClr val="318D8F"/>
                </a:solidFill>
                <a:latin typeface="Arial"/>
                <a:ea typeface="Arial"/>
                <a:cs typeface="Arial"/>
              </a:defRPr>
            </a:lvl3pPr>
            <a:lvl4pPr marL="1371600" algn="l" defTabSz="914400" rtl="0" eaLnBrk="1" latinLnBrk="0" hangingPunct="1">
              <a:defRPr sz="1650" b="1" kern="1200">
                <a:solidFill>
                  <a:srgbClr val="318D8F"/>
                </a:solidFill>
                <a:latin typeface="Arial"/>
                <a:ea typeface="Arial"/>
                <a:cs typeface="Arial"/>
              </a:defRPr>
            </a:lvl4pPr>
            <a:lvl5pPr marL="1828800" algn="l" defTabSz="914400" rtl="0" eaLnBrk="1" latinLnBrk="0" hangingPunct="1">
              <a:defRPr sz="1650" b="1" kern="1200">
                <a:solidFill>
                  <a:srgbClr val="318D8F"/>
                </a:solidFill>
                <a:latin typeface="Arial"/>
                <a:ea typeface="Arial"/>
                <a:cs typeface="Arial"/>
              </a:defRPr>
            </a:lvl5pPr>
            <a:lvl6pPr marL="2286000" algn="l" defTabSz="914400" rtl="0" eaLnBrk="1" latinLnBrk="0" hangingPunct="1">
              <a:defRPr sz="1650" b="1" kern="1200">
                <a:solidFill>
                  <a:srgbClr val="318D8F"/>
                </a:solidFill>
                <a:latin typeface="Arial"/>
                <a:ea typeface="Arial"/>
                <a:cs typeface="Arial"/>
              </a:defRPr>
            </a:lvl6pPr>
            <a:lvl7pPr marL="2743200" algn="l" defTabSz="914400" rtl="0" eaLnBrk="1" latinLnBrk="0" hangingPunct="1">
              <a:defRPr sz="1650" b="1" kern="1200">
                <a:solidFill>
                  <a:srgbClr val="318D8F"/>
                </a:solidFill>
                <a:latin typeface="Arial"/>
                <a:ea typeface="Arial"/>
                <a:cs typeface="Arial"/>
              </a:defRPr>
            </a:lvl7pPr>
            <a:lvl8pPr marL="3200400" algn="l" defTabSz="914400" rtl="0" eaLnBrk="1" latinLnBrk="0" hangingPunct="1">
              <a:defRPr sz="1650" b="1" kern="1200">
                <a:solidFill>
                  <a:srgbClr val="318D8F"/>
                </a:solidFill>
                <a:latin typeface="Arial"/>
                <a:ea typeface="Arial"/>
                <a:cs typeface="Arial"/>
              </a:defRPr>
            </a:lvl8pPr>
            <a:lvl9pPr marL="3657600" algn="l" defTabSz="914400" rtl="0" eaLnBrk="1" latinLnBrk="0" hangingPunct="1">
              <a:defRPr sz="1650" b="1" kern="1200">
                <a:solidFill>
                  <a:srgbClr val="318D8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318D8F"/>
                </a:solidFill>
                <a:latin typeface="Arial"/>
                <a:ea typeface="Arial"/>
                <a:cs typeface="Arial"/>
              </a:defRPr>
            </a:pPr>
            <a:r>
              <a:rPr kumimoji="0" sz="1650" b="1" i="0" u="none" strike="noStrike" kern="1200" cap="none" spc="0" normalizeH="0" baseline="0" noProof="0" dirty="0">
                <a:ln>
                  <a:noFill/>
                </a:ln>
                <a:solidFill>
                  <a:srgbClr val="318D8F"/>
                </a:solidFill>
                <a:effectLst/>
                <a:uLnTx/>
                <a:uFillTx/>
                <a:latin typeface="Arial"/>
                <a:ea typeface="Arial"/>
                <a:cs typeface="Arial"/>
              </a:rPr>
              <a:t>Up to 3 years</a:t>
            </a:r>
          </a:p>
        </p:txBody>
      </p:sp>
      <p:sp>
        <p:nvSpPr>
          <p:cNvPr id="35" name="scientific-scope">
            <a:extLst>
              <a:ext uri="{FF2B5EF4-FFF2-40B4-BE49-F238E27FC236}">
                <a16:creationId xmlns:a16="http://schemas.microsoft.com/office/drawing/2014/main" id="{48C8111C-A8B5-44C9-A15B-5F98E653CE42}"/>
              </a:ext>
            </a:extLst>
          </p:cNvPr>
          <p:cNvSpPr>
            <a:spLocks noGrp="1"/>
          </p:cNvSpPr>
          <p:nvPr/>
        </p:nvSpPr>
        <p:spPr>
          <a:xfrm>
            <a:off x="3913632" y="3593592"/>
            <a:ext cx="3767328" cy="777240"/>
          </a:xfrm>
          <a:prstGeom prst="rect">
            <a:avLst/>
          </a:prstGeom>
          <a:noFill/>
          <a:ln w="0">
            <a:noFill/>
            <a:prstDash val="solid"/>
          </a:ln>
        </p:spPr>
        <p:txBody>
          <a:bodyPr wrap="square" lIns="0" tIns="0" rIns="0" bIns="0" anchor="t">
            <a:noAutofit/>
          </a:bodyPr>
          <a:lstStyle>
            <a:defPPr algn="l">
              <a:defRPr lang="en-US" sz="1650" b="0">
                <a:solidFill>
                  <a:srgbClr val="233C4D"/>
                </a:solidFill>
                <a:latin typeface="Arial"/>
                <a:ea typeface="Arial"/>
                <a:cs typeface="Arial"/>
              </a:defRPr>
            </a:defPPr>
            <a:lvl1pPr marL="0" algn="l" defTabSz="914400" rtl="0" eaLnBrk="1" latinLnBrk="0" hangingPunct="1">
              <a:defRPr sz="1650" b="0" kern="1200">
                <a:solidFill>
                  <a:srgbClr val="233C4D"/>
                </a:solidFill>
                <a:latin typeface="Arial"/>
                <a:ea typeface="Arial"/>
                <a:cs typeface="Arial"/>
              </a:defRPr>
            </a:lvl1pPr>
            <a:lvl2pPr marL="457200" algn="l" defTabSz="914400" rtl="0" eaLnBrk="1" latinLnBrk="0" hangingPunct="1">
              <a:defRPr sz="1650" b="0" kern="1200">
                <a:solidFill>
                  <a:srgbClr val="233C4D"/>
                </a:solidFill>
                <a:latin typeface="Arial"/>
                <a:ea typeface="Arial"/>
                <a:cs typeface="Arial"/>
              </a:defRPr>
            </a:lvl2pPr>
            <a:lvl3pPr marL="914400" algn="l" defTabSz="914400" rtl="0" eaLnBrk="1" latinLnBrk="0" hangingPunct="1">
              <a:defRPr sz="1650" b="0" kern="1200">
                <a:solidFill>
                  <a:srgbClr val="233C4D"/>
                </a:solidFill>
                <a:latin typeface="Arial"/>
                <a:ea typeface="Arial"/>
                <a:cs typeface="Arial"/>
              </a:defRPr>
            </a:lvl3pPr>
            <a:lvl4pPr marL="1371600" algn="l" defTabSz="914400" rtl="0" eaLnBrk="1" latinLnBrk="0" hangingPunct="1">
              <a:defRPr sz="1650" b="0" kern="1200">
                <a:solidFill>
                  <a:srgbClr val="233C4D"/>
                </a:solidFill>
                <a:latin typeface="Arial"/>
                <a:ea typeface="Arial"/>
                <a:cs typeface="Arial"/>
              </a:defRPr>
            </a:lvl4pPr>
            <a:lvl5pPr marL="1828800" algn="l" defTabSz="914400" rtl="0" eaLnBrk="1" latinLnBrk="0" hangingPunct="1">
              <a:defRPr sz="1650" b="0" kern="1200">
                <a:solidFill>
                  <a:srgbClr val="233C4D"/>
                </a:solidFill>
                <a:latin typeface="Arial"/>
                <a:ea typeface="Arial"/>
                <a:cs typeface="Arial"/>
              </a:defRPr>
            </a:lvl5pPr>
            <a:lvl6pPr marL="2286000" algn="l" defTabSz="914400" rtl="0" eaLnBrk="1" latinLnBrk="0" hangingPunct="1">
              <a:defRPr sz="1650" b="0" kern="1200">
                <a:solidFill>
                  <a:srgbClr val="233C4D"/>
                </a:solidFill>
                <a:latin typeface="Arial"/>
                <a:ea typeface="Arial"/>
                <a:cs typeface="Arial"/>
              </a:defRPr>
            </a:lvl6pPr>
            <a:lvl7pPr marL="2743200" algn="l" defTabSz="914400" rtl="0" eaLnBrk="1" latinLnBrk="0" hangingPunct="1">
              <a:defRPr sz="1650" b="0" kern="1200">
                <a:solidFill>
                  <a:srgbClr val="233C4D"/>
                </a:solidFill>
                <a:latin typeface="Arial"/>
                <a:ea typeface="Arial"/>
                <a:cs typeface="Arial"/>
              </a:defRPr>
            </a:lvl7pPr>
            <a:lvl8pPr marL="3200400" algn="l" defTabSz="914400" rtl="0" eaLnBrk="1" latinLnBrk="0" hangingPunct="1">
              <a:defRPr sz="1650" b="0" kern="1200">
                <a:solidFill>
                  <a:srgbClr val="233C4D"/>
                </a:solidFill>
                <a:latin typeface="Arial"/>
                <a:ea typeface="Arial"/>
                <a:cs typeface="Arial"/>
              </a:defRPr>
            </a:lvl8pPr>
            <a:lvl9pPr marL="3657600" algn="l" defTabSz="914400" rtl="0" eaLnBrk="1" latinLnBrk="0" hangingPunct="1">
              <a:defRPr sz="1650" b="0" kern="1200">
                <a:solidFill>
                  <a:srgbClr val="233C4D"/>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233C4D"/>
                </a:solidFill>
                <a:latin typeface="Arial"/>
                <a:ea typeface="Arial"/>
                <a:cs typeface="Arial"/>
              </a:defRPr>
            </a:pPr>
            <a:r>
              <a:rPr kumimoji="0" sz="1650" b="0" i="0" u="none" strike="noStrike" kern="1200" cap="none" spc="0" normalizeH="0" baseline="0" noProof="0" dirty="0">
                <a:ln>
                  <a:noFill/>
                </a:ln>
                <a:solidFill>
                  <a:srgbClr val="233C4D"/>
                </a:solidFill>
                <a:effectLst/>
                <a:uLnTx/>
                <a:uFillTx/>
                <a:latin typeface="Arial"/>
                <a:ea typeface="Arial"/>
                <a:cs typeface="Arial"/>
              </a:rPr>
              <a:t>Research and training must fit</a:t>
            </a:r>
          </a:p>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233C4D"/>
                </a:solidFill>
                <a:latin typeface="Arial"/>
                <a:ea typeface="Arial"/>
                <a:cs typeface="Arial"/>
              </a:defRPr>
            </a:pPr>
            <a:r>
              <a:rPr kumimoji="0" sz="1650" b="0" i="0" u="none" strike="noStrike" kern="1200" cap="none" spc="0" normalizeH="0" baseline="0" noProof="0" dirty="0">
                <a:ln>
                  <a:noFill/>
                </a:ln>
                <a:solidFill>
                  <a:srgbClr val="233C4D"/>
                </a:solidFill>
                <a:effectLst/>
                <a:uLnTx/>
                <a:uFillTx/>
                <a:latin typeface="Arial"/>
                <a:ea typeface="Arial"/>
                <a:cs typeface="Arial"/>
              </a:rPr>
              <a:t>NHGRI’s mission in genomics</a:t>
            </a:r>
          </a:p>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233C4D"/>
                </a:solidFill>
                <a:latin typeface="Arial"/>
                <a:ea typeface="Arial"/>
                <a:cs typeface="Arial"/>
              </a:defRPr>
            </a:pPr>
            <a:r>
              <a:rPr kumimoji="0" lang="en-US" sz="1650" b="0" i="0" u="none" strike="noStrike" kern="1200" cap="none" spc="0" normalizeH="0" baseline="0" noProof="0" dirty="0">
                <a:ln>
                  <a:noFill/>
                </a:ln>
                <a:solidFill>
                  <a:srgbClr val="233C4D"/>
                </a:solidFill>
                <a:effectLst/>
                <a:uLnTx/>
                <a:uFillTx/>
                <a:latin typeface="Arial"/>
                <a:ea typeface="Arial"/>
                <a:cs typeface="Arial"/>
              </a:rPr>
              <a:t>and/</a:t>
            </a:r>
            <a:r>
              <a:rPr kumimoji="0" sz="1650" b="0" i="0" u="none" strike="noStrike" kern="1200" cap="none" spc="0" normalizeH="0" baseline="0" noProof="0" dirty="0">
                <a:ln>
                  <a:noFill/>
                </a:ln>
                <a:solidFill>
                  <a:srgbClr val="233C4D"/>
                </a:solidFill>
                <a:effectLst/>
                <a:uLnTx/>
                <a:uFillTx/>
                <a:latin typeface="Arial"/>
                <a:ea typeface="Arial"/>
                <a:cs typeface="Arial"/>
              </a:rPr>
              <a:t>or ELSI</a:t>
            </a:r>
            <a:r>
              <a:rPr kumimoji="0" lang="en-US" sz="1650" b="0" i="0" u="none" strike="noStrike" kern="1200" cap="none" spc="0" normalizeH="0" baseline="0" noProof="0" dirty="0">
                <a:ln>
                  <a:noFill/>
                </a:ln>
                <a:solidFill>
                  <a:srgbClr val="233C4D"/>
                </a:solidFill>
                <a:effectLst/>
                <a:uLnTx/>
                <a:uFillTx/>
                <a:latin typeface="Arial"/>
                <a:ea typeface="Arial"/>
                <a:cs typeface="Arial"/>
              </a:rPr>
              <a:t>, additional information found here: </a:t>
            </a:r>
            <a:r>
              <a:rPr kumimoji="0" lang="en-US" sz="1600" b="0" i="0" u="none" strike="noStrike" kern="1200" cap="none" spc="0" normalizeH="0" baseline="0" noProof="0" dirty="0">
                <a:ln>
                  <a:noFill/>
                </a:ln>
                <a:solidFill>
                  <a:srgbClr val="233C4D"/>
                </a:solidFill>
                <a:effectLst/>
                <a:uLnTx/>
                <a:uFillTx/>
                <a:latin typeface="Arial"/>
                <a:cs typeface="Arial"/>
                <a:hlinkClick r:id="rId4"/>
              </a:rPr>
              <a:t>NHGRI priorities</a:t>
            </a:r>
            <a:r>
              <a:rPr kumimoji="0" lang="en-US" sz="1600" b="0" i="0" u="none" strike="noStrike" kern="1200" cap="none" spc="0" normalizeH="0" baseline="0" noProof="0" dirty="0">
                <a:ln>
                  <a:noFill/>
                </a:ln>
                <a:solidFill>
                  <a:srgbClr val="233C4D"/>
                </a:solidFill>
                <a:effectLst/>
                <a:uLnTx/>
                <a:uFillTx/>
                <a:latin typeface="Arial"/>
                <a:cs typeface="Arial"/>
              </a:rPr>
              <a:t>, </a:t>
            </a:r>
            <a:r>
              <a:rPr kumimoji="0" lang="en-US" sz="1600" b="0" i="0" u="none" strike="noStrike" kern="1200" cap="none" spc="0" normalizeH="0" baseline="0" noProof="0" dirty="0">
                <a:ln>
                  <a:noFill/>
                </a:ln>
                <a:solidFill>
                  <a:srgbClr val="233C4D"/>
                </a:solidFill>
                <a:effectLst/>
                <a:uLnTx/>
                <a:uFillTx/>
                <a:latin typeface="Arial"/>
                <a:cs typeface="Arial"/>
                <a:hlinkClick r:id="rId5"/>
              </a:rPr>
              <a:t>highlighted topics</a:t>
            </a:r>
            <a:r>
              <a:rPr kumimoji="0" lang="en-US" sz="1600" b="0" i="0" u="none" strike="noStrike" kern="1200" cap="none" spc="0" normalizeH="0" baseline="0" noProof="0" dirty="0">
                <a:ln>
                  <a:noFill/>
                </a:ln>
                <a:solidFill>
                  <a:srgbClr val="233C4D"/>
                </a:solidFill>
                <a:effectLst/>
                <a:uLnTx/>
                <a:uFillTx/>
                <a:latin typeface="Arial"/>
                <a:cs typeface="Arial"/>
              </a:rPr>
              <a:t>, </a:t>
            </a:r>
            <a:r>
              <a:rPr kumimoji="0" lang="en-US" sz="1600" b="0" i="0" u="none" strike="noStrike" kern="1200" cap="none" spc="0" normalizeH="0" baseline="0" noProof="0" dirty="0">
                <a:ln>
                  <a:noFill/>
                </a:ln>
                <a:solidFill>
                  <a:srgbClr val="233C4D"/>
                </a:solidFill>
                <a:effectLst/>
                <a:uLnTx/>
                <a:uFillTx/>
                <a:latin typeface="Arial"/>
                <a:cs typeface="Arial"/>
                <a:hlinkClick r:id="rId6"/>
              </a:rPr>
              <a:t>strategic vision</a:t>
            </a:r>
            <a:endParaRPr kumimoji="0" sz="1650" b="0" i="0" u="none" strike="noStrike" kern="1200" cap="none" spc="0" normalizeH="0" baseline="0" noProof="0" dirty="0">
              <a:ln>
                <a:noFill/>
              </a:ln>
              <a:solidFill>
                <a:srgbClr val="233C4D"/>
              </a:solidFill>
              <a:effectLst/>
              <a:uLnTx/>
              <a:uFillTx/>
              <a:latin typeface="Arial"/>
              <a:ea typeface="Arial"/>
              <a:cs typeface="Arial"/>
            </a:endParaRPr>
          </a:p>
        </p:txBody>
      </p:sp>
      <p:sp>
        <p:nvSpPr>
          <p:cNvPr id="36" name="support-heading">
            <a:extLst>
              <a:ext uri="{FF2B5EF4-FFF2-40B4-BE49-F238E27FC236}">
                <a16:creationId xmlns:a16="http://schemas.microsoft.com/office/drawing/2014/main" id="{E14FD7F5-7BED-43AA-91C2-729F3FAEF643}"/>
              </a:ext>
            </a:extLst>
          </p:cNvPr>
          <p:cNvSpPr>
            <a:spLocks noGrp="1"/>
          </p:cNvSpPr>
          <p:nvPr/>
        </p:nvSpPr>
        <p:spPr>
          <a:xfrm>
            <a:off x="7955279" y="2404872"/>
            <a:ext cx="3703320" cy="320040"/>
          </a:xfrm>
          <a:prstGeom prst="rect">
            <a:avLst/>
          </a:prstGeom>
          <a:noFill/>
          <a:ln w="0">
            <a:noFill/>
            <a:prstDash val="solid"/>
          </a:ln>
        </p:spPr>
        <p:txBody>
          <a:bodyPr wrap="square" lIns="0" tIns="0" rIns="0" bIns="0" anchor="t">
            <a:noAutofit/>
          </a:bodyPr>
          <a:lstStyle>
            <a:defPPr algn="l">
              <a:defRPr lang="en-US" sz="2025" b="1">
                <a:solidFill>
                  <a:srgbClr val="123D64"/>
                </a:solidFill>
                <a:latin typeface="Arial"/>
                <a:ea typeface="Arial"/>
                <a:cs typeface="Arial"/>
              </a:defRPr>
            </a:defPPr>
            <a:lvl1pPr marL="0" algn="l" defTabSz="914400" rtl="0" eaLnBrk="1" latinLnBrk="0" hangingPunct="1">
              <a:defRPr sz="2025" b="1" kern="1200">
                <a:solidFill>
                  <a:srgbClr val="123D64"/>
                </a:solidFill>
                <a:latin typeface="Arial"/>
                <a:ea typeface="Arial"/>
                <a:cs typeface="Arial"/>
              </a:defRPr>
            </a:lvl1pPr>
            <a:lvl2pPr marL="457200" algn="l" defTabSz="914400" rtl="0" eaLnBrk="1" latinLnBrk="0" hangingPunct="1">
              <a:defRPr sz="2025" b="1" kern="1200">
                <a:solidFill>
                  <a:srgbClr val="123D64"/>
                </a:solidFill>
                <a:latin typeface="Arial"/>
                <a:ea typeface="Arial"/>
                <a:cs typeface="Arial"/>
              </a:defRPr>
            </a:lvl2pPr>
            <a:lvl3pPr marL="914400" algn="l" defTabSz="914400" rtl="0" eaLnBrk="1" latinLnBrk="0" hangingPunct="1">
              <a:defRPr sz="2025" b="1" kern="1200">
                <a:solidFill>
                  <a:srgbClr val="123D64"/>
                </a:solidFill>
                <a:latin typeface="Arial"/>
                <a:ea typeface="Arial"/>
                <a:cs typeface="Arial"/>
              </a:defRPr>
            </a:lvl3pPr>
            <a:lvl4pPr marL="1371600" algn="l" defTabSz="914400" rtl="0" eaLnBrk="1" latinLnBrk="0" hangingPunct="1">
              <a:defRPr sz="2025" b="1" kern="1200">
                <a:solidFill>
                  <a:srgbClr val="123D64"/>
                </a:solidFill>
                <a:latin typeface="Arial"/>
                <a:ea typeface="Arial"/>
                <a:cs typeface="Arial"/>
              </a:defRPr>
            </a:lvl4pPr>
            <a:lvl5pPr marL="1828800" algn="l" defTabSz="914400" rtl="0" eaLnBrk="1" latinLnBrk="0" hangingPunct="1">
              <a:defRPr sz="2025" b="1" kern="1200">
                <a:solidFill>
                  <a:srgbClr val="123D64"/>
                </a:solidFill>
                <a:latin typeface="Arial"/>
                <a:ea typeface="Arial"/>
                <a:cs typeface="Arial"/>
              </a:defRPr>
            </a:lvl5pPr>
            <a:lvl6pPr marL="2286000" algn="l" defTabSz="914400" rtl="0" eaLnBrk="1" latinLnBrk="0" hangingPunct="1">
              <a:defRPr sz="2025" b="1" kern="1200">
                <a:solidFill>
                  <a:srgbClr val="123D64"/>
                </a:solidFill>
                <a:latin typeface="Arial"/>
                <a:ea typeface="Arial"/>
                <a:cs typeface="Arial"/>
              </a:defRPr>
            </a:lvl6pPr>
            <a:lvl7pPr marL="2743200" algn="l" defTabSz="914400" rtl="0" eaLnBrk="1" latinLnBrk="0" hangingPunct="1">
              <a:defRPr sz="2025" b="1" kern="1200">
                <a:solidFill>
                  <a:srgbClr val="123D64"/>
                </a:solidFill>
                <a:latin typeface="Arial"/>
                <a:ea typeface="Arial"/>
                <a:cs typeface="Arial"/>
              </a:defRPr>
            </a:lvl7pPr>
            <a:lvl8pPr marL="3200400" algn="l" defTabSz="914400" rtl="0" eaLnBrk="1" latinLnBrk="0" hangingPunct="1">
              <a:defRPr sz="2025" b="1" kern="1200">
                <a:solidFill>
                  <a:srgbClr val="123D64"/>
                </a:solidFill>
                <a:latin typeface="Arial"/>
                <a:ea typeface="Arial"/>
                <a:cs typeface="Arial"/>
              </a:defRPr>
            </a:lvl8pPr>
            <a:lvl9pPr marL="3657600" algn="l" defTabSz="914400" rtl="0" eaLnBrk="1" latinLnBrk="0" hangingPunct="1">
              <a:defRPr sz="2025" b="1" kern="1200">
                <a:solidFill>
                  <a:srgbClr val="123D6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23D64"/>
                </a:solidFill>
                <a:latin typeface="Arial"/>
                <a:ea typeface="Arial"/>
                <a:cs typeface="Arial"/>
              </a:defRPr>
            </a:pPr>
            <a:r>
              <a:rPr kumimoji="0" sz="2025" b="1" i="0" u="none" strike="noStrike" kern="1200" cap="none" spc="0" normalizeH="0" baseline="0" noProof="0" dirty="0">
                <a:ln>
                  <a:noFill/>
                </a:ln>
                <a:solidFill>
                  <a:srgbClr val="123D64"/>
                </a:solidFill>
                <a:effectLst/>
                <a:uLnTx/>
                <a:uFillTx/>
                <a:latin typeface="Arial"/>
                <a:ea typeface="Arial"/>
                <a:cs typeface="Arial"/>
              </a:rPr>
              <a:t>NHGRI support</a:t>
            </a:r>
          </a:p>
        </p:txBody>
      </p:sp>
      <p:pic>
        <p:nvPicPr>
          <p:cNvPr id="44" name="table" descr="This is a table of NHGRI Support for the K00 phase.  Top row is the K00 salary limit and bottom row is the research support limit.">
            <a:extLst>
              <a:ext uri="{FF2B5EF4-FFF2-40B4-BE49-F238E27FC236}">
                <a16:creationId xmlns:a16="http://schemas.microsoft.com/office/drawing/2014/main" id="{36727C4A-6A52-C8B9-CE29-73AF7F17238E}"/>
              </a:ext>
            </a:extLst>
          </p:cNvPr>
          <p:cNvPicPr>
            <a:picLocks noChangeAspect="1"/>
          </p:cNvPicPr>
          <p:nvPr/>
        </p:nvPicPr>
        <p:blipFill>
          <a:blip r:embed="rId7"/>
          <a:stretch>
            <a:fillRect/>
          </a:stretch>
        </p:blipFill>
        <p:spPr>
          <a:xfrm>
            <a:off x="7955279" y="2889504"/>
            <a:ext cx="3703320" cy="987552"/>
          </a:xfrm>
          <a:prstGeom prst="rect">
            <a:avLst/>
          </a:prstGeom>
        </p:spPr>
      </p:pic>
      <p:sp>
        <p:nvSpPr>
          <p:cNvPr id="37" name="rnd-note">
            <a:extLst>
              <a:ext uri="{FF2B5EF4-FFF2-40B4-BE49-F238E27FC236}">
                <a16:creationId xmlns:a16="http://schemas.microsoft.com/office/drawing/2014/main" id="{68D48DCB-D76D-4BF3-ADD8-5FA0D2166338}"/>
              </a:ext>
            </a:extLst>
          </p:cNvPr>
          <p:cNvSpPr>
            <a:spLocks noGrp="1"/>
          </p:cNvSpPr>
          <p:nvPr/>
        </p:nvSpPr>
        <p:spPr>
          <a:xfrm>
            <a:off x="7955279" y="3986784"/>
            <a:ext cx="3703320" cy="420624"/>
          </a:xfrm>
          <a:prstGeom prst="rect">
            <a:avLst/>
          </a:prstGeom>
          <a:noFill/>
          <a:ln w="0">
            <a:noFill/>
            <a:prstDash val="solid"/>
          </a:ln>
        </p:spPr>
        <p:txBody>
          <a:bodyPr wrap="square" lIns="0" tIns="0" rIns="0" bIns="0" anchor="t">
            <a:noAutofit/>
          </a:bodyPr>
          <a:lstStyle>
            <a:defPPr algn="l">
              <a:defRPr lang="en-US" sz="1275" b="0">
                <a:solidFill>
                  <a:srgbClr val="536977"/>
                </a:solidFill>
                <a:latin typeface="Arial"/>
                <a:ea typeface="Arial"/>
                <a:cs typeface="Arial"/>
              </a:defRPr>
            </a:defPPr>
            <a:lvl1pPr marL="0" algn="l" defTabSz="914400" rtl="0" eaLnBrk="1" latinLnBrk="0" hangingPunct="1">
              <a:defRPr sz="1275" b="0" kern="1200">
                <a:solidFill>
                  <a:srgbClr val="536977"/>
                </a:solidFill>
                <a:latin typeface="Arial"/>
                <a:ea typeface="Arial"/>
                <a:cs typeface="Arial"/>
              </a:defRPr>
            </a:lvl1pPr>
            <a:lvl2pPr marL="457200" algn="l" defTabSz="914400" rtl="0" eaLnBrk="1" latinLnBrk="0" hangingPunct="1">
              <a:defRPr sz="1275" b="0" kern="1200">
                <a:solidFill>
                  <a:srgbClr val="536977"/>
                </a:solidFill>
                <a:latin typeface="Arial"/>
                <a:ea typeface="Arial"/>
                <a:cs typeface="Arial"/>
              </a:defRPr>
            </a:lvl2pPr>
            <a:lvl3pPr marL="914400" algn="l" defTabSz="914400" rtl="0" eaLnBrk="1" latinLnBrk="0" hangingPunct="1">
              <a:defRPr sz="1275" b="0" kern="1200">
                <a:solidFill>
                  <a:srgbClr val="536977"/>
                </a:solidFill>
                <a:latin typeface="Arial"/>
                <a:ea typeface="Arial"/>
                <a:cs typeface="Arial"/>
              </a:defRPr>
            </a:lvl3pPr>
            <a:lvl4pPr marL="1371600" algn="l" defTabSz="914400" rtl="0" eaLnBrk="1" latinLnBrk="0" hangingPunct="1">
              <a:defRPr sz="1275" b="0" kern="1200">
                <a:solidFill>
                  <a:srgbClr val="536977"/>
                </a:solidFill>
                <a:latin typeface="Arial"/>
                <a:ea typeface="Arial"/>
                <a:cs typeface="Arial"/>
              </a:defRPr>
            </a:lvl4pPr>
            <a:lvl5pPr marL="1828800" algn="l" defTabSz="914400" rtl="0" eaLnBrk="1" latinLnBrk="0" hangingPunct="1">
              <a:defRPr sz="1275" b="0" kern="1200">
                <a:solidFill>
                  <a:srgbClr val="536977"/>
                </a:solidFill>
                <a:latin typeface="Arial"/>
                <a:ea typeface="Arial"/>
                <a:cs typeface="Arial"/>
              </a:defRPr>
            </a:lvl5pPr>
            <a:lvl6pPr marL="2286000" algn="l" defTabSz="914400" rtl="0" eaLnBrk="1" latinLnBrk="0" hangingPunct="1">
              <a:defRPr sz="1275" b="0" kern="1200">
                <a:solidFill>
                  <a:srgbClr val="536977"/>
                </a:solidFill>
                <a:latin typeface="Arial"/>
                <a:ea typeface="Arial"/>
                <a:cs typeface="Arial"/>
              </a:defRPr>
            </a:lvl6pPr>
            <a:lvl7pPr marL="2743200" algn="l" defTabSz="914400" rtl="0" eaLnBrk="1" latinLnBrk="0" hangingPunct="1">
              <a:defRPr sz="1275" b="0" kern="1200">
                <a:solidFill>
                  <a:srgbClr val="536977"/>
                </a:solidFill>
                <a:latin typeface="Arial"/>
                <a:ea typeface="Arial"/>
                <a:cs typeface="Arial"/>
              </a:defRPr>
            </a:lvl7pPr>
            <a:lvl8pPr marL="3200400" algn="l" defTabSz="914400" rtl="0" eaLnBrk="1" latinLnBrk="0" hangingPunct="1">
              <a:defRPr sz="1275" b="0" kern="1200">
                <a:solidFill>
                  <a:srgbClr val="536977"/>
                </a:solidFill>
                <a:latin typeface="Arial"/>
                <a:ea typeface="Arial"/>
                <a:cs typeface="Arial"/>
              </a:defRPr>
            </a:lvl8pPr>
            <a:lvl9pPr marL="3657600" algn="l" defTabSz="914400" rtl="0" eaLnBrk="1" latinLnBrk="0" hangingPunct="1">
              <a:defRPr sz="1275" b="0" kern="1200">
                <a:solidFill>
                  <a:srgbClr val="536977"/>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536977"/>
                </a:solidFill>
                <a:latin typeface="Arial"/>
                <a:ea typeface="Arial"/>
                <a:cs typeface="Arial"/>
              </a:defRPr>
            </a:pPr>
            <a:r>
              <a:rPr kumimoji="0" sz="1275" b="0" i="0" u="none" strike="noStrike" kern="1200" cap="none" spc="0" normalizeH="0" baseline="0" noProof="0" dirty="0">
                <a:ln>
                  <a:noFill/>
                </a:ln>
                <a:solidFill>
                  <a:srgbClr val="536977"/>
                </a:solidFill>
                <a:effectLst/>
                <a:uLnTx/>
                <a:uFillTx/>
                <a:latin typeface="Arial"/>
                <a:ea typeface="Arial"/>
                <a:cs typeface="Arial"/>
              </a:rPr>
              <a:t>*With justification appropriate to training</a:t>
            </a: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536977"/>
                </a:solidFill>
                <a:latin typeface="Arial"/>
                <a:ea typeface="Arial"/>
                <a:cs typeface="Arial"/>
              </a:defRPr>
            </a:pPr>
            <a:r>
              <a:rPr kumimoji="0" sz="1275" b="0" i="0" u="none" strike="noStrike" kern="1200" cap="none" spc="0" normalizeH="0" baseline="0" noProof="0" dirty="0">
                <a:ln>
                  <a:noFill/>
                </a:ln>
                <a:solidFill>
                  <a:srgbClr val="536977"/>
                </a:solidFill>
                <a:effectLst/>
                <a:uLnTx/>
                <a:uFillTx/>
                <a:latin typeface="Arial"/>
                <a:ea typeface="Arial"/>
                <a:cs typeface="Arial"/>
              </a:rPr>
              <a:t>stage and effort</a:t>
            </a:r>
          </a:p>
        </p:txBody>
      </p:sp>
      <p:sp>
        <p:nvSpPr>
          <p:cNvPr id="38" name="travel">
            <a:extLst>
              <a:ext uri="{FF2B5EF4-FFF2-40B4-BE49-F238E27FC236}">
                <a16:creationId xmlns:a16="http://schemas.microsoft.com/office/drawing/2014/main" id="{D9AE80E4-966D-4640-A752-9E90C42031AA}"/>
              </a:ext>
            </a:extLst>
          </p:cNvPr>
          <p:cNvSpPr>
            <a:spLocks noGrp="1"/>
          </p:cNvSpPr>
          <p:nvPr/>
        </p:nvSpPr>
        <p:spPr>
          <a:xfrm>
            <a:off x="7955279" y="4553712"/>
            <a:ext cx="3703320" cy="969264"/>
          </a:xfrm>
          <a:prstGeom prst="rect">
            <a:avLst/>
          </a:prstGeom>
          <a:noFill/>
          <a:ln w="0">
            <a:noFill/>
            <a:prstDash val="solid"/>
          </a:ln>
        </p:spPr>
        <p:txBody>
          <a:bodyPr wrap="square" lIns="0" tIns="0" rIns="0" bIns="0" anchor="t">
            <a:noAutofit/>
          </a:bodyPr>
          <a:lstStyle>
            <a:defPPr algn="l">
              <a:defRPr lang="en-US" sz="1575" b="0">
                <a:solidFill>
                  <a:srgbClr val="233C4D"/>
                </a:solidFill>
                <a:latin typeface="Arial"/>
                <a:ea typeface="Arial"/>
                <a:cs typeface="Arial"/>
              </a:defRPr>
            </a:defPPr>
            <a:lvl1pPr marL="0" algn="l" defTabSz="914400" rtl="0" eaLnBrk="1" latinLnBrk="0" hangingPunct="1">
              <a:defRPr sz="1575" b="0" kern="1200">
                <a:solidFill>
                  <a:srgbClr val="233C4D"/>
                </a:solidFill>
                <a:latin typeface="Arial"/>
                <a:ea typeface="Arial"/>
                <a:cs typeface="Arial"/>
              </a:defRPr>
            </a:lvl1pPr>
            <a:lvl2pPr marL="457200" algn="l" defTabSz="914400" rtl="0" eaLnBrk="1" latinLnBrk="0" hangingPunct="1">
              <a:defRPr sz="1575" b="0" kern="1200">
                <a:solidFill>
                  <a:srgbClr val="233C4D"/>
                </a:solidFill>
                <a:latin typeface="Arial"/>
                <a:ea typeface="Arial"/>
                <a:cs typeface="Arial"/>
              </a:defRPr>
            </a:lvl2pPr>
            <a:lvl3pPr marL="914400" algn="l" defTabSz="914400" rtl="0" eaLnBrk="1" latinLnBrk="0" hangingPunct="1">
              <a:defRPr sz="1575" b="0" kern="1200">
                <a:solidFill>
                  <a:srgbClr val="233C4D"/>
                </a:solidFill>
                <a:latin typeface="Arial"/>
                <a:ea typeface="Arial"/>
                <a:cs typeface="Arial"/>
              </a:defRPr>
            </a:lvl3pPr>
            <a:lvl4pPr marL="1371600" algn="l" defTabSz="914400" rtl="0" eaLnBrk="1" latinLnBrk="0" hangingPunct="1">
              <a:defRPr sz="1575" b="0" kern="1200">
                <a:solidFill>
                  <a:srgbClr val="233C4D"/>
                </a:solidFill>
                <a:latin typeface="Arial"/>
                <a:ea typeface="Arial"/>
                <a:cs typeface="Arial"/>
              </a:defRPr>
            </a:lvl4pPr>
            <a:lvl5pPr marL="1828800" algn="l" defTabSz="914400" rtl="0" eaLnBrk="1" latinLnBrk="0" hangingPunct="1">
              <a:defRPr sz="1575" b="0" kern="1200">
                <a:solidFill>
                  <a:srgbClr val="233C4D"/>
                </a:solidFill>
                <a:latin typeface="Arial"/>
                <a:ea typeface="Arial"/>
                <a:cs typeface="Arial"/>
              </a:defRPr>
            </a:lvl5pPr>
            <a:lvl6pPr marL="2286000" algn="l" defTabSz="914400" rtl="0" eaLnBrk="1" latinLnBrk="0" hangingPunct="1">
              <a:defRPr sz="1575" b="0" kern="1200">
                <a:solidFill>
                  <a:srgbClr val="233C4D"/>
                </a:solidFill>
                <a:latin typeface="Arial"/>
                <a:ea typeface="Arial"/>
                <a:cs typeface="Arial"/>
              </a:defRPr>
            </a:lvl6pPr>
            <a:lvl7pPr marL="2743200" algn="l" defTabSz="914400" rtl="0" eaLnBrk="1" latinLnBrk="0" hangingPunct="1">
              <a:defRPr sz="1575" b="0" kern="1200">
                <a:solidFill>
                  <a:srgbClr val="233C4D"/>
                </a:solidFill>
                <a:latin typeface="Arial"/>
                <a:ea typeface="Arial"/>
                <a:cs typeface="Arial"/>
              </a:defRPr>
            </a:lvl7pPr>
            <a:lvl8pPr marL="3200400" algn="l" defTabSz="914400" rtl="0" eaLnBrk="1" latinLnBrk="0" hangingPunct="1">
              <a:defRPr sz="1575" b="0" kern="1200">
                <a:solidFill>
                  <a:srgbClr val="233C4D"/>
                </a:solidFill>
                <a:latin typeface="Arial"/>
                <a:ea typeface="Arial"/>
                <a:cs typeface="Arial"/>
              </a:defRPr>
            </a:lvl8pPr>
            <a:lvl9pPr marL="3657600" algn="l" defTabSz="914400" rtl="0" eaLnBrk="1" latinLnBrk="0" hangingPunct="1">
              <a:defRPr sz="1575" b="0" kern="1200">
                <a:solidFill>
                  <a:srgbClr val="233C4D"/>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C4D"/>
                </a:solidFill>
                <a:latin typeface="Arial"/>
                <a:ea typeface="Arial"/>
                <a:cs typeface="Arial"/>
              </a:defRPr>
            </a:pPr>
            <a:r>
              <a:rPr kumimoji="0" sz="1575" b="1" i="0" u="none" strike="noStrike" kern="1200" cap="none" spc="0" normalizeH="0" baseline="0" noProof="0" dirty="0">
                <a:ln>
                  <a:noFill/>
                </a:ln>
                <a:solidFill>
                  <a:srgbClr val="233C4D"/>
                </a:solidFill>
                <a:effectLst/>
                <a:uLnTx/>
                <a:uFillTx/>
                <a:latin typeface="Arial"/>
                <a:ea typeface="Arial"/>
                <a:cs typeface="Arial"/>
              </a:rPr>
              <a:t>Meeting travel:</a:t>
            </a:r>
            <a:r>
              <a:rPr kumimoji="0" sz="1575" b="0" i="0" u="none" strike="noStrike" kern="1200" cap="none" spc="0" normalizeH="0" baseline="0" noProof="0" dirty="0">
                <a:ln>
                  <a:noFill/>
                </a:ln>
                <a:solidFill>
                  <a:srgbClr val="233C4D"/>
                </a:solidFill>
                <a:effectLst/>
                <a:uLnTx/>
                <a:uFillTx/>
                <a:latin typeface="Arial"/>
                <a:ea typeface="Arial"/>
                <a:cs typeface="Arial"/>
              </a:rPr>
              <a:t> NHGRI encourages requests up to $1,500 for its Research Training and Career Development Annual Meeting.</a:t>
            </a:r>
          </a:p>
        </p:txBody>
      </p:sp>
      <p:sp>
        <p:nvSpPr>
          <p:cNvPr id="19" name="TextBox 18">
            <a:extLst>
              <a:ext uri="{FF2B5EF4-FFF2-40B4-BE49-F238E27FC236}">
                <a16:creationId xmlns:a16="http://schemas.microsoft.com/office/drawing/2014/main" id="{807F7A4D-D023-DAD4-8DF9-153C537D8DFC}"/>
              </a:ext>
            </a:extLst>
          </p:cNvPr>
          <p:cNvSpPr txBox="1"/>
          <p:nvPr/>
        </p:nvSpPr>
        <p:spPr>
          <a:xfrm>
            <a:off x="2402585" y="4968359"/>
            <a:ext cx="19528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ptos"/>
                <a:ea typeface="+mn-ea"/>
                <a:cs typeface="+mn-cs"/>
              </a:rPr>
              <a:t>More information</a:t>
            </a:r>
          </a:p>
        </p:txBody>
      </p:sp>
      <p:sp>
        <p:nvSpPr>
          <p:cNvPr id="20" name="Arrow: Left 19">
            <a:extLst>
              <a:ext uri="{FF2B5EF4-FFF2-40B4-BE49-F238E27FC236}">
                <a16:creationId xmlns:a16="http://schemas.microsoft.com/office/drawing/2014/main" id="{A4BCC7E5-FF35-7AC6-6C95-AAD95DE6A204}"/>
              </a:ext>
              <a:ext uri="{C183D7F6-B498-43B3-948B-1728B52AA6E4}">
                <adec:decorative xmlns:adec="http://schemas.microsoft.com/office/drawing/2017/decorative" val="1"/>
              </a:ext>
            </a:extLst>
          </p:cNvPr>
          <p:cNvSpPr/>
          <p:nvPr/>
        </p:nvSpPr>
        <p:spPr>
          <a:xfrm>
            <a:off x="2487168" y="5440680"/>
            <a:ext cx="822960" cy="32004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a:ea typeface="+mn-ea"/>
              <a:cs typeface="+mn-cs"/>
            </a:endParaRPr>
          </a:p>
        </p:txBody>
      </p:sp>
      <p:pic>
        <p:nvPicPr>
          <p:cNvPr id="46" name="Picture 45" descr="QR code for more information">
            <a:extLst>
              <a:ext uri="{FF2B5EF4-FFF2-40B4-BE49-F238E27FC236}">
                <a16:creationId xmlns:a16="http://schemas.microsoft.com/office/drawing/2014/main" id="{EF6F0F47-2A23-7F0D-373A-5B8B904BBD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6364" y="4224528"/>
            <a:ext cx="1837943" cy="1837943"/>
          </a:xfrm>
          <a:prstGeom prst="rect">
            <a:avLst/>
          </a:prstGeom>
        </p:spPr>
      </p:pic>
      <p:sp>
        <p:nvSpPr>
          <p:cNvPr id="13" name="early-contact">
            <a:extLst>
              <a:ext uri="{FF2B5EF4-FFF2-40B4-BE49-F238E27FC236}">
                <a16:creationId xmlns:a16="http://schemas.microsoft.com/office/drawing/2014/main" id="{9AE58159-346C-4DFC-AC36-D83C70F3148C}"/>
              </a:ext>
            </a:extLst>
          </p:cNvPr>
          <p:cNvSpPr>
            <a:spLocks noGrp="1"/>
          </p:cNvSpPr>
          <p:nvPr/>
        </p:nvSpPr>
        <p:spPr>
          <a:xfrm>
            <a:off x="530352" y="6153912"/>
            <a:ext cx="11128248" cy="521207"/>
          </a:xfrm>
          <a:prstGeom prst="rect">
            <a:avLst/>
          </a:prstGeom>
          <a:ln w="38100"/>
        </p:spPr>
        <p:style>
          <a:lnRef idx="2">
            <a:schemeClr val="accent4"/>
          </a:lnRef>
          <a:fillRef idx="1">
            <a:schemeClr val="lt1"/>
          </a:fillRef>
          <a:effectRef idx="0">
            <a:schemeClr val="accent4"/>
          </a:effectRef>
          <a:fontRef idx="minor">
            <a:schemeClr val="dk1"/>
          </a:fontRef>
        </p:style>
        <p:txBody>
          <a:bodyPr wrap="square" lIns="0" tIns="0" rIns="0" bIns="0" anchor="t">
            <a:noAutofit/>
          </a:bodyPr>
          <a:lstStyle>
            <a:defPPr algn="l">
              <a:defRPr sz="1650" b="1">
                <a:solidFill>
                  <a:srgbClr val="156A91"/>
                </a:solidFill>
                <a:latin typeface="Arial"/>
                <a:ea typeface="Arial"/>
                <a:cs typeface="Arial"/>
              </a:defRPr>
            </a:defPPr>
            <a:lvl1pPr algn="l">
              <a:defRPr sz="1650" b="1">
                <a:solidFill>
                  <a:srgbClr val="156A91"/>
                </a:solidFill>
                <a:latin typeface="Arial"/>
                <a:ea typeface="Arial"/>
                <a:cs typeface="Arial"/>
              </a:defRPr>
            </a:lvl1pPr>
            <a:lvl2pPr algn="l">
              <a:defRPr sz="1650" b="1">
                <a:solidFill>
                  <a:srgbClr val="156A91"/>
                </a:solidFill>
                <a:latin typeface="Arial"/>
                <a:ea typeface="Arial"/>
                <a:cs typeface="Arial"/>
              </a:defRPr>
            </a:lvl2pPr>
            <a:lvl3pPr algn="l">
              <a:defRPr sz="1650" b="1">
                <a:solidFill>
                  <a:srgbClr val="156A91"/>
                </a:solidFill>
                <a:latin typeface="Arial"/>
                <a:ea typeface="Arial"/>
                <a:cs typeface="Arial"/>
              </a:defRPr>
            </a:lvl3pPr>
            <a:lvl4pPr algn="l">
              <a:defRPr sz="1650" b="1">
                <a:solidFill>
                  <a:srgbClr val="156A91"/>
                </a:solidFill>
                <a:latin typeface="Arial"/>
                <a:ea typeface="Arial"/>
                <a:cs typeface="Arial"/>
              </a:defRPr>
            </a:lvl4pPr>
            <a:lvl5pPr algn="l">
              <a:defRPr sz="1650" b="1">
                <a:solidFill>
                  <a:srgbClr val="156A91"/>
                </a:solidFill>
                <a:latin typeface="Arial"/>
                <a:ea typeface="Arial"/>
                <a:cs typeface="Arial"/>
              </a:defRPr>
            </a:lvl5pPr>
            <a:lvl6pPr algn="l">
              <a:defRPr sz="1650" b="1">
                <a:solidFill>
                  <a:srgbClr val="156A91"/>
                </a:solidFill>
                <a:latin typeface="Arial"/>
                <a:ea typeface="Arial"/>
                <a:cs typeface="Arial"/>
              </a:defRPr>
            </a:lvl6pPr>
            <a:lvl7pPr algn="l">
              <a:defRPr sz="1650" b="1">
                <a:solidFill>
                  <a:srgbClr val="156A91"/>
                </a:solidFill>
                <a:latin typeface="Arial"/>
                <a:ea typeface="Arial"/>
                <a:cs typeface="Arial"/>
              </a:defRPr>
            </a:lvl7pPr>
            <a:lvl8pPr algn="l">
              <a:defRPr sz="1650" b="1">
                <a:solidFill>
                  <a:srgbClr val="156A91"/>
                </a:solidFill>
                <a:latin typeface="Arial"/>
                <a:ea typeface="Arial"/>
                <a:cs typeface="Arial"/>
              </a:defRPr>
            </a:lvl8pPr>
            <a:lvl9pPr algn="l">
              <a:defRPr sz="1650" b="1">
                <a:solidFill>
                  <a:srgbClr val="156A91"/>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156A91"/>
                </a:solidFill>
                <a:latin typeface="Arial"/>
                <a:ea typeface="Arial"/>
                <a:cs typeface="Arial"/>
              </a:defRPr>
            </a:pPr>
            <a:r>
              <a:rPr kumimoji="0" sz="1650" b="1" i="0" u="none" strike="noStrike" kern="1200" cap="none" spc="0" normalizeH="0" baseline="0" noProof="0" dirty="0">
                <a:ln>
                  <a:noFill/>
                </a:ln>
                <a:solidFill>
                  <a:srgbClr val="156A91"/>
                </a:solidFill>
                <a:effectLst/>
                <a:uLnTx/>
                <a:uFillTx/>
                <a:latin typeface="Arial"/>
                <a:ea typeface="Arial"/>
                <a:cs typeface="Arial"/>
              </a:rPr>
              <a:t>Before applying: Contact NHGRI staff early to discuss research interests, eligibility, and fit.</a:t>
            </a:r>
          </a:p>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56A91"/>
                </a:solidFill>
                <a:latin typeface="Arial"/>
                <a:ea typeface="Arial"/>
                <a:cs typeface="Arial"/>
              </a:defRPr>
            </a:pPr>
            <a:r>
              <a:rPr kumimoji="0" lang="en-US" sz="1800" b="0" i="0" u="none" strike="noStrike" kern="1200" cap="none" spc="0" normalizeH="0" baseline="0" noProof="0" dirty="0">
                <a:ln>
                  <a:noFill/>
                </a:ln>
                <a:solidFill>
                  <a:srgbClr val="000000"/>
                </a:solidFill>
                <a:effectLst/>
                <a:uLnTx/>
                <a:uFillTx/>
                <a:latin typeface="Calibri"/>
                <a:ea typeface="Calibri"/>
                <a:cs typeface="Calibri"/>
              </a:rPr>
              <a:t>    </a:t>
            </a:r>
            <a:r>
              <a:rPr kumimoji="0" lang="en-US" sz="1800" b="0" i="0" u="none" strike="noStrike" kern="1200" cap="none" spc="0" normalizeH="0" baseline="0" noProof="0" dirty="0">
                <a:ln>
                  <a:noFill/>
                </a:ln>
                <a:solidFill>
                  <a:srgbClr val="000000"/>
                </a:solidFill>
                <a:effectLst/>
                <a:uLnTx/>
                <a:uFillTx/>
                <a:latin typeface="Arial"/>
                <a:ea typeface="Calibri"/>
                <a:cs typeface="Arial"/>
              </a:rPr>
              <a:t>                                              </a:t>
            </a:r>
            <a:r>
              <a:rPr kumimoji="0" lang="en-US" sz="1800" b="0" i="0" u="none" strike="noStrike" kern="1200" cap="none" spc="0" normalizeH="0" baseline="0" noProof="0" dirty="0">
                <a:ln>
                  <a:noFill/>
                </a:ln>
                <a:solidFill>
                  <a:srgbClr val="000000"/>
                </a:solidFill>
                <a:effectLst/>
                <a:uLnTx/>
                <a:uFillTx/>
                <a:latin typeface="Arial"/>
                <a:ea typeface="Calibri"/>
                <a:cs typeface="Arial"/>
                <a:hlinkClick r:id="rId9"/>
              </a:rPr>
              <a:t>NHGRI_Training@mail.nih.gov</a:t>
            </a:r>
            <a:r>
              <a:rPr kumimoji="0" lang="en-US" sz="1800" b="0" i="0" u="none" strike="noStrike" kern="1200" cap="none" spc="0" normalizeH="0" baseline="0" noProof="0" dirty="0">
                <a:ln>
                  <a:noFill/>
                </a:ln>
                <a:solidFill>
                  <a:srgbClr val="000000"/>
                </a:solidFill>
                <a:effectLst/>
                <a:uLnTx/>
                <a:uFillTx/>
                <a:latin typeface="Arial"/>
                <a:ea typeface="Calibri"/>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156A91"/>
                </a:solidFill>
                <a:latin typeface="Arial"/>
                <a:ea typeface="Arial"/>
                <a:cs typeface="Arial"/>
              </a:defRPr>
            </a:pPr>
            <a:endParaRPr kumimoji="0" lang="en-US" sz="1650" b="1" i="0" u="none" strike="noStrike" kern="1200" cap="none" spc="0" normalizeH="0" baseline="0" noProof="0" dirty="0">
              <a:ln>
                <a:noFill/>
              </a:ln>
              <a:solidFill>
                <a:srgbClr val="156A91"/>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156A91"/>
                </a:solidFill>
                <a:latin typeface="Arial"/>
                <a:ea typeface="Arial"/>
                <a:cs typeface="Arial"/>
              </a:defRPr>
            </a:pPr>
            <a:endParaRPr kumimoji="0" lang="en-US" sz="1650" b="1" i="0" u="none" strike="noStrike" kern="1200" cap="none" spc="0" normalizeH="0" baseline="0" noProof="0" dirty="0">
              <a:ln>
                <a:noFill/>
              </a:ln>
              <a:solidFill>
                <a:srgbClr val="156A91"/>
              </a:solidFill>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sz="1650" b="1">
                <a:solidFill>
                  <a:srgbClr val="156A91"/>
                </a:solidFill>
                <a:latin typeface="Arial"/>
                <a:ea typeface="Arial"/>
                <a:cs typeface="Arial"/>
              </a:defRPr>
            </a:pPr>
            <a:endParaRPr kumimoji="0" lang="en-US" sz="1650" b="1" i="0" u="none" strike="noStrike" kern="1200" cap="none" spc="0" normalizeH="0" baseline="0" noProof="0" dirty="0">
              <a:ln>
                <a:noFill/>
              </a:ln>
              <a:solidFill>
                <a:srgbClr val="156A91"/>
              </a:solidFill>
              <a:effectLst/>
              <a:uLnTx/>
              <a:uFillTx/>
              <a:latin typeface="Arial"/>
              <a:cs typeface="Arial"/>
            </a:endParaRPr>
          </a:p>
        </p:txBody>
      </p:sp>
    </p:spTree>
    <p:extLst>
      <p:ext uri="{BB962C8B-B14F-4D97-AF65-F5344CB8AC3E}">
        <p14:creationId xmlns:p14="http://schemas.microsoft.com/office/powerpoint/2010/main" val="105186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86265"/>
            <a:ext cx="7543800" cy="914400"/>
          </a:xfrm>
        </p:spPr>
        <p:txBody>
          <a:bodyPr anchor="ctr">
            <a:noAutofit/>
          </a:bodyPr>
          <a:lstStyle/>
          <a:p>
            <a:pPr algn="ctr"/>
            <a:r>
              <a:rPr lang="en-US" sz="3600" dirty="0"/>
              <a:t>NIAID F99/K00</a:t>
            </a:r>
          </a:p>
        </p:txBody>
      </p:sp>
      <p:sp>
        <p:nvSpPr>
          <p:cNvPr id="6" name="Content Placeholder 2"/>
          <p:cNvSpPr>
            <a:spLocks noGrp="1"/>
          </p:cNvSpPr>
          <p:nvPr>
            <p:ph idx="1"/>
          </p:nvPr>
        </p:nvSpPr>
        <p:spPr>
          <a:xfrm>
            <a:off x="1574292" y="1447800"/>
            <a:ext cx="7900416" cy="4556760"/>
          </a:xfrm>
        </p:spPr>
        <p:txBody>
          <a:bodyPr>
            <a:noAutofit/>
          </a:bodyPr>
          <a:lstStyle/>
          <a:p>
            <a:pPr marL="342900" indent="-342900">
              <a:buFont typeface="Arial" panose="020B0604020202020204" pitchFamily="34" charset="0"/>
              <a:buChar char="•"/>
            </a:pPr>
            <a:r>
              <a:rPr lang="en-US" sz="1500" dirty="0">
                <a:solidFill>
                  <a:srgbClr val="212529"/>
                </a:solidFill>
              </a:rPr>
              <a:t>Clear alignment with NIAID’s mission and </a:t>
            </a:r>
            <a:r>
              <a:rPr lang="en-US" sz="1500" b="1" dirty="0">
                <a:solidFill>
                  <a:srgbClr val="212529"/>
                </a:solidFill>
                <a:latin typeface="+mj-lt"/>
              </a:rPr>
              <a:t>priority research areas </a:t>
            </a:r>
            <a:r>
              <a:rPr lang="en-US" sz="1500" dirty="0">
                <a:solidFill>
                  <a:srgbClr val="212529"/>
                </a:solidFill>
                <a:latin typeface="+mj-lt"/>
              </a:rPr>
              <a:t>including:</a:t>
            </a:r>
          </a:p>
          <a:p>
            <a:pPr marL="0" algn="l" rtl="0" eaLnBrk="1" fontAlgn="ctr" latinLnBrk="0" hangingPunct="1">
              <a:buNone/>
            </a:pPr>
            <a:r>
              <a:rPr lang="en-US" sz="1500" b="0" i="0" u="none" strike="noStrike" kern="1200" dirty="0">
                <a:solidFill>
                  <a:srgbClr val="212529"/>
                </a:solidFill>
                <a:effectLst/>
                <a:latin typeface="Arial" panose="020B0604020202020204" pitchFamily="34" charset="0"/>
              </a:rPr>
              <a:t>	Chronic inflammation 	The microbiome</a:t>
            </a:r>
          </a:p>
          <a:p>
            <a:pPr marL="0" algn="l" rtl="0" eaLnBrk="1" fontAlgn="ctr" latinLnBrk="0" hangingPunct="1">
              <a:buNone/>
            </a:pPr>
            <a:r>
              <a:rPr lang="en-US" sz="1500" b="0" i="0" u="none" strike="noStrike" kern="1200" dirty="0">
                <a:solidFill>
                  <a:srgbClr val="212529"/>
                </a:solidFill>
                <a:effectLst/>
                <a:latin typeface="Arial" panose="020B0604020202020204" pitchFamily="34" charset="0"/>
              </a:rPr>
              <a:t>	Food allergies 		Autoimmunity</a:t>
            </a:r>
          </a:p>
          <a:p>
            <a:pPr marL="0" algn="l" rtl="0" eaLnBrk="1" fontAlgn="ctr" latinLnBrk="0" hangingPunct="1">
              <a:buNone/>
            </a:pPr>
            <a:r>
              <a:rPr lang="en-US" sz="1500" b="0" i="0" u="none" strike="noStrike" kern="1200" dirty="0">
                <a:solidFill>
                  <a:srgbClr val="212529"/>
                </a:solidFill>
                <a:effectLst/>
                <a:latin typeface="Arial" panose="020B0604020202020204" pitchFamily="34" charset="0"/>
              </a:rPr>
              <a:t>	Infectious diseases 		Antimicrobial resistance</a:t>
            </a:r>
          </a:p>
          <a:p>
            <a:pPr marL="457200" lvl="1" indent="0">
              <a:buNone/>
            </a:pPr>
            <a:endParaRPr lang="en-US" sz="1500" dirty="0">
              <a:solidFill>
                <a:srgbClr val="212529"/>
              </a:solidFill>
              <a:latin typeface="+mj-lt"/>
            </a:endParaRPr>
          </a:p>
          <a:p>
            <a:pPr marL="0" indent="0">
              <a:buNone/>
            </a:pPr>
            <a:endParaRPr lang="en-US" sz="1500" dirty="0">
              <a:solidFill>
                <a:srgbClr val="212529"/>
              </a:solidFill>
            </a:endParaRPr>
          </a:p>
          <a:p>
            <a:pPr marL="342900" indent="-342900">
              <a:buFont typeface="Arial" panose="020B0604020202020204" pitchFamily="34" charset="0"/>
              <a:buChar char="•"/>
            </a:pPr>
            <a:r>
              <a:rPr lang="en-US" sz="1500" dirty="0">
                <a:solidFill>
                  <a:srgbClr val="212529"/>
                </a:solidFill>
              </a:rPr>
              <a:t>Transition to research independence demonstrated by:</a:t>
            </a:r>
          </a:p>
          <a:p>
            <a:pPr lvl="1"/>
            <a:r>
              <a:rPr lang="en-US" sz="1500" dirty="0">
                <a:solidFill>
                  <a:srgbClr val="212529"/>
                </a:solidFill>
              </a:rPr>
              <a:t>A strong training plan</a:t>
            </a:r>
          </a:p>
          <a:p>
            <a:pPr lvl="1"/>
            <a:r>
              <a:rPr lang="en-US" sz="1500" dirty="0">
                <a:solidFill>
                  <a:srgbClr val="212529"/>
                </a:solidFill>
              </a:rPr>
              <a:t>Well defined skill development across both phases</a:t>
            </a:r>
          </a:p>
          <a:p>
            <a:pPr marL="342900" indent="-342900">
              <a:buFont typeface="Arial" panose="020B0604020202020204" pitchFamily="34" charset="0"/>
              <a:buChar char="•"/>
            </a:pPr>
            <a:endParaRPr lang="en-US" sz="1600" dirty="0">
              <a:solidFill>
                <a:srgbClr val="212529"/>
              </a:solidFill>
            </a:endParaRPr>
          </a:p>
          <a:p>
            <a:pPr marL="0" indent="0">
              <a:buNone/>
            </a:pPr>
            <a:endParaRPr lang="en-US" sz="1600" b="1" dirty="0">
              <a:solidFill>
                <a:srgbClr val="212529"/>
              </a:solidFill>
              <a:latin typeface="+mj-lt"/>
            </a:endParaRPr>
          </a:p>
        </p:txBody>
      </p:sp>
      <p:graphicFrame>
        <p:nvGraphicFramePr>
          <p:cNvPr id="3" name="Table 2">
            <a:extLst>
              <a:ext uri="{FF2B5EF4-FFF2-40B4-BE49-F238E27FC236}">
                <a16:creationId xmlns:a16="http://schemas.microsoft.com/office/drawing/2014/main" id="{B9EF2756-EE06-7E28-206F-CE51B8454C47}"/>
              </a:ext>
            </a:extLst>
          </p:cNvPr>
          <p:cNvGraphicFramePr>
            <a:graphicFrameLocks noGrp="1"/>
          </p:cNvGraphicFramePr>
          <p:nvPr/>
        </p:nvGraphicFramePr>
        <p:xfrm>
          <a:off x="1981200" y="4343400"/>
          <a:ext cx="7315200" cy="1661160"/>
        </p:xfrm>
        <a:graphic>
          <a:graphicData uri="http://schemas.openxmlformats.org/drawingml/2006/table">
            <a:tbl>
              <a:tblPr firstRow="1" bandRow="1">
                <a:tableStyleId>{5C22544A-7EE6-4342-B048-85BDC9FD1C3A}</a:tableStyleId>
              </a:tblPr>
              <a:tblGrid>
                <a:gridCol w="815436">
                  <a:extLst>
                    <a:ext uri="{9D8B030D-6E8A-4147-A177-3AD203B41FA5}">
                      <a16:colId xmlns:a16="http://schemas.microsoft.com/office/drawing/2014/main" val="495811252"/>
                    </a:ext>
                  </a:extLst>
                </a:gridCol>
                <a:gridCol w="1037828">
                  <a:extLst>
                    <a:ext uri="{9D8B030D-6E8A-4147-A177-3AD203B41FA5}">
                      <a16:colId xmlns:a16="http://schemas.microsoft.com/office/drawing/2014/main" val="15326770"/>
                    </a:ext>
                  </a:extLst>
                </a:gridCol>
                <a:gridCol w="5461936">
                  <a:extLst>
                    <a:ext uri="{9D8B030D-6E8A-4147-A177-3AD203B41FA5}">
                      <a16:colId xmlns:a16="http://schemas.microsoft.com/office/drawing/2014/main" val="764657860"/>
                    </a:ext>
                  </a:extLst>
                </a:gridCol>
              </a:tblGrid>
              <a:tr h="299096">
                <a:tc>
                  <a:txBody>
                    <a:bodyPr/>
                    <a:lstStyle/>
                    <a:p>
                      <a:r>
                        <a:rPr lang="en-US" sz="1600" dirty="0">
                          <a:latin typeface="+mj-lt"/>
                        </a:rPr>
                        <a:t>Phase</a:t>
                      </a:r>
                    </a:p>
                  </a:txBody>
                  <a:tcPr/>
                </a:tc>
                <a:tc>
                  <a:txBody>
                    <a:bodyPr/>
                    <a:lstStyle/>
                    <a:p>
                      <a:r>
                        <a:rPr lang="en-US" sz="1600" dirty="0">
                          <a:latin typeface="+mj-lt"/>
                        </a:rPr>
                        <a:t>Length</a:t>
                      </a:r>
                    </a:p>
                  </a:txBody>
                  <a:tcPr/>
                </a:tc>
                <a:tc>
                  <a:txBody>
                    <a:bodyPr/>
                    <a:lstStyle/>
                    <a:p>
                      <a:r>
                        <a:rPr lang="en-US" sz="1600" dirty="0">
                          <a:latin typeface="+mj-lt"/>
                        </a:rPr>
                        <a:t>Support</a:t>
                      </a:r>
                    </a:p>
                  </a:txBody>
                  <a:tcPr/>
                </a:tc>
                <a:extLst>
                  <a:ext uri="{0D108BD9-81ED-4DB2-BD59-A6C34878D82A}">
                    <a16:rowId xmlns:a16="http://schemas.microsoft.com/office/drawing/2014/main" val="216362412"/>
                  </a:ext>
                </a:extLst>
              </a:tr>
              <a:tr h="489430">
                <a:tc>
                  <a:txBody>
                    <a:bodyPr/>
                    <a:lstStyle/>
                    <a:p>
                      <a:r>
                        <a:rPr lang="en-US" sz="1500" dirty="0">
                          <a:latin typeface="+mj-lt"/>
                        </a:rPr>
                        <a:t>F99</a:t>
                      </a:r>
                    </a:p>
                  </a:txBody>
                  <a:tcPr/>
                </a:tc>
                <a:tc>
                  <a:txBody>
                    <a:bodyPr/>
                    <a:lstStyle/>
                    <a:p>
                      <a:r>
                        <a:rPr lang="en-US" sz="1500" dirty="0">
                          <a:latin typeface="+mj-lt"/>
                        </a:rPr>
                        <a:t>Up to 2 years</a:t>
                      </a:r>
                    </a:p>
                  </a:txBody>
                  <a:tcPr/>
                </a:tc>
                <a:tc>
                  <a:txBody>
                    <a:bodyPr/>
                    <a:lstStyle/>
                    <a:p>
                      <a:pPr marL="0" lvl="0" indent="0">
                        <a:buClr>
                          <a:schemeClr val="tx2"/>
                        </a:buClr>
                        <a:buSzPct val="100000"/>
                        <a:buFont typeface="Wingdings" pitchFamily="2" charset="2"/>
                        <a:buNone/>
                      </a:pPr>
                      <a:r>
                        <a:rPr lang="en-US" sz="1500" dirty="0">
                          <a:solidFill>
                            <a:srgbClr val="212529"/>
                          </a:solidFill>
                          <a:latin typeface="+mj-lt"/>
                        </a:rPr>
                        <a:t>$29,364/yr for FY26</a:t>
                      </a:r>
                      <a:endParaRPr lang="en-US" sz="1500" dirty="0">
                        <a:latin typeface="+mj-lt"/>
                      </a:endParaRPr>
                    </a:p>
                  </a:txBody>
                  <a:tcPr/>
                </a:tc>
                <a:extLst>
                  <a:ext uri="{0D108BD9-81ED-4DB2-BD59-A6C34878D82A}">
                    <a16:rowId xmlns:a16="http://schemas.microsoft.com/office/drawing/2014/main" val="427274034"/>
                  </a:ext>
                </a:extLst>
              </a:tr>
              <a:tr h="703160">
                <a:tc>
                  <a:txBody>
                    <a:bodyPr/>
                    <a:lstStyle/>
                    <a:p>
                      <a:r>
                        <a:rPr lang="en-US" sz="1500" dirty="0">
                          <a:latin typeface="+mj-lt"/>
                        </a:rPr>
                        <a:t>K00</a:t>
                      </a:r>
                    </a:p>
                  </a:txBody>
                  <a:tcPr/>
                </a:tc>
                <a:tc>
                  <a:txBody>
                    <a:bodyPr/>
                    <a:lstStyle/>
                    <a:p>
                      <a:r>
                        <a:rPr lang="en-US" sz="1500" dirty="0">
                          <a:latin typeface="+mj-lt"/>
                        </a:rPr>
                        <a:t>Up to 3 years</a:t>
                      </a:r>
                    </a:p>
                  </a:txBody>
                  <a:tcPr/>
                </a:tc>
                <a:tc>
                  <a:txBody>
                    <a:bodyPr/>
                    <a:lstStyle/>
                    <a:p>
                      <a:pPr marL="0" marR="0" lvl="0" indent="0" algn="l" defTabSz="914400" rtl="0" eaLnBrk="1" fontAlgn="auto" latinLnBrk="0" hangingPunct="1">
                        <a:lnSpc>
                          <a:spcPct val="100000"/>
                        </a:lnSpc>
                        <a:spcBef>
                          <a:spcPts val="0"/>
                        </a:spcBef>
                        <a:spcAft>
                          <a:spcPts val="0"/>
                        </a:spcAft>
                        <a:buClr>
                          <a:schemeClr val="tx2"/>
                        </a:buClr>
                        <a:buSzPct val="100000"/>
                        <a:buFont typeface="Arial" panose="020B0604020202020204" pitchFamily="34" charset="0"/>
                        <a:buNone/>
                        <a:tabLst/>
                        <a:defRPr/>
                      </a:pPr>
                      <a:r>
                        <a:rPr lang="en-US" sz="1500" dirty="0">
                          <a:solidFill>
                            <a:srgbClr val="212529"/>
                          </a:solidFill>
                          <a:latin typeface="+mj-lt"/>
                        </a:rPr>
                        <a:t>- Up to $75,000/yr salary </a:t>
                      </a:r>
                    </a:p>
                    <a:p>
                      <a:pPr marL="0" marR="0" lvl="0" indent="0" algn="l" defTabSz="914400" rtl="0" eaLnBrk="1" fontAlgn="auto" latinLnBrk="0" hangingPunct="1">
                        <a:lnSpc>
                          <a:spcPct val="100000"/>
                        </a:lnSpc>
                        <a:spcBef>
                          <a:spcPts val="0"/>
                        </a:spcBef>
                        <a:spcAft>
                          <a:spcPts val="0"/>
                        </a:spcAft>
                        <a:buClr>
                          <a:schemeClr val="tx2"/>
                        </a:buClr>
                        <a:buSzPct val="100000"/>
                        <a:buFont typeface="Arial" panose="020B0604020202020204" pitchFamily="34" charset="0"/>
                        <a:buNone/>
                        <a:tabLst/>
                        <a:defRPr/>
                      </a:pPr>
                      <a:r>
                        <a:rPr lang="en-US" sz="1500" dirty="0">
                          <a:solidFill>
                            <a:srgbClr val="212529"/>
                          </a:solidFill>
                          <a:latin typeface="+mj-lt"/>
                        </a:rPr>
                        <a:t>- Up to $15,000/yr </a:t>
                      </a:r>
                      <a:r>
                        <a:rPr lang="en-US" sz="1500" dirty="0">
                          <a:latin typeface="+mj-lt"/>
                          <a:cs typeface="Arial" panose="020B0604020202020204" pitchFamily="34" charset="0"/>
                        </a:rPr>
                        <a:t>research and career development</a:t>
                      </a:r>
                      <a:endParaRPr lang="en-US" sz="1500" dirty="0">
                        <a:solidFill>
                          <a:srgbClr val="212529"/>
                        </a:solidFill>
                        <a:latin typeface="+mj-lt"/>
                      </a:endParaRPr>
                    </a:p>
                    <a:p>
                      <a:endParaRPr lang="en-US" sz="1500" dirty="0">
                        <a:latin typeface="+mj-lt"/>
                      </a:endParaRPr>
                    </a:p>
                  </a:txBody>
                  <a:tcPr/>
                </a:tc>
                <a:extLst>
                  <a:ext uri="{0D108BD9-81ED-4DB2-BD59-A6C34878D82A}">
                    <a16:rowId xmlns:a16="http://schemas.microsoft.com/office/drawing/2014/main" val="3445304895"/>
                  </a:ext>
                </a:extLst>
              </a:tr>
            </a:tbl>
          </a:graphicData>
        </a:graphic>
      </p:graphicFrame>
      <p:sp>
        <p:nvSpPr>
          <p:cNvPr id="7" name="TextBox 6">
            <a:extLst>
              <a:ext uri="{FF2B5EF4-FFF2-40B4-BE49-F238E27FC236}">
                <a16:creationId xmlns:a16="http://schemas.microsoft.com/office/drawing/2014/main" id="{DB3D6356-527C-8A03-E1BA-C51C096190FA}"/>
              </a:ext>
            </a:extLst>
          </p:cNvPr>
          <p:cNvSpPr txBox="1"/>
          <p:nvPr/>
        </p:nvSpPr>
        <p:spPr>
          <a:xfrm>
            <a:off x="5296619" y="6224826"/>
            <a:ext cx="4356397" cy="553998"/>
          </a:xfrm>
          <a:prstGeom prst="rect">
            <a:avLst/>
          </a:prstGeom>
          <a:noFill/>
        </p:spPr>
        <p:txBody>
          <a:bodyPr wrap="square" rtlCol="0">
            <a:spAutoFit/>
          </a:bodyPr>
          <a:lstStyle/>
          <a:p>
            <a:pPr>
              <a:buClr>
                <a:srgbClr val="04617B"/>
              </a:buClr>
              <a:buSzPct val="100000"/>
            </a:pPr>
            <a:r>
              <a:rPr lang="en-US" sz="1500" dirty="0">
                <a:solidFill>
                  <a:srgbClr val="212529"/>
                </a:solidFill>
                <a:latin typeface="Arial"/>
              </a:rPr>
              <a:t>Contact NIAID program staff early:</a:t>
            </a:r>
            <a:r>
              <a:rPr lang="en-US" sz="1500" b="1" dirty="0">
                <a:solidFill>
                  <a:srgbClr val="212529"/>
                </a:solidFill>
                <a:latin typeface="Arial"/>
              </a:rPr>
              <a:t> </a:t>
            </a:r>
            <a:r>
              <a:rPr lang="en-US" sz="1500" b="1" dirty="0">
                <a:solidFill>
                  <a:srgbClr val="0000FF"/>
                </a:solidFill>
                <a:latin typeface="Arial"/>
              </a:rPr>
              <a:t>AITRAININGHELPDESK@NIAID.NIH.GOV</a:t>
            </a:r>
            <a:endParaRPr lang="en-US" sz="1500" dirty="0">
              <a:solidFill>
                <a:srgbClr val="0000FF"/>
              </a:solidFill>
              <a:latin typeface="Arial"/>
            </a:endParaRPr>
          </a:p>
        </p:txBody>
      </p:sp>
    </p:spTree>
    <p:extLst>
      <p:ext uri="{BB962C8B-B14F-4D97-AF65-F5344CB8AC3E}">
        <p14:creationId xmlns:p14="http://schemas.microsoft.com/office/powerpoint/2010/main" val="323520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6204E-DC86-6C18-AF30-ADEF450C0071}"/>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4775382-7CD5-F5ED-AA74-E1BB04F88442}"/>
              </a:ext>
            </a:extLst>
          </p:cNvPr>
          <p:cNvSpPr txBox="1">
            <a:spLocks noGrp="1"/>
          </p:cNvSpPr>
          <p:nvPr>
            <p:ph type="title" idx="4294967295"/>
          </p:nvPr>
        </p:nvSpPr>
        <p:spPr>
          <a:xfrm>
            <a:off x="235298" y="110532"/>
            <a:ext cx="11768280" cy="8466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b="1" dirty="0">
                <a:solidFill>
                  <a:schemeClr val="tx2">
                    <a:lumMod val="75000"/>
                    <a:lumOff val="25000"/>
                  </a:schemeClr>
                </a:solidFill>
                <a:latin typeface="Calibri" panose="020F0502020204030204" pitchFamily="34" charset="0"/>
                <a:ea typeface="Calibri" panose="020F0502020204030204" pitchFamily="34" charset="0"/>
                <a:cs typeface="Calibri" panose="020F0502020204030204" pitchFamily="34" charset="0"/>
              </a:rPr>
              <a:t>National Institute of Biomedical Imaging and Bioengineering (NIBIB)</a:t>
            </a:r>
            <a:endParaRPr kumimoji="0" lang="en-US" sz="4400" b="1" i="0" u="none" strike="noStrike" kern="1200" cap="none" spc="0" normalizeH="0" baseline="0" noProof="0" dirty="0">
              <a:ln>
                <a:noFill/>
              </a:ln>
              <a:solidFill>
                <a:schemeClr val="tx2">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1E9F88B-44AF-8750-9E1F-B93F0B355792}"/>
              </a:ext>
            </a:extLst>
          </p:cNvPr>
          <p:cNvSpPr txBox="1"/>
          <p:nvPr/>
        </p:nvSpPr>
        <p:spPr>
          <a:xfrm>
            <a:off x="842038" y="1135565"/>
            <a:ext cx="10554799"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Both the predoctoral (F99) and postdoctoral (K00) training are expected to be in NIBIB mission-relevant areas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Project Period Considerations: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F99: Minimum of one year and up to two years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K00: Up to three years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Budget Considerations: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F99:</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Stipend and Institutional allowance: NRSA levels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K00:</a:t>
            </a: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Salary: up to NRSA postdoc level 4 + fringe; Research Development: NRSA level; Tuition: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not 	 	allowed</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but research support could be used to cover eligible short-term courses or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Key Date Considerations: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F99 recipients planning to transition to the K00 phase should contact their Program Official as soon as postdoctoral plans develop, and no later than six months before the anticipated K00 start date. Recipients should discuss their transition timeline, eligibility, and required materials for activating the K00 phase.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2973686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2">
            <a:extLst>
              <a:ext uri="{FF2B5EF4-FFF2-40B4-BE49-F238E27FC236}">
                <a16:creationId xmlns:a16="http://schemas.microsoft.com/office/drawing/2014/main" id="{981CBD60-08CC-FE63-9A83-F3ECEFDEB652}"/>
              </a:ext>
            </a:extLst>
          </p:cNvPr>
          <p:cNvSpPr>
            <a:spLocks/>
          </p:cNvSpPr>
          <p:nvPr/>
        </p:nvSpPr>
        <p:spPr>
          <a:xfrm>
            <a:off x="3925414" y="934705"/>
            <a:ext cx="7920001" cy="685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001970"/>
                </a:solidFill>
                <a:effectLst/>
                <a:uLnTx/>
                <a:uFillTx/>
                <a:latin typeface="Arial"/>
                <a:ea typeface="+mn-ea"/>
                <a:cs typeface="Arial" charset="0"/>
              </a:rPr>
              <a:t>Eunice Kennedy Shriver </a:t>
            </a:r>
            <a:r>
              <a:rPr kumimoji="0" lang="en-US" sz="3200" b="1" i="0" u="none" strike="noStrike" kern="1200" cap="none" spc="0" normalizeH="0" baseline="0" noProof="0" dirty="0">
                <a:ln>
                  <a:noFill/>
                </a:ln>
                <a:solidFill>
                  <a:srgbClr val="001970"/>
                </a:solidFill>
                <a:effectLst/>
                <a:uLnTx/>
                <a:uFillTx/>
                <a:latin typeface="Arial"/>
                <a:ea typeface="+mn-ea"/>
                <a:cs typeface="Arial" charset="0"/>
              </a:rPr>
              <a:t>National Institute of Child Health and Human Development (NICHD)</a:t>
            </a:r>
            <a:endParaRPr kumimoji="0" lang="en-US" sz="3200" b="1" i="0" u="none" strike="noStrike" kern="1200" cap="none" spc="0" normalizeH="0" baseline="0" noProof="0" dirty="0">
              <a:ln>
                <a:noFill/>
              </a:ln>
              <a:solidFill>
                <a:srgbClr val="001970"/>
              </a:solidFill>
              <a:effectLst/>
              <a:uLnTx/>
              <a:uFillTx/>
              <a:latin typeface="Arial" charset="0"/>
              <a:ea typeface="Arial" charset="0"/>
              <a:cs typeface="Arial" charset="0"/>
            </a:endParaRPr>
          </a:p>
        </p:txBody>
      </p:sp>
      <p:sp>
        <p:nvSpPr>
          <p:cNvPr id="32" name="Content Placeholder 31">
            <a:extLst>
              <a:ext uri="{FF2B5EF4-FFF2-40B4-BE49-F238E27FC236}">
                <a16:creationId xmlns:a16="http://schemas.microsoft.com/office/drawing/2014/main" id="{27ECD39B-D5E3-F516-9BD7-A67CE80B1788}"/>
              </a:ext>
              <a:ext uri="{C183D7F6-B498-43B3-948B-1728B52AA6E4}">
                <adec:decorative xmlns:adec="http://schemas.microsoft.com/office/drawing/2017/decorative" val="0"/>
              </a:ext>
            </a:extLst>
          </p:cNvPr>
          <p:cNvSpPr>
            <a:spLocks noGrp="1"/>
          </p:cNvSpPr>
          <p:nvPr>
            <p:ph type="title" idx="4294967295"/>
          </p:nvPr>
        </p:nvSpPr>
        <p:spPr>
          <a:xfrm>
            <a:off x="3824590" y="1604512"/>
            <a:ext cx="8121650" cy="22900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rgbClr val="21607C"/>
              </a:buClr>
              <a:buSzTx/>
              <a:buFont typeface="Arial" panose="020B0604020202020204" pitchFamily="34" charset="0"/>
              <a:buNone/>
              <a:tabLst/>
              <a:defRPr/>
            </a:pPr>
            <a:r>
              <a:rPr kumimoji="0" lang="en-US" sz="2400" b="1" i="0" u="none" strike="noStrike" kern="1200" cap="none" spc="0" normalizeH="0" baseline="0" noProof="0" dirty="0">
                <a:ln>
                  <a:noFill/>
                </a:ln>
                <a:solidFill>
                  <a:srgbClr val="001970"/>
                </a:solidFill>
                <a:effectLst/>
                <a:uLnTx/>
                <a:uFillTx/>
                <a:latin typeface="+mn-lt"/>
                <a:ea typeface="+mn-ea"/>
                <a:cs typeface="+mn-cs"/>
              </a:rPr>
              <a:t>Accepts applications in areas relevant to NICHD’s mission: </a:t>
            </a:r>
            <a:r>
              <a:rPr kumimoji="0" lang="en-US" sz="2400" b="0" i="0" u="none" strike="noStrike" kern="1200" cap="none" spc="0" normalizeH="0" baseline="0" noProof="0" dirty="0">
                <a:ln>
                  <a:noFill/>
                </a:ln>
                <a:solidFill>
                  <a:srgbClr val="001970"/>
                </a:solidFill>
                <a:effectLst/>
                <a:uLnTx/>
                <a:uFillTx/>
                <a:latin typeface="+mn-lt"/>
                <a:ea typeface="+mn-ea"/>
                <a:cs typeface="+mn-cs"/>
              </a:rPr>
              <a:t>Typical and atypical human development, including contraception, fertilization, pregnancy, childbirth, prenatal and postnatal development, childhood development through adolescence, intellectual and developmental disabilities, and rehabilitation medicine</a:t>
            </a:r>
          </a:p>
        </p:txBody>
      </p:sp>
      <p:pic>
        <p:nvPicPr>
          <p:cNvPr id="2" name="Picture 1" descr="NICHD Strategic Plan 2025 cover. Healthy pregnancies. Healthy children. Healthy and optimal lives. Logos for the U.S. Department of Health and Human Services and NICHD are in the lower right corner. ">
            <a:extLst>
              <a:ext uri="{FF2B5EF4-FFF2-40B4-BE49-F238E27FC236}">
                <a16:creationId xmlns:a16="http://schemas.microsoft.com/office/drawing/2014/main" id="{753EB78D-960C-3695-E43C-EB1B21E23B30}"/>
              </a:ext>
            </a:extLst>
          </p:cNvPr>
          <p:cNvPicPr>
            <a:picLocks noChangeAspect="1"/>
          </p:cNvPicPr>
          <p:nvPr/>
        </p:nvPicPr>
        <p:blipFill>
          <a:blip r:embed="rId3"/>
          <a:stretch>
            <a:fillRect/>
          </a:stretch>
        </p:blipFill>
        <p:spPr>
          <a:xfrm>
            <a:off x="131584" y="136522"/>
            <a:ext cx="3323516" cy="4281053"/>
          </a:xfrm>
          <a:prstGeom prst="rect">
            <a:avLst/>
          </a:prstGeom>
        </p:spPr>
      </p:pic>
      <p:sp>
        <p:nvSpPr>
          <p:cNvPr id="8" name="TextBox 7">
            <a:extLst>
              <a:ext uri="{FF2B5EF4-FFF2-40B4-BE49-F238E27FC236}">
                <a16:creationId xmlns:a16="http://schemas.microsoft.com/office/drawing/2014/main" id="{26B02B17-85E1-8F0A-2710-5D817D31BD7F}"/>
              </a:ext>
            </a:extLst>
          </p:cNvPr>
          <p:cNvSpPr txBox="1"/>
          <p:nvPr/>
        </p:nvSpPr>
        <p:spPr>
          <a:xfrm>
            <a:off x="3824590" y="4125913"/>
            <a:ext cx="7752059" cy="2462213"/>
          </a:xfrm>
          <a:prstGeom prst="rect">
            <a:avLst/>
          </a:prstGeom>
          <a:noFill/>
        </p:spPr>
        <p:txBody>
          <a:bodyPr wrap="square">
            <a:spAutoFit/>
          </a:bodyPr>
          <a:lstStyle/>
          <a:p>
            <a:pPr marL="228600" marR="0" lvl="0" indent="-228600" algn="l" defTabSz="914400" rtl="0" eaLnBrk="1" fontAlgn="auto" latinLnBrk="0" hangingPunct="1">
              <a:lnSpc>
                <a:spcPct val="100000"/>
              </a:lnSpc>
              <a:spcBef>
                <a:spcPts val="0"/>
              </a:spcBef>
              <a:spcAft>
                <a:spcPts val="0"/>
              </a:spcAft>
              <a:buClr>
                <a:srgbClr val="21607C"/>
              </a:buClr>
              <a:buSzTx/>
              <a:buFont typeface="Wingdings" panose="05000000000000000000" pitchFamily="2" charset="2"/>
              <a:buChar char="Ø"/>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Budget: </a:t>
            </a:r>
            <a:r>
              <a:rPr kumimoji="0" lang="en-US" sz="2200" b="0" i="0" u="none" strike="noStrike" kern="1200" cap="none" spc="0" normalizeH="0" baseline="0" noProof="0" dirty="0">
                <a:ln>
                  <a:noFill/>
                </a:ln>
                <a:solidFill>
                  <a:srgbClr val="000000"/>
                </a:solidFill>
                <a:effectLst/>
                <a:uLnTx/>
                <a:uFillTx/>
                <a:latin typeface="Arial"/>
                <a:ea typeface="+mn-ea"/>
                <a:cs typeface="+mn-cs"/>
              </a:rPr>
              <a:t>NRSA levels apply</a:t>
            </a:r>
          </a:p>
          <a:p>
            <a:pPr marL="228600" marR="0" lvl="0" indent="-228600" algn="l" defTabSz="914400" rtl="0" eaLnBrk="1" fontAlgn="auto" latinLnBrk="0" hangingPunct="1">
              <a:lnSpc>
                <a:spcPct val="100000"/>
              </a:lnSpc>
              <a:spcBef>
                <a:spcPts val="0"/>
              </a:spcBef>
              <a:spcAft>
                <a:spcPts val="0"/>
              </a:spcAft>
              <a:buClr>
                <a:srgbClr val="21607C"/>
              </a:buClr>
              <a:buSzTx/>
              <a:buFont typeface="Wingdings" panose="05000000000000000000" pitchFamily="2" charset="2"/>
              <a:buChar char="Ø"/>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Award period: </a:t>
            </a:r>
            <a:r>
              <a:rPr kumimoji="0" lang="en-US" sz="2200" b="0" i="0" u="none" strike="noStrike" kern="1200" cap="none" spc="0" normalizeH="0" baseline="0" noProof="0" dirty="0">
                <a:ln>
                  <a:noFill/>
                </a:ln>
                <a:solidFill>
                  <a:srgbClr val="000000"/>
                </a:solidFill>
                <a:effectLst/>
                <a:uLnTx/>
                <a:uFillTx/>
                <a:latin typeface="Arial"/>
                <a:ea typeface="+mn-ea"/>
                <a:cs typeface="+mn-cs"/>
              </a:rPr>
              <a:t>Up to 5 yrs of aggregate support across both phases </a:t>
            </a:r>
          </a:p>
          <a:p>
            <a:pPr marL="228600" marR="0" lvl="0" indent="-228600" algn="l" defTabSz="914400" rtl="0" eaLnBrk="1" fontAlgn="auto" latinLnBrk="0" hangingPunct="1">
              <a:lnSpc>
                <a:spcPct val="100000"/>
              </a:lnSpc>
              <a:spcBef>
                <a:spcPts val="0"/>
              </a:spcBef>
              <a:spcAft>
                <a:spcPts val="0"/>
              </a:spcAft>
              <a:buClr>
                <a:srgbClr val="21607C"/>
              </a:buClr>
              <a:buSzTx/>
              <a:buFont typeface="Wingdings" panose="05000000000000000000" pitchFamily="2" charset="2"/>
              <a:buChar char="Ø"/>
              <a:tabLst/>
              <a:defRPr/>
            </a:pPr>
            <a:r>
              <a:rPr kumimoji="0" lang="en-US" sz="2200" b="1" i="0" u="none" strike="noStrike" kern="1200" cap="none" spc="0" normalizeH="0" baseline="0" noProof="0" dirty="0">
                <a:ln>
                  <a:noFill/>
                </a:ln>
                <a:solidFill>
                  <a:srgbClr val="000000"/>
                </a:solidFill>
                <a:effectLst/>
                <a:uLnTx/>
                <a:uFillTx/>
                <a:latin typeface="Arial"/>
                <a:ea typeface="+mn-ea"/>
                <a:cs typeface="+mn-cs"/>
              </a:rPr>
              <a:t>Transition: </a:t>
            </a:r>
            <a:r>
              <a:rPr kumimoji="0" lang="en-US" sz="2200" b="0" i="0" u="none" strike="noStrike" kern="1200" cap="none" spc="0" normalizeH="0" baseline="0" noProof="0" dirty="0">
                <a:ln>
                  <a:noFill/>
                </a:ln>
                <a:solidFill>
                  <a:srgbClr val="000000"/>
                </a:solidFill>
                <a:effectLst/>
                <a:uLnTx/>
                <a:uFillTx/>
                <a:latin typeface="Arial"/>
                <a:ea typeface="+mn-ea"/>
                <a:cs typeface="+mn-cs"/>
              </a:rPr>
              <a:t>Email your program officer no later than six months before K00 start date. Postdoctoral institution must submit K00 materials </a:t>
            </a:r>
            <a:r>
              <a:rPr kumimoji="0" lang="en-US" sz="2200" b="1" i="0" u="none" strike="noStrike" kern="1200" cap="none" spc="0" normalizeH="0" baseline="0" noProof="0" dirty="0">
                <a:ln>
                  <a:noFill/>
                </a:ln>
                <a:solidFill>
                  <a:srgbClr val="000000"/>
                </a:solidFill>
                <a:effectLst/>
                <a:uLnTx/>
                <a:uFillTx/>
                <a:latin typeface="Arial"/>
                <a:ea typeface="+mn-ea"/>
                <a:cs typeface="+mn-cs"/>
              </a:rPr>
              <a:t>no later than 4 months</a:t>
            </a:r>
            <a:r>
              <a:rPr kumimoji="0" lang="en-US" sz="2200" b="0" i="0" u="none" strike="noStrike" kern="1200" cap="none" spc="0" normalizeH="0" baseline="0" noProof="0" dirty="0">
                <a:ln>
                  <a:noFill/>
                </a:ln>
                <a:solidFill>
                  <a:srgbClr val="000000"/>
                </a:solidFill>
                <a:effectLst/>
                <a:uLnTx/>
                <a:uFillTx/>
                <a:latin typeface="Arial"/>
                <a:ea typeface="+mn-ea"/>
                <a:cs typeface="+mn-cs"/>
              </a:rPr>
              <a:t> prior to the proposed activation date of the K00 award.</a:t>
            </a:r>
          </a:p>
        </p:txBody>
      </p:sp>
    </p:spTree>
    <p:extLst>
      <p:ext uri="{BB962C8B-B14F-4D97-AF65-F5344CB8AC3E}">
        <p14:creationId xmlns:p14="http://schemas.microsoft.com/office/powerpoint/2010/main" val="28543587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3D5DECA3-813A-5FBE-4026-92252FF19822}"/>
              </a:ext>
            </a:extLst>
          </p:cNvPr>
          <p:cNvSpPr>
            <a:spLocks noGrp="1"/>
          </p:cNvSpPr>
          <p:nvPr>
            <p:ph type="title"/>
          </p:nvPr>
        </p:nvSpPr>
        <p:spPr>
          <a:xfrm>
            <a:off x="0" y="202998"/>
            <a:ext cx="12043508" cy="947307"/>
          </a:xfrm>
        </p:spPr>
        <p:txBody>
          <a:bodyPr>
            <a:normAutofit fontScale="90000"/>
          </a:bodyPr>
          <a:lstStyle/>
          <a:p>
            <a:pPr algn="ctr"/>
            <a:r>
              <a:rPr lang="en-US" dirty="0"/>
              <a:t>National Institute on Deafness and Other Communication Disorders (NIDCD) Mission </a:t>
            </a:r>
          </a:p>
        </p:txBody>
      </p:sp>
      <p:pic>
        <p:nvPicPr>
          <p:cNvPr id="19" name="Picture 18" descr="Image of audiologist using a otoscope  in the ear of a person.  ">
            <a:extLst>
              <a:ext uri="{FF2B5EF4-FFF2-40B4-BE49-F238E27FC236}">
                <a16:creationId xmlns:a16="http://schemas.microsoft.com/office/drawing/2014/main" id="{0BF7E3C4-5599-C51B-12EC-A902F2E6461D}"/>
              </a:ext>
            </a:extLst>
          </p:cNvPr>
          <p:cNvPicPr>
            <a:picLocks noChangeAspect="1"/>
          </p:cNvPicPr>
          <p:nvPr/>
        </p:nvPicPr>
        <p:blipFill rotWithShape="1">
          <a:blip r:embed="rId3"/>
          <a:srcRect r="6314" b="4"/>
          <a:stretch/>
        </p:blipFill>
        <p:spPr>
          <a:xfrm>
            <a:off x="358163" y="1509193"/>
            <a:ext cx="2107634" cy="2053975"/>
          </a:xfrm>
          <a:prstGeom prst="rect">
            <a:avLst/>
          </a:prstGeom>
        </p:spPr>
      </p:pic>
      <p:pic>
        <p:nvPicPr>
          <p:cNvPr id="3" name="Picture 2" descr="Image of a two legs in gym shoes on a balancing ball. ">
            <a:extLst>
              <a:ext uri="{FF2B5EF4-FFF2-40B4-BE49-F238E27FC236}">
                <a16:creationId xmlns:a16="http://schemas.microsoft.com/office/drawing/2014/main" id="{D0A9255B-51E9-504C-31D3-D7103D63A3C7}"/>
              </a:ext>
            </a:extLst>
          </p:cNvPr>
          <p:cNvPicPr>
            <a:picLocks noChangeAspect="1"/>
          </p:cNvPicPr>
          <p:nvPr/>
        </p:nvPicPr>
        <p:blipFill rotWithShape="1">
          <a:blip r:embed="rId4"/>
          <a:srcRect r="7019" b="-2"/>
          <a:stretch/>
        </p:blipFill>
        <p:spPr>
          <a:xfrm>
            <a:off x="3158640" y="1547306"/>
            <a:ext cx="2107634" cy="2053975"/>
          </a:xfrm>
          <a:prstGeom prst="rect">
            <a:avLst/>
          </a:prstGeom>
        </p:spPr>
      </p:pic>
      <p:pic>
        <p:nvPicPr>
          <p:cNvPr id="2" name="Picture 1" descr="Image of person holding a cup of coffee and smelling the coffee.  ">
            <a:extLst>
              <a:ext uri="{FF2B5EF4-FFF2-40B4-BE49-F238E27FC236}">
                <a16:creationId xmlns:a16="http://schemas.microsoft.com/office/drawing/2014/main" id="{B51C2B91-DC3F-3C9E-87A5-D69C4D20C02F}"/>
              </a:ext>
            </a:extLst>
          </p:cNvPr>
          <p:cNvPicPr>
            <a:picLocks noChangeAspect="1"/>
          </p:cNvPicPr>
          <p:nvPr/>
        </p:nvPicPr>
        <p:blipFill rotWithShape="1">
          <a:blip r:embed="rId5"/>
          <a:srcRect r="8794" b="5"/>
          <a:stretch/>
        </p:blipFill>
        <p:spPr>
          <a:xfrm>
            <a:off x="5985481" y="1509192"/>
            <a:ext cx="2107634" cy="2053975"/>
          </a:xfrm>
          <a:prstGeom prst="rect">
            <a:avLst/>
          </a:prstGeom>
        </p:spPr>
      </p:pic>
      <p:pic>
        <p:nvPicPr>
          <p:cNvPr id="39" name="Picture 38" descr="Image of a girl using sign language to another person. ">
            <a:extLst>
              <a:ext uri="{FF2B5EF4-FFF2-40B4-BE49-F238E27FC236}">
                <a16:creationId xmlns:a16="http://schemas.microsoft.com/office/drawing/2014/main" id="{93B4F2B9-9F86-C084-54ED-46FCA3E79B6E}"/>
              </a:ext>
            </a:extLst>
          </p:cNvPr>
          <p:cNvPicPr>
            <a:picLocks noChangeAspect="1"/>
          </p:cNvPicPr>
          <p:nvPr/>
        </p:nvPicPr>
        <p:blipFill>
          <a:blip r:embed="rId6"/>
          <a:stretch>
            <a:fillRect/>
          </a:stretch>
        </p:blipFill>
        <p:spPr>
          <a:xfrm>
            <a:off x="8785958" y="1421754"/>
            <a:ext cx="3257550" cy="2228850"/>
          </a:xfrm>
          <a:prstGeom prst="rect">
            <a:avLst/>
          </a:prstGeom>
        </p:spPr>
      </p:pic>
      <p:sp>
        <p:nvSpPr>
          <p:cNvPr id="23" name="TextBox 22">
            <a:extLst>
              <a:ext uri="{FF2B5EF4-FFF2-40B4-BE49-F238E27FC236}">
                <a16:creationId xmlns:a16="http://schemas.microsoft.com/office/drawing/2014/main" id="{D4C786D3-433A-E73B-1B04-3E7DA56893E4}"/>
              </a:ext>
            </a:extLst>
          </p:cNvPr>
          <p:cNvSpPr txBox="1"/>
          <p:nvPr/>
        </p:nvSpPr>
        <p:spPr>
          <a:xfrm>
            <a:off x="2011681" y="4047606"/>
            <a:ext cx="8560762" cy="1714840"/>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111111"/>
                </a:solidFill>
                <a:effectLst/>
                <a:uLnTx/>
                <a:uFillTx/>
                <a:latin typeface="Arial" panose="020B0604020202020204"/>
                <a:ea typeface="+mn-ea"/>
                <a:cs typeface="+mn-cs"/>
              </a:rPr>
              <a:t>NIDCD’s mission is </a:t>
            </a:r>
            <a:r>
              <a:rPr kumimoji="0" lang="en-US" sz="2400" b="1" i="0" u="none" strike="noStrike" kern="1200" cap="none" spc="0" normalizeH="0" baseline="0" noProof="0" dirty="0">
                <a:ln>
                  <a:noFill/>
                </a:ln>
                <a:solidFill>
                  <a:srgbClr val="111111"/>
                </a:solidFill>
                <a:effectLst/>
                <a:uLnTx/>
                <a:uFillTx/>
                <a:latin typeface="Arial" panose="020B0604020202020204"/>
                <a:ea typeface="+mn-ea"/>
                <a:cs typeface="+mn-cs"/>
              </a:rPr>
              <a:t>to improve the lives of the millions of people with hearing loss and communication disorders</a:t>
            </a:r>
            <a:r>
              <a:rPr kumimoji="0" lang="en-US" sz="2400" b="0" i="0" u="none" strike="noStrike" kern="1200" cap="none" spc="0" normalizeH="0" baseline="0" noProof="0" dirty="0">
                <a:ln>
                  <a:noFill/>
                </a:ln>
                <a:solidFill>
                  <a:srgbClr val="111111"/>
                </a:solidFill>
                <a:effectLst/>
                <a:uLnTx/>
                <a:uFillTx/>
                <a:latin typeface="Arial" panose="020B0604020202020204"/>
                <a:ea typeface="+mn-ea"/>
                <a:cs typeface="+mn-cs"/>
              </a:rPr>
              <a:t>, spanning functions of hearing, balance, taste, smell, voice, speech, and language.</a:t>
            </a:r>
            <a:endParaRPr kumimoji="0" lang="en-US" sz="24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53068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ACFB-0D06-2657-48E2-C6D84B4824DD}"/>
              </a:ext>
            </a:extLst>
          </p:cNvPr>
          <p:cNvSpPr>
            <a:spLocks noGrp="1"/>
          </p:cNvSpPr>
          <p:nvPr>
            <p:ph type="title"/>
          </p:nvPr>
        </p:nvSpPr>
        <p:spPr>
          <a:xfrm>
            <a:off x="1535049" y="55100"/>
            <a:ext cx="8056626" cy="1000884"/>
          </a:xfrm>
        </p:spPr>
        <p:txBody>
          <a:bodyPr>
            <a:normAutofit/>
          </a:bodyPr>
          <a:lstStyle/>
          <a:p>
            <a:pPr algn="ctr"/>
            <a:r>
              <a:rPr lang="en-US" sz="3600" b="1" i="1" dirty="0"/>
              <a:t>NIDCR F99/K00 Awards</a:t>
            </a:r>
          </a:p>
        </p:txBody>
      </p:sp>
      <p:sp>
        <p:nvSpPr>
          <p:cNvPr id="3" name="Content Placeholder 2">
            <a:extLst>
              <a:ext uri="{FF2B5EF4-FFF2-40B4-BE49-F238E27FC236}">
                <a16:creationId xmlns:a16="http://schemas.microsoft.com/office/drawing/2014/main" id="{A4BF7DD3-E6C9-5FB4-E843-E10C2203DDFD}"/>
              </a:ext>
            </a:extLst>
          </p:cNvPr>
          <p:cNvSpPr>
            <a:spLocks noGrp="1"/>
          </p:cNvSpPr>
          <p:nvPr>
            <p:ph idx="1"/>
          </p:nvPr>
        </p:nvSpPr>
        <p:spPr>
          <a:xfrm>
            <a:off x="442144" y="1055984"/>
            <a:ext cx="11348409" cy="3468391"/>
          </a:xfrm>
        </p:spPr>
        <p:txBody>
          <a:bodyPr>
            <a:normAutofit fontScale="85000" lnSpcReduction="20000"/>
          </a:bodyPr>
          <a:lstStyle/>
          <a:p>
            <a:pPr lvl="0">
              <a:buFont typeface="Wingdings" panose="05000000000000000000" pitchFamily="2" charset="2"/>
              <a:buChar char="§"/>
            </a:pPr>
            <a:r>
              <a:rPr lang="en-US" b="1" dirty="0"/>
              <a:t>F99 Predoctoral</a:t>
            </a:r>
          </a:p>
          <a:p>
            <a:pPr lvl="1">
              <a:buFont typeface="Wingdings" panose="05000000000000000000" pitchFamily="2" charset="2"/>
              <a:buChar char="Ø"/>
            </a:pPr>
            <a:r>
              <a:rPr lang="en-US" dirty="0"/>
              <a:t>Institutional allowance: NRSA levels, Tuition: NRSA levels + $1500 for meeting/conference for the 1st year </a:t>
            </a:r>
          </a:p>
          <a:p>
            <a:pPr lvl="1">
              <a:buFont typeface="Wingdings" panose="05000000000000000000" pitchFamily="2" charset="2"/>
              <a:buChar char="Ø"/>
            </a:pPr>
            <a:r>
              <a:rPr lang="en-US" dirty="0"/>
              <a:t>1 to 2 years</a:t>
            </a:r>
          </a:p>
          <a:p>
            <a:pPr marL="457200" lvl="1" indent="0">
              <a:buNone/>
            </a:pPr>
            <a:endParaRPr lang="en-US" dirty="0"/>
          </a:p>
          <a:p>
            <a:pPr lvl="0">
              <a:buFont typeface="Wingdings" panose="05000000000000000000" pitchFamily="2" charset="2"/>
              <a:buChar char="§"/>
            </a:pPr>
            <a:r>
              <a:rPr lang="en-US" b="1" dirty="0"/>
              <a:t>K00 Postdoctoral</a:t>
            </a:r>
            <a:endParaRPr lang="en-US" dirty="0"/>
          </a:p>
          <a:p>
            <a:pPr lvl="1">
              <a:lnSpc>
                <a:spcPct val="110000"/>
              </a:lnSpc>
              <a:buFont typeface="Wingdings" panose="05000000000000000000" pitchFamily="2" charset="2"/>
              <a:buChar char="Ø"/>
            </a:pPr>
            <a:r>
              <a:rPr lang="en-US" dirty="0"/>
              <a:t>Salary: up to $75000; up to $3000/year for research development; $1500 meeting/conference for the 1st year; Tuition: not allowed, but research support could be used to cover eligible short-term courses or training.</a:t>
            </a:r>
          </a:p>
          <a:p>
            <a:pPr lvl="1">
              <a:lnSpc>
                <a:spcPct val="110000"/>
              </a:lnSpc>
              <a:buFont typeface="Wingdings" panose="05000000000000000000" pitchFamily="2" charset="2"/>
              <a:buChar char="Ø"/>
            </a:pPr>
            <a:r>
              <a:rPr lang="en-US" dirty="0"/>
              <a:t>Up to 3 years</a:t>
            </a:r>
          </a:p>
          <a:p>
            <a:pPr lvl="1"/>
            <a:endParaRPr lang="en-US" dirty="0"/>
          </a:p>
          <a:p>
            <a:pPr>
              <a:lnSpc>
                <a:spcPct val="120000"/>
              </a:lnSpc>
              <a:buFont typeface="Wingdings" panose="05000000000000000000" pitchFamily="2" charset="2"/>
              <a:buChar char="§"/>
            </a:pPr>
            <a:r>
              <a:rPr lang="en-US" b="1" dirty="0"/>
              <a:t>INCLUDE K00 Postdoctoral (</a:t>
            </a:r>
            <a:r>
              <a:rPr lang="en-US" b="1" dirty="0" err="1"/>
              <a:t>INvestigation</a:t>
            </a:r>
            <a:r>
              <a:rPr lang="en-US" b="1" dirty="0"/>
              <a:t> of Co-occurring conditions across the Lifespan to Understand Down syndrome)</a:t>
            </a:r>
          </a:p>
          <a:p>
            <a:pPr lvl="1">
              <a:buFont typeface="Wingdings" panose="05000000000000000000" pitchFamily="2" charset="2"/>
              <a:buChar char="Ø"/>
            </a:pPr>
            <a:r>
              <a:rPr lang="en-US" dirty="0"/>
              <a:t>Up to four years</a:t>
            </a:r>
          </a:p>
          <a:p>
            <a:pPr marL="457200" lvl="1" indent="0">
              <a:buNone/>
            </a:pPr>
            <a:endParaRPr lang="en-US" dirty="0"/>
          </a:p>
          <a:p>
            <a:pPr marL="457200" lvl="1" indent="0">
              <a:buNone/>
            </a:pPr>
            <a:endParaRPr lang="en-US" dirty="0"/>
          </a:p>
          <a:p>
            <a:endParaRPr lang="en-US" dirty="0"/>
          </a:p>
        </p:txBody>
      </p:sp>
      <p:pic>
        <p:nvPicPr>
          <p:cNvPr id="6" name="Picture 5" descr="A diverse group of people progressing through various stages of a dental education process, symbolizing growth and success.">
            <a:extLst>
              <a:ext uri="{FF2B5EF4-FFF2-40B4-BE49-F238E27FC236}">
                <a16:creationId xmlns:a16="http://schemas.microsoft.com/office/drawing/2014/main" id="{AEF68D44-3217-AA9B-5F58-7A0541E0197F}"/>
              </a:ext>
            </a:extLst>
          </p:cNvPr>
          <p:cNvPicPr>
            <a:picLocks noChangeAspect="1"/>
          </p:cNvPicPr>
          <p:nvPr/>
        </p:nvPicPr>
        <p:blipFill>
          <a:blip r:embed="rId2">
            <a:alphaModFix/>
          </a:blip>
          <a:stretch>
            <a:fillRect/>
          </a:stretch>
        </p:blipFill>
        <p:spPr>
          <a:xfrm>
            <a:off x="5327877" y="3521593"/>
            <a:ext cx="5939868" cy="2621895"/>
          </a:xfrm>
          <a:prstGeom prst="rect">
            <a:avLst/>
          </a:prstGeom>
        </p:spPr>
      </p:pic>
      <p:pic>
        <p:nvPicPr>
          <p:cNvPr id="8" name="Picture 7">
            <a:extLst>
              <a:ext uri="{FF2B5EF4-FFF2-40B4-BE49-F238E27FC236}">
                <a16:creationId xmlns:a16="http://schemas.microsoft.com/office/drawing/2014/main" id="{A4A86263-C003-809A-6CEB-D5FC4122ED7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9434" y="4164940"/>
            <a:ext cx="2098741" cy="2098741"/>
          </a:xfrm>
          <a:prstGeom prst="rect">
            <a:avLst/>
          </a:prstGeom>
        </p:spPr>
      </p:pic>
      <p:sp>
        <p:nvSpPr>
          <p:cNvPr id="4" name="TextBox 3">
            <a:extLst>
              <a:ext uri="{FF2B5EF4-FFF2-40B4-BE49-F238E27FC236}">
                <a16:creationId xmlns:a16="http://schemas.microsoft.com/office/drawing/2014/main" id="{A6145973-C428-CC74-E795-36CC194953AC}"/>
              </a:ext>
            </a:extLst>
          </p:cNvPr>
          <p:cNvSpPr txBox="1"/>
          <p:nvPr/>
        </p:nvSpPr>
        <p:spPr>
          <a:xfrm>
            <a:off x="5396490" y="5802016"/>
            <a:ext cx="4986814"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rPr>
              <a:t>Contact Information: Research Training &amp; Career Development Branch</a:t>
            </a:r>
            <a:br>
              <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200" b="0" i="0" u="sng" strike="noStrike" kern="1200" cap="none" spc="0" normalizeH="0" baseline="0" noProof="0" dirty="0">
                <a:ln>
                  <a:noFill/>
                </a:ln>
                <a:solidFill>
                  <a:prstClr val="black"/>
                </a:solidFill>
                <a:effectLst/>
                <a:uLnTx/>
                <a:uFillTx/>
                <a:latin typeface="Arial" panose="020B0604020202020204"/>
                <a:ea typeface="+mn-ea"/>
                <a:cs typeface="+mn-cs"/>
                <a:hlinkClick r:id="rId4"/>
              </a:rPr>
              <a:t>NIDCRtraining@nidcr.nih.gov</a:t>
            </a:r>
            <a:r>
              <a:rPr kumimoji="0" lang="en-US" sz="1200" b="0" i="0" u="sng" strike="noStrike" kern="1200" cap="none" spc="0" normalizeH="0" baseline="0" noProof="0" dirty="0">
                <a:ln>
                  <a:noFill/>
                </a:ln>
                <a:solidFill>
                  <a:prstClr val="black"/>
                </a:solidFill>
                <a:effectLst/>
                <a:uLnTx/>
                <a:uFillTx/>
                <a:latin typeface="Arial" panose="020B0604020202020204"/>
                <a:ea typeface="+mn-ea"/>
                <a:cs typeface="+mn-cs"/>
              </a:rPr>
              <a:t> </a:t>
            </a:r>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17638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a:extLst>
              <a:ext uri="{FF2B5EF4-FFF2-40B4-BE49-F238E27FC236}">
                <a16:creationId xmlns:a16="http://schemas.microsoft.com/office/drawing/2014/main" id="{F56E6F1F-01AE-42A5-B555-F57CFB466308}"/>
              </a:ext>
            </a:extLst>
          </p:cNvPr>
          <p:cNvSpPr>
            <a:spLocks noGrp="1"/>
          </p:cNvSpPr>
          <p:nvPr>
            <p:ph type="title"/>
          </p:nvPr>
        </p:nvSpPr>
        <p:spPr>
          <a:xfrm>
            <a:off x="516693" y="895927"/>
            <a:ext cx="11582400" cy="1212570"/>
          </a:xfrm>
        </p:spPr>
        <p:txBody>
          <a:bodyPr/>
          <a:lstStyle/>
          <a:p>
            <a:r>
              <a:rPr lang="en-US" altLang="en-US" dirty="0"/>
              <a:t>National Institute of Environmental Health Sciences (NIEHS)</a:t>
            </a:r>
          </a:p>
        </p:txBody>
      </p:sp>
      <p:sp>
        <p:nvSpPr>
          <p:cNvPr id="13316" name="Content Placeholder 2">
            <a:extLst>
              <a:ext uri="{FF2B5EF4-FFF2-40B4-BE49-F238E27FC236}">
                <a16:creationId xmlns:a16="http://schemas.microsoft.com/office/drawing/2014/main" id="{AA627FB5-1CA7-4A0C-8E51-C2762635A3A4}"/>
              </a:ext>
            </a:extLst>
          </p:cNvPr>
          <p:cNvSpPr>
            <a:spLocks noGrp="1"/>
          </p:cNvSpPr>
          <p:nvPr>
            <p:ph idx="1"/>
          </p:nvPr>
        </p:nvSpPr>
        <p:spPr>
          <a:xfrm>
            <a:off x="516693" y="1622857"/>
            <a:ext cx="10802937" cy="5064270"/>
          </a:xfrm>
        </p:spPr>
        <p:txBody>
          <a:bodyPr/>
          <a:lstStyle/>
          <a:p>
            <a:pPr marL="0" indent="0">
              <a:buNone/>
            </a:pPr>
            <a:r>
              <a:rPr lang="en-US" u="sng" dirty="0"/>
              <a:t>NIH F99/K00 (Predoctoral to Postdoctoral Fellow Transition Award)</a:t>
            </a:r>
          </a:p>
          <a:p>
            <a:r>
              <a:rPr lang="en-US" sz="2400" dirty="0"/>
              <a:t>Fellowship research supported by the NIEHS is expected to focus on the environmental health sciences and be responsive to the interest areas and mission of the NIEHS, which is to support research that examines how the environment affects biological systems across the lifespan and to translate this knowledge to reduce disease and promote human health.</a:t>
            </a:r>
          </a:p>
          <a:p>
            <a:r>
              <a:rPr lang="en-US" sz="2400" dirty="0"/>
              <a:t>F99/K00: NIEHS funding is limited to neuroscience applications within the NIEHS mission as part of the NIH Blueprint for Neuroscience Research's ACTION Potential Program</a:t>
            </a:r>
          </a:p>
          <a:p>
            <a:r>
              <a:rPr lang="en-US" sz="2000" dirty="0"/>
              <a:t>Points of Contact:</a:t>
            </a:r>
          </a:p>
          <a:p>
            <a:pPr lvl="1"/>
            <a:r>
              <a:rPr lang="en-US" sz="1800" dirty="0"/>
              <a:t>NIEHS Fellowships </a:t>
            </a:r>
            <a:r>
              <a:rPr lang="en-US" sz="1800" u="sng" dirty="0">
                <a:hlinkClick r:id="rId3"/>
              </a:rPr>
              <a:t>NOFO.Information@niehs.nih.gov</a:t>
            </a:r>
            <a:endParaRPr lang="en-US" sz="1800" dirty="0"/>
          </a:p>
          <a:p>
            <a:pPr lvl="1"/>
            <a:r>
              <a:rPr lang="en-US" sz="1800" dirty="0"/>
              <a:t>Mike Humble  </a:t>
            </a:r>
            <a:r>
              <a:rPr lang="en-US" sz="1800" dirty="0">
                <a:hlinkClick r:id="rId4"/>
              </a:rPr>
              <a:t>humble@niehs.nih.gov</a:t>
            </a:r>
            <a:endParaRPr lang="en-US" sz="1800" dirty="0"/>
          </a:p>
          <a:p>
            <a:pPr lvl="1"/>
            <a:r>
              <a:rPr lang="en-US" sz="1800" dirty="0"/>
              <a:t>Jon Hollander </a:t>
            </a:r>
            <a:r>
              <a:rPr lang="en-US" sz="1800" u="sng" dirty="0">
                <a:hlinkClick r:id="rId5"/>
              </a:rPr>
              <a:t>jonathan.hollander@nih.gov</a:t>
            </a:r>
            <a:endParaRPr lang="en-US" sz="1800" dirty="0"/>
          </a:p>
          <a:p>
            <a:endParaRPr lang="en-US" sz="2000" dirty="0"/>
          </a:p>
          <a:p>
            <a:pPr lvl="0"/>
            <a:endParaRPr lang="en-US" sz="2000" dirty="0"/>
          </a:p>
          <a:p>
            <a:endParaRPr altLang="en-US" sz="2000" dirty="0"/>
          </a:p>
        </p:txBody>
      </p:sp>
    </p:spTree>
    <p:extLst>
      <p:ext uri="{BB962C8B-B14F-4D97-AF65-F5344CB8AC3E}">
        <p14:creationId xmlns:p14="http://schemas.microsoft.com/office/powerpoint/2010/main" val="969932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EFF27C-C528-B11B-2EA8-EF0E144D62BB}"/>
              </a:ext>
            </a:extLst>
          </p:cNvPr>
          <p:cNvSpPr txBox="1">
            <a:spLocks noGrp="1"/>
          </p:cNvSpPr>
          <p:nvPr>
            <p:ph type="title" idx="4294967295"/>
          </p:nvPr>
        </p:nvSpPr>
        <p:spPr>
          <a:xfrm>
            <a:off x="3912972" y="142584"/>
            <a:ext cx="8180583" cy="6984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defTabSz="914400" rtl="0" eaLnBrk="1" latinLnBrk="0" hangingPunct="1">
              <a:lnSpc>
                <a:spcPct val="90000"/>
              </a:lnSpc>
              <a:spcBef>
                <a:spcPct val="0"/>
              </a:spcBef>
              <a:buNone/>
              <a:defRPr sz="4800" kern="1200">
                <a:solidFill>
                  <a:schemeClr val="accent1">
                    <a:lumMod val="50000"/>
                  </a:schemeClr>
                </a:solidFill>
                <a:latin typeface="Arial Black" panose="020B0A040201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203864"/>
                </a:solidFill>
                <a:effectLst/>
                <a:uLnTx/>
                <a:uFillTx/>
                <a:latin typeface="Arial Black"/>
                <a:ea typeface="+mj-ea"/>
                <a:cs typeface="+mj-cs"/>
              </a:rPr>
              <a:t>NIGMS</a:t>
            </a:r>
            <a:endParaRPr kumimoji="0" lang="en-US" sz="4800" b="0" i="0" u="none" strike="noStrike" kern="1200" cap="none" spc="0" normalizeH="0" baseline="0" noProof="0" dirty="0">
              <a:ln>
                <a:noFill/>
              </a:ln>
              <a:solidFill>
                <a:srgbClr val="4472C4">
                  <a:lumMod val="50000"/>
                </a:srgbClr>
              </a:solidFill>
              <a:effectLst/>
              <a:uLnTx/>
              <a:uFillTx/>
              <a:latin typeface="Arial Black" panose="020B0A04020102020204" pitchFamily="34" charset="0"/>
              <a:ea typeface="+mj-ea"/>
              <a:cs typeface="+mj-cs"/>
            </a:endParaRPr>
          </a:p>
        </p:txBody>
      </p:sp>
      <p:sp>
        <p:nvSpPr>
          <p:cNvPr id="9" name="Subtitle 8">
            <a:extLst>
              <a:ext uri="{FF2B5EF4-FFF2-40B4-BE49-F238E27FC236}">
                <a16:creationId xmlns:a16="http://schemas.microsoft.com/office/drawing/2014/main" id="{94075D04-44E2-2935-69AD-D854652968EA}"/>
              </a:ext>
            </a:extLst>
          </p:cNvPr>
          <p:cNvSpPr>
            <a:spLocks noGrp="1"/>
          </p:cNvSpPr>
          <p:nvPr>
            <p:ph type="subTitle" idx="1"/>
          </p:nvPr>
        </p:nvSpPr>
        <p:spPr>
          <a:xfrm>
            <a:off x="73321" y="1370197"/>
            <a:ext cx="3606859" cy="4578299"/>
          </a:xfrm>
        </p:spPr>
        <p:txBody>
          <a:bodyPr>
            <a:normAutofit fontScale="62500" lnSpcReduction="20000"/>
          </a:bodyPr>
          <a:lstStyle/>
          <a:p>
            <a:endParaRPr lang="en-US" b="1" dirty="0"/>
          </a:p>
          <a:p>
            <a:pPr>
              <a:lnSpc>
                <a:spcPct val="120000"/>
              </a:lnSpc>
            </a:pPr>
            <a:r>
              <a:rPr lang="en-US" sz="3800" u="sng" dirty="0">
                <a:solidFill>
                  <a:srgbClr val="FFC000"/>
                </a:solidFill>
                <a:latin typeface="Arial"/>
                <a:cs typeface="Arial"/>
                <a:hlinkClick r:id="rId3">
                  <a:extLst>
                    <a:ext uri="{A12FA001-AC4F-418D-AE19-62706E023703}">
                      <ahyp:hlinkClr xmlns:ahyp="http://schemas.microsoft.com/office/drawing/2018/hyperlinkcolor" val="tx"/>
                    </a:ext>
                  </a:extLst>
                </a:hlinkClick>
              </a:rPr>
              <a:t>NIGMS Interest Areas</a:t>
            </a:r>
            <a:endParaRPr lang="en-US" sz="3800" u="sng" dirty="0">
              <a:solidFill>
                <a:srgbClr val="FFC000"/>
              </a:solidFill>
              <a:latin typeface="Arial"/>
              <a:cs typeface="Arial"/>
            </a:endParaRPr>
          </a:p>
          <a:p>
            <a:pPr>
              <a:lnSpc>
                <a:spcPct val="120000"/>
              </a:lnSpc>
            </a:pPr>
            <a:endParaRPr lang="en-US" sz="2900" b="1" dirty="0"/>
          </a:p>
          <a:p>
            <a:pPr>
              <a:lnSpc>
                <a:spcPct val="120000"/>
              </a:lnSpc>
            </a:pPr>
            <a:endParaRPr lang="en-US" sz="2900" b="1" dirty="0"/>
          </a:p>
          <a:p>
            <a:pPr>
              <a:lnSpc>
                <a:spcPct val="120000"/>
              </a:lnSpc>
            </a:pPr>
            <a:endParaRPr lang="en-US" sz="2900" b="1" dirty="0"/>
          </a:p>
          <a:p>
            <a:pPr>
              <a:lnSpc>
                <a:spcPct val="120000"/>
              </a:lnSpc>
            </a:pPr>
            <a:r>
              <a:rPr lang="en-US" sz="2900" b="1" dirty="0"/>
              <a:t>Scientific/Program Contact:</a:t>
            </a:r>
            <a:endParaRPr lang="en-US" sz="2900" dirty="0"/>
          </a:p>
          <a:p>
            <a:pPr>
              <a:lnSpc>
                <a:spcPct val="120000"/>
              </a:lnSpc>
            </a:pPr>
            <a:r>
              <a:rPr lang="en-US" sz="2900" u="sng" dirty="0">
                <a:solidFill>
                  <a:srgbClr val="FFC000"/>
                </a:solidFill>
                <a:hlinkClick r:id="rId4">
                  <a:extLst>
                    <a:ext uri="{A12FA001-AC4F-418D-AE19-62706E023703}">
                      <ahyp:hlinkClr xmlns:ahyp="http://schemas.microsoft.com/office/drawing/2018/hyperlinkcolor" val="tx"/>
                    </a:ext>
                  </a:extLst>
                </a:hlinkClick>
              </a:rPr>
              <a:t>NIGMSF99@nih.gov</a:t>
            </a:r>
            <a:r>
              <a:rPr lang="en-US" sz="2900" dirty="0">
                <a:solidFill>
                  <a:srgbClr val="FFC000"/>
                </a:solidFill>
              </a:rPr>
              <a:t> </a:t>
            </a:r>
            <a:endParaRPr lang="en-US" sz="2900" b="1" dirty="0">
              <a:solidFill>
                <a:srgbClr val="FFC000"/>
              </a:solidFill>
              <a:latin typeface="Arial"/>
              <a:cs typeface="Arial"/>
            </a:endParaRPr>
          </a:p>
          <a:p>
            <a:pPr>
              <a:lnSpc>
                <a:spcPct val="120000"/>
              </a:lnSpc>
            </a:pPr>
            <a:endParaRPr lang="en-US" sz="2900" b="1" dirty="0">
              <a:latin typeface="Arial"/>
              <a:cs typeface="Arial"/>
            </a:endParaRPr>
          </a:p>
          <a:p>
            <a:pPr>
              <a:lnSpc>
                <a:spcPct val="120000"/>
              </a:lnSpc>
            </a:pPr>
            <a:r>
              <a:rPr lang="en-US" sz="2900" b="1" dirty="0">
                <a:latin typeface="Arial"/>
                <a:cs typeface="Arial"/>
              </a:rPr>
              <a:t>Financial/Grants Management Contact:</a:t>
            </a:r>
            <a:endParaRPr lang="en-US" sz="2900" dirty="0">
              <a:latin typeface="Arial"/>
              <a:cs typeface="Arial"/>
            </a:endParaRPr>
          </a:p>
          <a:p>
            <a:pPr>
              <a:lnSpc>
                <a:spcPct val="120000"/>
              </a:lnSpc>
            </a:pPr>
            <a:r>
              <a:rPr lang="en-US" sz="2900" u="sng" dirty="0">
                <a:solidFill>
                  <a:srgbClr val="FFC000"/>
                </a:solidFill>
                <a:hlinkClick r:id="rId5">
                  <a:extLst>
                    <a:ext uri="{A12FA001-AC4F-418D-AE19-62706E023703}">
                      <ahyp:hlinkClr xmlns:ahyp="http://schemas.microsoft.com/office/drawing/2018/hyperlinkcolor" val="tx"/>
                    </a:ext>
                  </a:extLst>
                </a:hlinkClick>
              </a:rPr>
              <a:t>NIGMSTWDGABNOFO@nih.gov</a:t>
            </a:r>
            <a:endParaRPr lang="en-US" sz="2900" u="sng" dirty="0">
              <a:solidFill>
                <a:srgbClr val="FFC000"/>
              </a:solidFill>
            </a:endParaRPr>
          </a:p>
          <a:p>
            <a:endParaRPr lang="en-US" u="sng" dirty="0">
              <a:solidFill>
                <a:srgbClr val="FFC000"/>
              </a:solidFill>
              <a:latin typeface="Arial"/>
              <a:cs typeface="Arial"/>
            </a:endParaRPr>
          </a:p>
          <a:p>
            <a:endParaRPr lang="en-US" dirty="0">
              <a:solidFill>
                <a:srgbClr val="FFFF00"/>
              </a:solidFill>
              <a:latin typeface="Arial"/>
              <a:cs typeface="Arial"/>
            </a:endParaRPr>
          </a:p>
        </p:txBody>
      </p:sp>
      <p:sp>
        <p:nvSpPr>
          <p:cNvPr id="14" name="TextBox 13">
            <a:extLst>
              <a:ext uri="{FF2B5EF4-FFF2-40B4-BE49-F238E27FC236}">
                <a16:creationId xmlns:a16="http://schemas.microsoft.com/office/drawing/2014/main" id="{77B6C62C-F268-08C3-C00A-131918F31F04}"/>
              </a:ext>
            </a:extLst>
          </p:cNvPr>
          <p:cNvSpPr txBox="1"/>
          <p:nvPr/>
        </p:nvSpPr>
        <p:spPr>
          <a:xfrm>
            <a:off x="4011417" y="1186098"/>
            <a:ext cx="8082138" cy="5536837"/>
          </a:xfrm>
          <a:prstGeom prst="rect">
            <a:avLst/>
          </a:prstGeom>
          <a:noFill/>
        </p:spPr>
        <p:txBody>
          <a:bodyPr wrap="square" rtlCol="0">
            <a:spAutoFit/>
          </a:bodyPr>
          <a:lstStyle/>
          <a:p>
            <a:pPr marL="228600" marR="0" lvl="0" indent="-228600" algn="l" defTabSz="914400" rtl="0" eaLnBrk="1" fontAlgn="auto" latinLnBrk="0" hangingPunct="1">
              <a:lnSpc>
                <a:spcPct val="12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Supports fundamental research and technology development to uncover basic principles, mechanisms, and processes that underlie living organisms, without a focus on specific diseases, organs, life stages, or populations. Supported research may utilize specific cells or organ systems</a:t>
            </a:r>
            <a:r>
              <a:rPr kumimoji="0" lang="en-US" sz="2000" b="1" i="0" u="none" strike="noStrike" kern="1200" cap="none" spc="0" normalizeH="0" baseline="0" noProof="0" dirty="0">
                <a:ln>
                  <a:noFill/>
                </a:ln>
                <a:solidFill>
                  <a:srgbClr val="44546A"/>
                </a:solidFill>
                <a:effectLst/>
                <a:uLnTx/>
                <a:uFillTx/>
                <a:latin typeface="Arial" panose="020B0604020202020204"/>
                <a:ea typeface="+mn-ea"/>
                <a:cs typeface="+mn-cs"/>
              </a:rPr>
              <a:t> </a:t>
            </a:r>
            <a:r>
              <a:rPr kumimoji="0" lang="en-US" sz="2000" b="1" i="1" u="none" strike="noStrike" kern="1200" cap="none" spc="0" normalizeH="0" baseline="0" noProof="0" dirty="0">
                <a:ln>
                  <a:noFill/>
                </a:ln>
                <a:solidFill>
                  <a:srgbClr val="44546A"/>
                </a:solidFill>
                <a:effectLst/>
                <a:uLnTx/>
                <a:uFillTx/>
                <a:latin typeface="Arial" panose="020B0604020202020204"/>
                <a:ea typeface="+mn-ea"/>
                <a:cs typeface="+mn-cs"/>
              </a:rPr>
              <a:t>if they serve as models for understanding general principles. </a:t>
            </a:r>
          </a:p>
          <a:p>
            <a:pPr marL="228600" marR="0" lvl="0"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Prioritizes applications from candidates that:</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Demonstrate compelling training needs and propose strong plans to promote trainee skills and career development.</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Have career goals that generally require postdoctoral training.</a:t>
            </a:r>
          </a:p>
          <a:p>
            <a:pPr marL="685800" marR="0" lvl="1" indent="-2286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Will conduct NIGMS </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hlinkClick r:id="rId3"/>
              </a:rPr>
              <a:t>mission</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 research in the K00 phase.  </a:t>
            </a:r>
            <a:r>
              <a:rPr kumimoji="0" lang="en-US" sz="2000" b="1" i="0" u="none" strike="noStrike" kern="1200" cap="none" spc="0" normalizeH="0" baseline="0" noProof="0" dirty="0">
                <a:ln>
                  <a:noFill/>
                </a:ln>
                <a:solidFill>
                  <a:srgbClr val="44546A"/>
                </a:solidFill>
                <a:effectLst/>
                <a:uLnTx/>
                <a:uFillTx/>
                <a:latin typeface="Arial" panose="020B0604020202020204"/>
                <a:ea typeface="+mn-ea"/>
                <a:cs typeface="+mn-cs"/>
              </a:rPr>
              <a:t> </a:t>
            </a:r>
          </a:p>
          <a:p>
            <a:pPr marL="228600" marR="0" lvl="0" indent="-228600" algn="l" defTabSz="914400" rtl="0" eaLnBrk="1" fontAlgn="auto" latinLnBrk="0" hangingPunct="1">
              <a:lnSpc>
                <a:spcPct val="120000"/>
              </a:lnSpc>
              <a:spcBef>
                <a:spcPts val="1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Strongly encourages applications from </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hlinkClick r:id="rId6"/>
              </a:rPr>
              <a:t>IDeA-eligible states</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hlinkClick r:id="rId7"/>
              </a:rPr>
              <a:t>HBCUs</a:t>
            </a:r>
            <a:r>
              <a:rPr kumimoji="0" lang="en-US" sz="2000" b="0" i="0" u="none" strike="noStrike" kern="1200" cap="none" spc="0" normalizeH="0" baseline="0" noProof="0" dirty="0">
                <a:ln>
                  <a:noFill/>
                </a:ln>
                <a:solidFill>
                  <a:srgbClr val="44546A"/>
                </a:solidFill>
                <a:effectLst/>
                <a:uLnTx/>
                <a:uFillTx/>
                <a:latin typeface="Arial" panose="020B0604020202020204"/>
                <a:ea typeface="+mn-ea"/>
                <a:cs typeface="+mn-cs"/>
              </a:rPr>
              <a:t>, TCUs, and resource-limited institutions (including institutions without NIGMS-funded institutional training awards). </a:t>
            </a:r>
            <a:r>
              <a:rPr kumimoji="0" lang="en-US" sz="1800" b="0" i="0" u="none" strike="noStrike" kern="1200" cap="none" spc="0" normalizeH="0" baseline="0" noProof="0" dirty="0">
                <a:ln>
                  <a:noFill/>
                </a:ln>
                <a:solidFill>
                  <a:srgbClr val="44546A"/>
                </a:solidFill>
                <a:effectLst/>
                <a:uLnTx/>
                <a:uFillTx/>
                <a:latin typeface="Arial" panose="020B0604020202020204"/>
                <a:ea typeface="+mn-ea"/>
                <a:cs typeface="+mn-cs"/>
              </a:rPr>
              <a:t> </a:t>
            </a:r>
          </a:p>
        </p:txBody>
      </p:sp>
    </p:spTree>
    <p:extLst>
      <p:ext uri="{BB962C8B-B14F-4D97-AF65-F5344CB8AC3E}">
        <p14:creationId xmlns:p14="http://schemas.microsoft.com/office/powerpoint/2010/main" val="1170116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2E5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33AC2BB-CA28-2141-F7B6-A77F4B02F1E3}"/>
              </a:ext>
            </a:extLst>
          </p:cNvPr>
          <p:cNvSpPr>
            <a:spLocks noGrp="1"/>
          </p:cNvSpPr>
          <p:nvPr>
            <p:ph type="title"/>
          </p:nvPr>
        </p:nvSpPr>
        <p:spPr>
          <a:xfrm>
            <a:off x="601870" y="235127"/>
            <a:ext cx="9874678" cy="1325563"/>
          </a:xfrm>
        </p:spPr>
        <p:txBody>
          <a:bodyPr>
            <a:normAutofit/>
          </a:bodyPr>
          <a:lstStyle/>
          <a:p>
            <a:r>
              <a:rPr lang="en-US" sz="4000" b="1" dirty="0">
                <a:solidFill>
                  <a:schemeClr val="bg1"/>
                </a:solidFill>
                <a:latin typeface="Roboto" panose="02000000000000000000" pitchFamily="2" charset="0"/>
                <a:ea typeface="Roboto" panose="02000000000000000000" pitchFamily="2" charset="0"/>
              </a:rPr>
              <a:t>National Institute of Mental Health (NIMH)</a:t>
            </a:r>
          </a:p>
        </p:txBody>
      </p:sp>
      <p:sp>
        <p:nvSpPr>
          <p:cNvPr id="6" name="Content Placeholder 5">
            <a:extLst>
              <a:ext uri="{FF2B5EF4-FFF2-40B4-BE49-F238E27FC236}">
                <a16:creationId xmlns:a16="http://schemas.microsoft.com/office/drawing/2014/main" id="{1E3BA1E8-2DAC-5665-03B8-1A0ACEC774F0}"/>
              </a:ext>
            </a:extLst>
          </p:cNvPr>
          <p:cNvSpPr>
            <a:spLocks noGrp="1"/>
          </p:cNvSpPr>
          <p:nvPr>
            <p:ph sz="half" idx="1"/>
          </p:nvPr>
        </p:nvSpPr>
        <p:spPr>
          <a:xfrm>
            <a:off x="758687" y="1696744"/>
            <a:ext cx="5969917" cy="3993446"/>
          </a:xfrm>
        </p:spPr>
        <p:txBody>
          <a:bodyPr>
            <a:normAutofit fontScale="92500"/>
          </a:bodyPr>
          <a:lstStyle/>
          <a:p>
            <a:pPr marL="342900" indent="-342900"/>
            <a:r>
              <a:rPr lang="en-US" sz="2100" dirty="0">
                <a:solidFill>
                  <a:schemeClr val="bg1"/>
                </a:solidFill>
                <a:latin typeface="Roboto" panose="02000000000000000000" pitchFamily="2" charset="0"/>
                <a:ea typeface="Roboto" panose="02000000000000000000" pitchFamily="2" charset="0"/>
              </a:rPr>
              <a:t>Supports areas including basic neuroscience, genetics, translational, services &amp; intervention, and HIV-related research within the NIMH mission</a:t>
            </a:r>
          </a:p>
          <a:p>
            <a:pPr marL="342900" indent="-342900"/>
            <a:r>
              <a:rPr lang="en-US" sz="2100" dirty="0">
                <a:solidFill>
                  <a:schemeClr val="bg1"/>
                </a:solidFill>
                <a:latin typeface="Roboto" panose="02000000000000000000" pitchFamily="2" charset="0"/>
                <a:ea typeface="Roboto" panose="02000000000000000000" pitchFamily="2" charset="0"/>
              </a:rPr>
              <a:t>Participates in NIH Blueprint &amp; BRAIN Initiative ACTION Potential Program</a:t>
            </a:r>
          </a:p>
          <a:p>
            <a:pPr marL="342900" indent="-342900"/>
            <a:r>
              <a:rPr lang="en-US" sz="2100" dirty="0">
                <a:solidFill>
                  <a:schemeClr val="bg1"/>
                </a:solidFill>
                <a:latin typeface="Roboto" panose="02000000000000000000" pitchFamily="2" charset="0"/>
                <a:ea typeface="Roboto" panose="02000000000000000000" pitchFamily="2" charset="0"/>
              </a:rPr>
              <a:t>Encourages rigorous research &amp; milestone-driven training plan to support transition to postdoc and future independence</a:t>
            </a:r>
          </a:p>
          <a:p>
            <a:pPr marL="342900" indent="-342900"/>
            <a:r>
              <a:rPr lang="en-US" sz="2100" dirty="0">
                <a:solidFill>
                  <a:schemeClr val="bg1"/>
                </a:solidFill>
                <a:latin typeface="Roboto" panose="02000000000000000000" pitchFamily="2" charset="0"/>
                <a:ea typeface="Roboto" panose="02000000000000000000" pitchFamily="2" charset="0"/>
              </a:rPr>
              <a:t>May apply the following limits:</a:t>
            </a:r>
          </a:p>
          <a:p>
            <a:pPr marL="597688" lvl="1" indent="-342900"/>
            <a:r>
              <a:rPr lang="en-US" sz="2100" i="1" dirty="0">
                <a:solidFill>
                  <a:schemeClr val="bg1"/>
                </a:solidFill>
                <a:latin typeface="Roboto" panose="02000000000000000000" pitchFamily="2" charset="0"/>
                <a:ea typeface="Roboto" panose="02000000000000000000" pitchFamily="2" charset="0"/>
              </a:rPr>
              <a:t>F99: $1,000/year for travel to annual meeting </a:t>
            </a:r>
          </a:p>
          <a:p>
            <a:pPr marL="597688" lvl="1" indent="-342900"/>
            <a:r>
              <a:rPr lang="en-US" sz="2100" i="1" dirty="0">
                <a:solidFill>
                  <a:schemeClr val="bg1"/>
                </a:solidFill>
                <a:latin typeface="Roboto" panose="02000000000000000000" pitchFamily="2" charset="0"/>
                <a:ea typeface="Roboto" panose="02000000000000000000" pitchFamily="2" charset="0"/>
              </a:rPr>
              <a:t>K00: Salary up to $75K; Research expenses up to $8K/year </a:t>
            </a:r>
          </a:p>
          <a:p>
            <a:pPr marL="561961" lvl="2" indent="0">
              <a:buNone/>
            </a:pPr>
            <a:endParaRPr lang="en-US" sz="1800" i="1" dirty="0">
              <a:solidFill>
                <a:schemeClr val="bg1"/>
              </a:solidFill>
              <a:latin typeface="Roboto" panose="02000000000000000000" pitchFamily="2" charset="0"/>
              <a:ea typeface="Roboto" panose="02000000000000000000" pitchFamily="2" charset="0"/>
            </a:endParaRPr>
          </a:p>
        </p:txBody>
      </p:sp>
      <p:grpSp>
        <p:nvGrpSpPr>
          <p:cNvPr id="22" name="Group 21">
            <a:extLst>
              <a:ext uri="{FF2B5EF4-FFF2-40B4-BE49-F238E27FC236}">
                <a16:creationId xmlns:a16="http://schemas.microsoft.com/office/drawing/2014/main" id="{A7435635-D548-B67E-DCBF-CA8160E6AB70}"/>
              </a:ext>
              <a:ext uri="{C183D7F6-B498-43B3-948B-1728B52AA6E4}">
                <adec:decorative xmlns:adec="http://schemas.microsoft.com/office/drawing/2017/decorative" val="1"/>
              </a:ext>
            </a:extLst>
          </p:cNvPr>
          <p:cNvGrpSpPr/>
          <p:nvPr/>
        </p:nvGrpSpPr>
        <p:grpSpPr>
          <a:xfrm>
            <a:off x="7053360" y="1890846"/>
            <a:ext cx="4580485" cy="3227785"/>
            <a:chOff x="6852828" y="1929559"/>
            <a:chExt cx="4580485" cy="3227785"/>
          </a:xfrm>
        </p:grpSpPr>
        <p:pic>
          <p:nvPicPr>
            <p:cNvPr id="3" name="Content Placeholder 2" descr="Angle view of neural network branches">
              <a:extLst>
                <a:ext uri="{FF2B5EF4-FFF2-40B4-BE49-F238E27FC236}">
                  <a16:creationId xmlns:a16="http://schemas.microsoft.com/office/drawing/2014/main" id="{D7076500-B10A-08D8-B9A8-8BD5A7F8942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8120" r="15665" b="4651"/>
            <a:stretch>
              <a:fillRect/>
            </a:stretch>
          </p:blipFill>
          <p:spPr>
            <a:xfrm>
              <a:off x="6852828" y="3545485"/>
              <a:ext cx="2290242" cy="1611859"/>
            </a:xfrm>
          </p:spPr>
        </p:pic>
        <p:pic>
          <p:nvPicPr>
            <p:cNvPr id="9" name="Picture 8" descr="Scan of a human brain in a neurology clinic">
              <a:extLst>
                <a:ext uri="{FF2B5EF4-FFF2-40B4-BE49-F238E27FC236}">
                  <a16:creationId xmlns:a16="http://schemas.microsoft.com/office/drawing/2014/main" id="{1A970BEA-BB17-7417-ED47-B9015013874E}"/>
                </a:ext>
              </a:extLst>
            </p:cNvPr>
            <p:cNvPicPr>
              <a:picLocks noChangeAspect="1"/>
            </p:cNvPicPr>
            <p:nvPr/>
          </p:nvPicPr>
          <p:blipFill>
            <a:blip r:embed="rId4">
              <a:extLst>
                <a:ext uri="{28A0092B-C50C-407E-A947-70E740481C1C}">
                  <a14:useLocalDpi xmlns:a14="http://schemas.microsoft.com/office/drawing/2010/main" val="0"/>
                </a:ext>
              </a:extLst>
            </a:blip>
            <a:srcRect t="5628" b="533"/>
            <a:stretch>
              <a:fillRect/>
            </a:stretch>
          </p:blipFill>
          <p:spPr>
            <a:xfrm>
              <a:off x="9143071" y="1929559"/>
              <a:ext cx="2290242" cy="1611859"/>
            </a:xfrm>
            <a:prstGeom prst="rect">
              <a:avLst/>
            </a:prstGeom>
          </p:spPr>
        </p:pic>
        <p:pic>
          <p:nvPicPr>
            <p:cNvPr id="11" name="Picture 10" descr="Scientist working in laboratory">
              <a:extLst>
                <a:ext uri="{FF2B5EF4-FFF2-40B4-BE49-F238E27FC236}">
                  <a16:creationId xmlns:a16="http://schemas.microsoft.com/office/drawing/2014/main" id="{4C41DAC4-F3B7-0C05-2771-5A3DDF9FB720}"/>
                </a:ext>
              </a:extLst>
            </p:cNvPr>
            <p:cNvPicPr>
              <a:picLocks noChangeAspect="1"/>
            </p:cNvPicPr>
            <p:nvPr/>
          </p:nvPicPr>
          <p:blipFill>
            <a:blip r:embed="rId5">
              <a:extLst>
                <a:ext uri="{28A0092B-C50C-407E-A947-70E740481C1C}">
                  <a14:useLocalDpi xmlns:a14="http://schemas.microsoft.com/office/drawing/2010/main" val="0"/>
                </a:ext>
              </a:extLst>
            </a:blip>
            <a:srcRect l="10682" b="5755"/>
            <a:stretch>
              <a:fillRect/>
            </a:stretch>
          </p:blipFill>
          <p:spPr>
            <a:xfrm>
              <a:off x="9143070" y="3541419"/>
              <a:ext cx="2290243" cy="1611860"/>
            </a:xfrm>
            <a:prstGeom prst="rect">
              <a:avLst/>
            </a:prstGeom>
          </p:spPr>
        </p:pic>
        <p:pic>
          <p:nvPicPr>
            <p:cNvPr id="13" name="Picture 12" descr="Counselor and patient">
              <a:extLst>
                <a:ext uri="{FF2B5EF4-FFF2-40B4-BE49-F238E27FC236}">
                  <a16:creationId xmlns:a16="http://schemas.microsoft.com/office/drawing/2014/main" id="{53E8C01D-A067-3773-498D-CB54F0217269}"/>
                </a:ext>
              </a:extLst>
            </p:cNvPr>
            <p:cNvPicPr>
              <a:picLocks noChangeAspect="1"/>
            </p:cNvPicPr>
            <p:nvPr/>
          </p:nvPicPr>
          <p:blipFill>
            <a:blip r:embed="rId6">
              <a:extLst>
                <a:ext uri="{28A0092B-C50C-407E-A947-70E740481C1C}">
                  <a14:useLocalDpi xmlns:a14="http://schemas.microsoft.com/office/drawing/2010/main" val="0"/>
                </a:ext>
              </a:extLst>
            </a:blip>
            <a:srcRect t="5753" r="10727"/>
            <a:stretch>
              <a:fillRect/>
            </a:stretch>
          </p:blipFill>
          <p:spPr>
            <a:xfrm>
              <a:off x="6852828" y="1929560"/>
              <a:ext cx="2290244" cy="1611859"/>
            </a:xfrm>
            <a:prstGeom prst="rect">
              <a:avLst/>
            </a:prstGeom>
          </p:spPr>
        </p:pic>
      </p:grpSp>
      <p:sp>
        <p:nvSpPr>
          <p:cNvPr id="18" name="Rectangle: Rounded Corners 17">
            <a:extLst>
              <a:ext uri="{FF2B5EF4-FFF2-40B4-BE49-F238E27FC236}">
                <a16:creationId xmlns:a16="http://schemas.microsoft.com/office/drawing/2014/main" id="{2D145800-6D33-37F2-2C19-8DBE66FA121D}"/>
              </a:ext>
              <a:ext uri="{C183D7F6-B498-43B3-948B-1728B52AA6E4}">
                <adec:decorative xmlns:adec="http://schemas.microsoft.com/office/drawing/2017/decorative" val="1"/>
              </a:ext>
            </a:extLst>
          </p:cNvPr>
          <p:cNvSpPr/>
          <p:nvPr/>
        </p:nvSpPr>
        <p:spPr>
          <a:xfrm>
            <a:off x="601870" y="5962298"/>
            <a:ext cx="11050103" cy="45719"/>
          </a:xfrm>
          <a:prstGeom prst="roundRect">
            <a:avLst/>
          </a:prstGeom>
          <a:solidFill>
            <a:srgbClr val="0071BC"/>
          </a:solidFill>
          <a:ln>
            <a:solidFill>
              <a:srgbClr val="0071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F1B0C6B1-A440-5812-17CE-0C3C70BDDF17}"/>
              </a:ext>
            </a:extLst>
          </p:cNvPr>
          <p:cNvSpPr txBox="1"/>
          <p:nvPr/>
        </p:nvSpPr>
        <p:spPr>
          <a:xfrm>
            <a:off x="1138686" y="6184504"/>
            <a:ext cx="993763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Learn more on the </a:t>
            </a:r>
            <a:r>
              <a:rPr kumimoji="0" lang="en-US"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hlinkClick r:id="rId7">
                  <a:extLst>
                    <a:ext uri="{A12FA001-AC4F-418D-AE19-62706E023703}">
                      <ahyp:hlinkClr xmlns:ahyp="http://schemas.microsoft.com/office/drawing/2018/hyperlinkcolor" val="tx"/>
                    </a:ext>
                  </a:extLst>
                </a:hlinkClick>
              </a:rPr>
              <a:t>NIMH profile page</a:t>
            </a:r>
            <a:r>
              <a:rPr kumimoji="0" lang="en-US" sz="18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		Contact us: NIMHTraining@mail.nih.gov</a:t>
            </a:r>
          </a:p>
        </p:txBody>
      </p:sp>
      <p:pic>
        <p:nvPicPr>
          <p:cNvPr id="21" name="Picture 20" descr="QR code for NIMH profile page">
            <a:extLst>
              <a:ext uri="{FF2B5EF4-FFF2-40B4-BE49-F238E27FC236}">
                <a16:creationId xmlns:a16="http://schemas.microsoft.com/office/drawing/2014/main" id="{7FFF5316-98CA-CD59-77C4-4B8BB839F478}"/>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V="1">
            <a:off x="10653243" y="297139"/>
            <a:ext cx="1321599" cy="1321599"/>
          </a:xfrm>
          <a:prstGeom prst="rect">
            <a:avLst/>
          </a:prstGeom>
          <a:noFill/>
          <a:ln>
            <a:noFill/>
          </a:ln>
        </p:spPr>
      </p:pic>
    </p:spTree>
    <p:extLst>
      <p:ext uri="{BB962C8B-B14F-4D97-AF65-F5344CB8AC3E}">
        <p14:creationId xmlns:p14="http://schemas.microsoft.com/office/powerpoint/2010/main" val="18178235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0.xml.rels><?xml version="1.0" encoding="UTF-8" standalone="yes"?>
<Relationships xmlns="http://schemas.openxmlformats.org/package/2006/relationships"><Relationship Id="rId1" Type="http://schemas.openxmlformats.org/officeDocument/2006/relationships/image" Target="../media/image44.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IGMS">
      <a:dk1>
        <a:srgbClr val="44546A"/>
      </a:dk1>
      <a:lt1>
        <a:sysClr val="window" lastClr="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F2877F6-A94D-47C1-B148-143BC32D7D8E}" vid="{1EDE1ACD-708B-4DE5-A325-4AC00298D171}"/>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Custom 6">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954F71"/>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Autofit/>
      </a:bodyPr>
      <a:lstStyle>
        <a:defPPr algn="ctr">
          <a:defRPr sz="2000" dirty="0" smtClean="0"/>
        </a:defPPr>
      </a:lstStyle>
    </a:txDef>
  </a:objectDefaults>
  <a:extraClrSchemeLst/>
  <a:extLst>
    <a:ext uri="{05A4C25C-085E-4340-85A3-A5531E510DB2}">
      <thm15:themeFamily xmlns:thm15="http://schemas.microsoft.com/office/thememl/2012/main" name="Presentation4" id="{EC99A2D4-7C78-5F49-8E46-737D3E7D891F}" vid="{CCB73688-5F0E-3A48-9755-392389872CBC}"/>
    </a:ext>
  </a:extLst>
</a:theme>
</file>

<file path=ppt/theme/theme5.xml><?xml version="1.0" encoding="utf-8"?>
<a:theme xmlns:a="http://schemas.openxmlformats.org/drawingml/2006/main" name="NCCIH template">
  <a:themeElements>
    <a:clrScheme name="67">
      <a:dk1>
        <a:srgbClr val="000000"/>
      </a:dk1>
      <a:lt1>
        <a:srgbClr val="FFFFFF"/>
      </a:lt1>
      <a:dk2>
        <a:srgbClr val="20548A"/>
      </a:dk2>
      <a:lt2>
        <a:srgbClr val="E8E8E8"/>
      </a:lt2>
      <a:accent1>
        <a:srgbClr val="20558A"/>
      </a:accent1>
      <a:accent2>
        <a:srgbClr val="616165"/>
      </a:accent2>
      <a:accent3>
        <a:srgbClr val="7C9633"/>
      </a:accent3>
      <a:accent4>
        <a:srgbClr val="E57100"/>
      </a:accent4>
      <a:accent5>
        <a:srgbClr val="C0143C"/>
      </a:accent5>
      <a:accent6>
        <a:srgbClr val="6C396C"/>
      </a:accent6>
      <a:hlink>
        <a:srgbClr val="0000EE"/>
      </a:hlink>
      <a:folHlink>
        <a:srgbClr val="551A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47710 NCCIH PPT template update_v2" id="{0E376B25-EE01-4E43-B589-FC5008A8B9E3}" vid="{0D132927-9E8F-CB4B-85CF-D31BE533FBDF}"/>
    </a:ext>
  </a:extLst>
</a:theme>
</file>

<file path=ppt/theme/theme6.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DCD PPT Template December 2020  -  Read-Only" id="{413DFBA3-C9A7-444F-98BE-C599DEB65A8A}" vid="{89C3899D-A4C3-4E90-8332-B5F913BF3661}"/>
    </a:ext>
  </a:extLst>
</a:theme>
</file>

<file path=ppt/theme/theme8.xml><?xml version="1.0" encoding="utf-8"?>
<a:theme xmlns:a="http://schemas.openxmlformats.org/drawingml/2006/main" name="NIEHS PPT Green Banner (With Corner)">
  <a:themeElements>
    <a:clrScheme name="NIEHS New Logo">
      <a:dk1>
        <a:srgbClr val="000000"/>
      </a:dk1>
      <a:lt1>
        <a:srgbClr val="FFFFFF"/>
      </a:lt1>
      <a:dk2>
        <a:srgbClr val="134679"/>
      </a:dk2>
      <a:lt2>
        <a:srgbClr val="5F5F5F"/>
      </a:lt2>
      <a:accent1>
        <a:srgbClr val="719500"/>
      </a:accent1>
      <a:accent2>
        <a:srgbClr val="5F9BAF"/>
      </a:accent2>
      <a:accent3>
        <a:srgbClr val="E57200"/>
      </a:accent3>
      <a:accent4>
        <a:srgbClr val="C0143C"/>
      </a:accent4>
      <a:accent5>
        <a:srgbClr val="6C3A77"/>
      </a:accent5>
      <a:accent6>
        <a:srgbClr val="616065"/>
      </a:accent6>
      <a:hlink>
        <a:srgbClr val="658A9B"/>
      </a:hlink>
      <a:folHlink>
        <a:srgbClr val="1F556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hite with logo bann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hite with logo bann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hite with logo bann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hite with logo bann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hite with logo bann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hite with logo bann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hite with logo bann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hite with logo bann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hite with logo bann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hite with logo bann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hite with logo bann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hite with logo bann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White with logo banner 13">
        <a:dk1>
          <a:srgbClr val="FFFFFF"/>
        </a:dk1>
        <a:lt1>
          <a:srgbClr val="FFFFFF"/>
        </a:lt1>
        <a:dk2>
          <a:srgbClr val="65C7BA"/>
        </a:dk2>
        <a:lt2>
          <a:srgbClr val="095D9C"/>
        </a:lt2>
        <a:accent1>
          <a:srgbClr val="F6C852"/>
        </a:accent1>
        <a:accent2>
          <a:srgbClr val="EE5D38"/>
        </a:accent2>
        <a:accent3>
          <a:srgbClr val="FFFFFF"/>
        </a:accent3>
        <a:accent4>
          <a:srgbClr val="DADADA"/>
        </a:accent4>
        <a:accent5>
          <a:srgbClr val="FAE0B3"/>
        </a:accent5>
        <a:accent6>
          <a:srgbClr val="D85332"/>
        </a:accent6>
        <a:hlink>
          <a:srgbClr val="1C50A9"/>
        </a:hlink>
        <a:folHlink>
          <a:srgbClr val="008998"/>
        </a:folHlink>
      </a:clrScheme>
      <a:clrMap bg1="lt1" tx1="dk1" bg2="lt2" tx2="dk2" accent1="accent1" accent2="accent2" accent3="accent3" accent4="accent4" accent5="accent5" accent6="accent6" hlink="hlink" folHlink="folHlink"/>
    </a:extraClrScheme>
    <a:extraClrScheme>
      <a:clrScheme name="White with logo banner 14">
        <a:dk1>
          <a:srgbClr val="FFFFFF"/>
        </a:dk1>
        <a:lt1>
          <a:srgbClr val="FFFFFF"/>
        </a:lt1>
        <a:dk2>
          <a:srgbClr val="65C7BA"/>
        </a:dk2>
        <a:lt2>
          <a:srgbClr val="1C1C1C"/>
        </a:lt2>
        <a:accent1>
          <a:srgbClr val="F6C852"/>
        </a:accent1>
        <a:accent2>
          <a:srgbClr val="EE5D38"/>
        </a:accent2>
        <a:accent3>
          <a:srgbClr val="FFFFFF"/>
        </a:accent3>
        <a:accent4>
          <a:srgbClr val="DADADA"/>
        </a:accent4>
        <a:accent5>
          <a:srgbClr val="FAE0B3"/>
        </a:accent5>
        <a:accent6>
          <a:srgbClr val="D85332"/>
        </a:accent6>
        <a:hlink>
          <a:srgbClr val="1C50A9"/>
        </a:hlink>
        <a:folHlink>
          <a:srgbClr val="008998"/>
        </a:folHlink>
      </a:clrScheme>
      <a:clrMap bg1="lt1" tx1="dk1" bg2="lt2" tx2="dk2" accent1="accent1" accent2="accent2" accent3="accent3" accent4="accent4" accent5="accent5" accent6="accent6" hlink="hlink" folHlink="folHlink"/>
    </a:extraClrScheme>
    <a:extraClrScheme>
      <a:clrScheme name="White with logo banner 15">
        <a:dk1>
          <a:srgbClr val="1C1C1C"/>
        </a:dk1>
        <a:lt1>
          <a:srgbClr val="FFFFFF"/>
        </a:lt1>
        <a:dk2>
          <a:srgbClr val="5F5F5F"/>
        </a:dk2>
        <a:lt2>
          <a:srgbClr val="65C7BA"/>
        </a:lt2>
        <a:accent1>
          <a:srgbClr val="F6C852"/>
        </a:accent1>
        <a:accent2>
          <a:srgbClr val="EE5D38"/>
        </a:accent2>
        <a:accent3>
          <a:srgbClr val="B6B6B6"/>
        </a:accent3>
        <a:accent4>
          <a:srgbClr val="DADADA"/>
        </a:accent4>
        <a:accent5>
          <a:srgbClr val="FAE0B3"/>
        </a:accent5>
        <a:accent6>
          <a:srgbClr val="D85332"/>
        </a:accent6>
        <a:hlink>
          <a:srgbClr val="1C50A9"/>
        </a:hlink>
        <a:folHlink>
          <a:srgbClr val="008998"/>
        </a:folHlink>
      </a:clrScheme>
      <a:clrMap bg1="dk2" tx1="lt1" bg2="dk1" tx2="lt2" accent1="accent1" accent2="accent2" accent3="accent3" accent4="accent4" accent5="accent5" accent6="accent6" hlink="hlink" folHlink="folHlink"/>
    </a:extraClrScheme>
    <a:extraClrScheme>
      <a:clrScheme name="White with logo banner 16">
        <a:dk1>
          <a:srgbClr val="000000"/>
        </a:dk1>
        <a:lt1>
          <a:srgbClr val="FFFFFF"/>
        </a:lt1>
        <a:dk2>
          <a:srgbClr val="1C50A9"/>
        </a:dk2>
        <a:lt2>
          <a:srgbClr val="5F5F5F"/>
        </a:lt2>
        <a:accent1>
          <a:srgbClr val="F6C852"/>
        </a:accent1>
        <a:accent2>
          <a:srgbClr val="EE5D38"/>
        </a:accent2>
        <a:accent3>
          <a:srgbClr val="FFFFFF"/>
        </a:accent3>
        <a:accent4>
          <a:srgbClr val="000000"/>
        </a:accent4>
        <a:accent5>
          <a:srgbClr val="FAE0B3"/>
        </a:accent5>
        <a:accent6>
          <a:srgbClr val="D85332"/>
        </a:accent6>
        <a:hlink>
          <a:srgbClr val="65C7BA"/>
        </a:hlink>
        <a:folHlink>
          <a:srgbClr val="008998"/>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NCI PPT Template 16x9 WHITE">
  <a:themeElements>
    <a:clrScheme name="NCI Colors Theme">
      <a:dk1>
        <a:srgbClr val="606060"/>
      </a:dk1>
      <a:lt1>
        <a:srgbClr val="FFFFFF"/>
      </a:lt1>
      <a:dk2>
        <a:srgbClr val="BB0E3D"/>
      </a:dk2>
      <a:lt2>
        <a:srgbClr val="FFFFFF"/>
      </a:lt2>
      <a:accent1>
        <a:srgbClr val="BB0E3D"/>
      </a:accent1>
      <a:accent2>
        <a:srgbClr val="606060"/>
      </a:accent2>
      <a:accent3>
        <a:srgbClr val="123E57"/>
      </a:accent3>
      <a:accent4>
        <a:srgbClr val="2A71A5"/>
      </a:accent4>
      <a:accent5>
        <a:srgbClr val="178DA9"/>
      </a:accent5>
      <a:accent6>
        <a:srgbClr val="009999"/>
      </a:accent6>
      <a:hlink>
        <a:srgbClr val="3F54C9"/>
      </a:hlink>
      <a:folHlink>
        <a:srgbClr val="60606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NIAIDBrandedPP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NIAIDBrandedPPT.potx [Read-Only]" id="{0C0EF273-1267-408E-840D-7C70F96B32B3}" vid="{D8C3B782-F0ED-444A-B7A0-9A6831530A79}"/>
    </a:ext>
  </a:extLst>
</a:theme>
</file>

<file path=ppt/theme/theme11.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IDCR PowerPoint Template_8.1.24.potx" id="{3B879A00-89E9-4850-9A3C-9C179495CBD9}" vid="{16170A93-9F66-4058-A9AB-F62BFB71EE2D}"/>
    </a:ext>
  </a:extLst>
</a:theme>
</file>

<file path=ppt/theme/theme12.xml><?xml version="1.0" encoding="utf-8"?>
<a:theme xmlns:a="http://schemas.openxmlformats.org/drawingml/2006/main" name="2_Approps_slides_RICHARD_033006">
  <a:themeElements>
    <a:clrScheme name="2_Approps_slides_RICHARD_033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Approps_slides_RICHARD_03300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bg1"/>
            </a:solidFill>
            <a:effectLst/>
            <a:latin typeface="Arial" charset="0"/>
          </a:defRPr>
        </a:defPPr>
      </a:lstStyle>
    </a:lnDef>
  </a:objectDefaults>
  <a:extraClrSchemeLst>
    <a:extraClrScheme>
      <a:clrScheme name="2_Approps_slides_RICHARD_033006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Approps_slides_RICHARD_033006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Approps_slides_RICHARD_033006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Approps_slides_RICHARD_033006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Approps_slides_RICHARD_033006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Approps_slides_RICHARD_033006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Approps_slides_RICHARD_033006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Approps_slides_RICHARD_033006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Approps_slides_RICHARD_033006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Approps_slides_RICHARD_033006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Approps_slides_RICHARD_033006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Approps_slides_RICHARD_033006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314</TotalTime>
  <Words>1801</Words>
  <Application>Microsoft Office PowerPoint</Application>
  <PresentationFormat>Widescreen</PresentationFormat>
  <Paragraphs>167</Paragraphs>
  <Slides>13</Slides>
  <Notes>9</Notes>
  <HiddenSlides>0</HiddenSlides>
  <MMClips>0</MMClips>
  <ScaleCrop>false</ScaleCrop>
  <HeadingPairs>
    <vt:vector size="6" baseType="variant">
      <vt:variant>
        <vt:lpstr>Fonts Used</vt:lpstr>
      </vt:variant>
      <vt:variant>
        <vt:i4>15</vt:i4>
      </vt:variant>
      <vt:variant>
        <vt:lpstr>Theme</vt:lpstr>
      </vt:variant>
      <vt:variant>
        <vt:i4>12</vt:i4>
      </vt:variant>
      <vt:variant>
        <vt:lpstr>Slide Titles</vt:lpstr>
      </vt:variant>
      <vt:variant>
        <vt:i4>13</vt:i4>
      </vt:variant>
    </vt:vector>
  </HeadingPairs>
  <TitlesOfParts>
    <vt:vector size="40" baseType="lpstr">
      <vt:lpstr>Aptos</vt:lpstr>
      <vt:lpstr>Aptos Display</vt:lpstr>
      <vt:lpstr>Arial</vt:lpstr>
      <vt:lpstr>Arial Black</vt:lpstr>
      <vt:lpstr>Bebas Neue Bold</vt:lpstr>
      <vt:lpstr>Calibri</vt:lpstr>
      <vt:lpstr>Courier New</vt:lpstr>
      <vt:lpstr>Myriad Web</vt:lpstr>
      <vt:lpstr>Open Sans</vt:lpstr>
      <vt:lpstr>Open Sans ExtraBold</vt:lpstr>
      <vt:lpstr>Roboto</vt:lpstr>
      <vt:lpstr>SapientCentroSlab-Light</vt:lpstr>
      <vt:lpstr>System Font Regular</vt:lpstr>
      <vt:lpstr>Wingdings</vt:lpstr>
      <vt:lpstr>Wingdings 2</vt:lpstr>
      <vt:lpstr>Office Theme</vt:lpstr>
      <vt:lpstr>1_Office Theme</vt:lpstr>
      <vt:lpstr>2_Office Theme</vt:lpstr>
      <vt:lpstr>3_Office Theme</vt:lpstr>
      <vt:lpstr>NCCIH template</vt:lpstr>
      <vt:lpstr>ChatGPT</vt:lpstr>
      <vt:lpstr>5_Office Theme</vt:lpstr>
      <vt:lpstr>NIEHS PPT Green Banner (With Corner)</vt:lpstr>
      <vt:lpstr>2_NCI PPT Template 16x9 WHITE</vt:lpstr>
      <vt:lpstr>NIAIDBrandedPPT</vt:lpstr>
      <vt:lpstr>6_Office Theme</vt:lpstr>
      <vt:lpstr>2_Approps_slides_RICHARD_033006</vt:lpstr>
      <vt:lpstr> F99/K00 Participating ICOs &amp; Programs: Supplemental Information</vt:lpstr>
      <vt:lpstr>NIH Blueprint for Neuroscience &amp; BRAIN Initiative</vt:lpstr>
      <vt:lpstr>What are Complementary and Integrative Health Approaches?</vt:lpstr>
      <vt:lpstr>National Cancer Institute (NCI) Specific Program Criteria</vt:lpstr>
      <vt:lpstr>NHGRI F99/K00</vt:lpstr>
      <vt:lpstr>NIAID F99/K00</vt:lpstr>
      <vt:lpstr>National Institute of Biomedical Imaging and Bioengineering (NIBIB)</vt:lpstr>
      <vt:lpstr>Accepts applications in areas relevant to NICHD’s mission: Typical and atypical human development, including contraception, fertilization, pregnancy, childbirth, prenatal and postnatal development, childhood development through adolescence, intellectual and developmental disabilities, and rehabilitation medicine</vt:lpstr>
      <vt:lpstr>National Institute on Deafness and Other Communication Disorders (NIDCD) Mission </vt:lpstr>
      <vt:lpstr>NIDCR F99/K00 Awards</vt:lpstr>
      <vt:lpstr>National Institute of Environmental Health Sciences (NIEHS)</vt:lpstr>
      <vt:lpstr>NIGMS</vt:lpstr>
      <vt:lpstr>National Institute of Mental Health (NIMH)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Teraya Donaldson</dc:creator>
  <cp:lastModifiedBy>Teraya Donaldson</cp:lastModifiedBy>
  <cp:revision>3</cp:revision>
  <dcterms:created xsi:type="dcterms:W3CDTF">2026-10-28T14:11:38Z</dcterms:created>
  <dcterms:modified xsi:type="dcterms:W3CDTF">2026-10-30T16:54:12Z</dcterms:modified>
</cp:coreProperties>
</file>