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70" r:id="rId7"/>
    <p:sldId id="259" r:id="rId8"/>
    <p:sldId id="260" r:id="rId9"/>
    <p:sldId id="261" r:id="rId10"/>
    <p:sldId id="272" r:id="rId11"/>
    <p:sldId id="277" r:id="rId12"/>
    <p:sldId id="278" r:id="rId13"/>
    <p:sldId id="280" r:id="rId14"/>
    <p:sldId id="281" r:id="rId15"/>
    <p:sldId id="263" r:id="rId16"/>
    <p:sldId id="279" r:id="rId17"/>
    <p:sldId id="282" r:id="rId18"/>
    <p:sldId id="264" r:id="rId19"/>
    <p:sldId id="265" r:id="rId20"/>
    <p:sldId id="271" r:id="rId21"/>
    <p:sldId id="269" r:id="rId22"/>
    <p:sldId id="266" r:id="rId23"/>
    <p:sldId id="283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5226" autoAdjust="0"/>
  </p:normalViewPr>
  <p:slideViewPr>
    <p:cSldViewPr snapToGrid="0">
      <p:cViewPr varScale="1">
        <p:scale>
          <a:sx n="94" d="100"/>
          <a:sy n="94" d="100"/>
        </p:scale>
        <p:origin x="182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D11F68-789B-4F15-A024-290E0F3D250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C1E44D3-DB38-4A15-900C-4FB2C547DAB5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List Specific Goals</a:t>
          </a:r>
        </a:p>
      </dgm:t>
    </dgm:pt>
    <dgm:pt modelId="{D61C013C-346C-49CD-9E89-21DB877B95D2}" type="parTrans" cxnId="{AD4523A4-FEE2-4B78-9A2A-DC813D900AE3}">
      <dgm:prSet/>
      <dgm:spPr/>
      <dgm:t>
        <a:bodyPr/>
        <a:lstStyle/>
        <a:p>
          <a:endParaRPr lang="en-US"/>
        </a:p>
      </dgm:t>
    </dgm:pt>
    <dgm:pt modelId="{D344A587-034E-4F63-AEC7-9EE5AF5DF39A}" type="sibTrans" cxnId="{AD4523A4-FEE2-4B78-9A2A-DC813D900AE3}">
      <dgm:prSet phldrT="1" phldr="0"/>
      <dgm:spPr/>
      <dgm:t>
        <a:bodyPr/>
        <a:lstStyle/>
        <a:p>
          <a:endParaRPr lang="en-US"/>
        </a:p>
      </dgm:t>
    </dgm:pt>
    <dgm:pt modelId="{999359D4-F08B-4083-9E5D-9B88F998367E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Develop Pitch</a:t>
          </a:r>
        </a:p>
      </dgm:t>
    </dgm:pt>
    <dgm:pt modelId="{8C7CF814-A0DD-41C2-9C72-8171B60FF5BB}" type="parTrans" cxnId="{1227C8D0-8E20-431B-A92B-D432FCC9E19A}">
      <dgm:prSet/>
      <dgm:spPr/>
      <dgm:t>
        <a:bodyPr/>
        <a:lstStyle/>
        <a:p>
          <a:endParaRPr lang="en-US"/>
        </a:p>
      </dgm:t>
    </dgm:pt>
    <dgm:pt modelId="{BE8A00F2-DE27-4426-95A6-184924C7E0BC}" type="sibTrans" cxnId="{1227C8D0-8E20-431B-A92B-D432FCC9E19A}">
      <dgm:prSet phldrT="2" phldr="0"/>
      <dgm:spPr/>
      <dgm:t>
        <a:bodyPr/>
        <a:lstStyle/>
        <a:p>
          <a:endParaRPr lang="en-US"/>
        </a:p>
      </dgm:t>
    </dgm:pt>
    <dgm:pt modelId="{539280F9-4ECE-4E0F-9FCA-9B03F0CE6755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Identify People</a:t>
          </a:r>
        </a:p>
      </dgm:t>
    </dgm:pt>
    <dgm:pt modelId="{491E5614-862D-4D2F-81CB-44B37A019966}" type="parTrans" cxnId="{08E423E5-60CE-423F-907C-93726AB05F6C}">
      <dgm:prSet/>
      <dgm:spPr/>
      <dgm:t>
        <a:bodyPr/>
        <a:lstStyle/>
        <a:p>
          <a:endParaRPr lang="en-US"/>
        </a:p>
      </dgm:t>
    </dgm:pt>
    <dgm:pt modelId="{9665BBB1-3807-4FA7-AEC6-DB6AAC8A7E18}" type="sibTrans" cxnId="{08E423E5-60CE-423F-907C-93726AB05F6C}">
      <dgm:prSet phldrT="3" phldr="0"/>
      <dgm:spPr/>
      <dgm:t>
        <a:bodyPr/>
        <a:lstStyle/>
        <a:p>
          <a:endParaRPr lang="en-US"/>
        </a:p>
      </dgm:t>
    </dgm:pt>
    <dgm:pt modelId="{D05C347B-D8BA-4CB8-8564-84A28FDD7483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Identify Places</a:t>
          </a:r>
        </a:p>
      </dgm:t>
    </dgm:pt>
    <dgm:pt modelId="{77762510-2A69-4261-91AD-C01CB62CDB59}" type="parTrans" cxnId="{E7BC1ED0-0AB5-4794-AB7A-4E5333A12E59}">
      <dgm:prSet/>
      <dgm:spPr/>
      <dgm:t>
        <a:bodyPr/>
        <a:lstStyle/>
        <a:p>
          <a:endParaRPr lang="en-US"/>
        </a:p>
      </dgm:t>
    </dgm:pt>
    <dgm:pt modelId="{516291B6-7BC1-4A5D-9701-6D5F14EFC13B}" type="sibTrans" cxnId="{E7BC1ED0-0AB5-4794-AB7A-4E5333A12E59}">
      <dgm:prSet phldrT="4" phldr="0"/>
      <dgm:spPr/>
      <dgm:t>
        <a:bodyPr/>
        <a:lstStyle/>
        <a:p>
          <a:endParaRPr lang="en-US"/>
        </a:p>
      </dgm:t>
    </dgm:pt>
    <dgm:pt modelId="{9EB1440C-EBA1-4061-84E3-44C64398B997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Assess the Strategy</a:t>
          </a:r>
        </a:p>
      </dgm:t>
    </dgm:pt>
    <dgm:pt modelId="{4B1C4DD1-D858-4BCC-AD84-151237AA2001}" type="parTrans" cxnId="{4FFC6CD8-4D5D-4189-A3BD-AAA29C5B5FE6}">
      <dgm:prSet/>
      <dgm:spPr/>
      <dgm:t>
        <a:bodyPr/>
        <a:lstStyle/>
        <a:p>
          <a:endParaRPr lang="en-US"/>
        </a:p>
      </dgm:t>
    </dgm:pt>
    <dgm:pt modelId="{568DD3BC-8D6E-47FE-BCC9-5E104AC559CF}" type="sibTrans" cxnId="{4FFC6CD8-4D5D-4189-A3BD-AAA29C5B5FE6}">
      <dgm:prSet phldrT="5" phldr="0"/>
      <dgm:spPr/>
      <dgm:t>
        <a:bodyPr/>
        <a:lstStyle/>
        <a:p>
          <a:endParaRPr lang="en-US"/>
        </a:p>
      </dgm:t>
    </dgm:pt>
    <dgm:pt modelId="{997FCF83-B7F1-4A89-80E8-982B06F4F61B}" type="pres">
      <dgm:prSet presAssocID="{9AD11F68-789B-4F15-A024-290E0F3D2500}" presName="root" presStyleCnt="0">
        <dgm:presLayoutVars>
          <dgm:dir/>
          <dgm:resizeHandles val="exact"/>
        </dgm:presLayoutVars>
      </dgm:prSet>
      <dgm:spPr/>
    </dgm:pt>
    <dgm:pt modelId="{07B1F29A-2C55-47CC-9B23-42637C643D89}" type="pres">
      <dgm:prSet presAssocID="{0C1E44D3-DB38-4A15-900C-4FB2C547DAB5}" presName="compNode" presStyleCnt="0"/>
      <dgm:spPr/>
    </dgm:pt>
    <dgm:pt modelId="{DC210009-5BE2-4574-8F89-52872FBB42B8}" type="pres">
      <dgm:prSet presAssocID="{0C1E44D3-DB38-4A15-900C-4FB2C547DAB5}" presName="iconBgRect" presStyleLbl="bgShp" presStyleIdx="0" presStyleCnt="5"/>
      <dgm:spPr/>
    </dgm:pt>
    <dgm:pt modelId="{2C106D01-8A02-4685-9346-6359A5DC00AF}" type="pres">
      <dgm:prSet presAssocID="{0C1E44D3-DB38-4A15-900C-4FB2C547DAB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FD8CFC8-CFC2-47CD-AE18-E6FFA95169BD}" type="pres">
      <dgm:prSet presAssocID="{0C1E44D3-DB38-4A15-900C-4FB2C547DAB5}" presName="spaceRect" presStyleCnt="0"/>
      <dgm:spPr/>
    </dgm:pt>
    <dgm:pt modelId="{63E57951-0228-449F-B6A0-4920548F26EB}" type="pres">
      <dgm:prSet presAssocID="{0C1E44D3-DB38-4A15-900C-4FB2C547DAB5}" presName="textRect" presStyleLbl="revTx" presStyleIdx="0" presStyleCnt="5">
        <dgm:presLayoutVars>
          <dgm:chMax val="1"/>
          <dgm:chPref val="1"/>
        </dgm:presLayoutVars>
      </dgm:prSet>
      <dgm:spPr/>
    </dgm:pt>
    <dgm:pt modelId="{DA975F1D-1756-4175-8467-CB1B2F5B63DC}" type="pres">
      <dgm:prSet presAssocID="{D344A587-034E-4F63-AEC7-9EE5AF5DF39A}" presName="sibTrans" presStyleCnt="0"/>
      <dgm:spPr/>
    </dgm:pt>
    <dgm:pt modelId="{6B96E8C8-B9F1-424F-92E0-29A3A78D40CA}" type="pres">
      <dgm:prSet presAssocID="{999359D4-F08B-4083-9E5D-9B88F998367E}" presName="compNode" presStyleCnt="0"/>
      <dgm:spPr/>
    </dgm:pt>
    <dgm:pt modelId="{5AB6707E-137C-4606-BDE8-205E31F74D40}" type="pres">
      <dgm:prSet presAssocID="{999359D4-F08B-4083-9E5D-9B88F998367E}" presName="iconBgRect" presStyleLbl="bgShp" presStyleIdx="1" presStyleCnt="5"/>
      <dgm:spPr/>
    </dgm:pt>
    <dgm:pt modelId="{776ACAD6-A474-48DD-BD88-EC4822605C88}" type="pres">
      <dgm:prSet presAssocID="{999359D4-F08B-4083-9E5D-9B88F998367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DF4C3DA0-D5B5-47AC-A757-DC9773CB0933}" type="pres">
      <dgm:prSet presAssocID="{999359D4-F08B-4083-9E5D-9B88F998367E}" presName="spaceRect" presStyleCnt="0"/>
      <dgm:spPr/>
    </dgm:pt>
    <dgm:pt modelId="{FFC2B7E3-3933-4A79-B269-5283836E7B85}" type="pres">
      <dgm:prSet presAssocID="{999359D4-F08B-4083-9E5D-9B88F998367E}" presName="textRect" presStyleLbl="revTx" presStyleIdx="1" presStyleCnt="5">
        <dgm:presLayoutVars>
          <dgm:chMax val="1"/>
          <dgm:chPref val="1"/>
        </dgm:presLayoutVars>
      </dgm:prSet>
      <dgm:spPr/>
    </dgm:pt>
    <dgm:pt modelId="{9B8E3F61-00F2-4220-A442-6B0C1FD21E89}" type="pres">
      <dgm:prSet presAssocID="{BE8A00F2-DE27-4426-95A6-184924C7E0BC}" presName="sibTrans" presStyleCnt="0"/>
      <dgm:spPr/>
    </dgm:pt>
    <dgm:pt modelId="{D3D41AFB-3624-449D-B06B-60F91931DFBA}" type="pres">
      <dgm:prSet presAssocID="{539280F9-4ECE-4E0F-9FCA-9B03F0CE6755}" presName="compNode" presStyleCnt="0"/>
      <dgm:spPr/>
    </dgm:pt>
    <dgm:pt modelId="{56A1CE12-E9D4-40FD-BC9D-D334A2FEB958}" type="pres">
      <dgm:prSet presAssocID="{539280F9-4ECE-4E0F-9FCA-9B03F0CE6755}" presName="iconBgRect" presStyleLbl="bgShp" presStyleIdx="2" presStyleCnt="5"/>
      <dgm:spPr/>
    </dgm:pt>
    <dgm:pt modelId="{182E8552-20DE-4AAC-BA19-A7CF4BE05DF4}" type="pres">
      <dgm:prSet presAssocID="{539280F9-4ECE-4E0F-9FCA-9B03F0CE675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549FBB0D-B5C6-4C77-B2CF-E54FC2DD7F61}" type="pres">
      <dgm:prSet presAssocID="{539280F9-4ECE-4E0F-9FCA-9B03F0CE6755}" presName="spaceRect" presStyleCnt="0"/>
      <dgm:spPr/>
    </dgm:pt>
    <dgm:pt modelId="{B77A02E7-7189-4BD2-A8A4-F68C105AC150}" type="pres">
      <dgm:prSet presAssocID="{539280F9-4ECE-4E0F-9FCA-9B03F0CE6755}" presName="textRect" presStyleLbl="revTx" presStyleIdx="2" presStyleCnt="5">
        <dgm:presLayoutVars>
          <dgm:chMax val="1"/>
          <dgm:chPref val="1"/>
        </dgm:presLayoutVars>
      </dgm:prSet>
      <dgm:spPr/>
    </dgm:pt>
    <dgm:pt modelId="{61F2D0F4-EBA9-4025-8518-BD152B896FB6}" type="pres">
      <dgm:prSet presAssocID="{9665BBB1-3807-4FA7-AEC6-DB6AAC8A7E18}" presName="sibTrans" presStyleCnt="0"/>
      <dgm:spPr/>
    </dgm:pt>
    <dgm:pt modelId="{C5AEB1D7-E9D3-40E8-8A2B-330BC9DA38C8}" type="pres">
      <dgm:prSet presAssocID="{D05C347B-D8BA-4CB8-8564-84A28FDD7483}" presName="compNode" presStyleCnt="0"/>
      <dgm:spPr/>
    </dgm:pt>
    <dgm:pt modelId="{9C41AD5A-4098-4F46-BF09-BF8CE3BC8DCF}" type="pres">
      <dgm:prSet presAssocID="{D05C347B-D8BA-4CB8-8564-84A28FDD7483}" presName="iconBgRect" presStyleLbl="bgShp" presStyleIdx="3" presStyleCnt="5"/>
      <dgm:spPr/>
    </dgm:pt>
    <dgm:pt modelId="{7883E010-23FA-47F4-A8AE-90C74EAD9816}" type="pres">
      <dgm:prSet presAssocID="{D05C347B-D8BA-4CB8-8564-84A28FDD748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90E99267-680B-48F9-BBA5-58C4A61DEE92}" type="pres">
      <dgm:prSet presAssocID="{D05C347B-D8BA-4CB8-8564-84A28FDD7483}" presName="spaceRect" presStyleCnt="0"/>
      <dgm:spPr/>
    </dgm:pt>
    <dgm:pt modelId="{7D21C436-9C88-4868-A13A-BF674A539637}" type="pres">
      <dgm:prSet presAssocID="{D05C347B-D8BA-4CB8-8564-84A28FDD7483}" presName="textRect" presStyleLbl="revTx" presStyleIdx="3" presStyleCnt="5">
        <dgm:presLayoutVars>
          <dgm:chMax val="1"/>
          <dgm:chPref val="1"/>
        </dgm:presLayoutVars>
      </dgm:prSet>
      <dgm:spPr/>
    </dgm:pt>
    <dgm:pt modelId="{63C428CD-3A0E-458E-A857-E19670C2C830}" type="pres">
      <dgm:prSet presAssocID="{516291B6-7BC1-4A5D-9701-6D5F14EFC13B}" presName="sibTrans" presStyleCnt="0"/>
      <dgm:spPr/>
    </dgm:pt>
    <dgm:pt modelId="{9945AD01-3F49-4C1F-A5DE-72C0A6385E66}" type="pres">
      <dgm:prSet presAssocID="{9EB1440C-EBA1-4061-84E3-44C64398B997}" presName="compNode" presStyleCnt="0"/>
      <dgm:spPr/>
    </dgm:pt>
    <dgm:pt modelId="{E83EFD3D-DC9A-4197-BA96-3ED478730299}" type="pres">
      <dgm:prSet presAssocID="{9EB1440C-EBA1-4061-84E3-44C64398B997}" presName="iconBgRect" presStyleLbl="bgShp" presStyleIdx="4" presStyleCnt="5"/>
      <dgm:spPr/>
    </dgm:pt>
    <dgm:pt modelId="{7B3A1459-40DE-45A4-8B66-F270CD7A5645}" type="pres">
      <dgm:prSet presAssocID="{9EB1440C-EBA1-4061-84E3-44C64398B99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65AB95AE-C74C-4728-850E-18BF29DE4DB4}" type="pres">
      <dgm:prSet presAssocID="{9EB1440C-EBA1-4061-84E3-44C64398B997}" presName="spaceRect" presStyleCnt="0"/>
      <dgm:spPr/>
    </dgm:pt>
    <dgm:pt modelId="{D264CF0C-D6BA-4E5B-91BD-E14C929E8EC3}" type="pres">
      <dgm:prSet presAssocID="{9EB1440C-EBA1-4061-84E3-44C64398B99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E104E12-2280-49C8-A1A4-947F46AD5F0B}" type="presOf" srcId="{999359D4-F08B-4083-9E5D-9B88F998367E}" destId="{FFC2B7E3-3933-4A79-B269-5283836E7B85}" srcOrd="0" destOrd="0" presId="urn:microsoft.com/office/officeart/2018/5/layout/IconCircleLabelList"/>
    <dgm:cxn modelId="{B4D56629-9E66-46D7-8027-946BD2C9721B}" type="presOf" srcId="{9AD11F68-789B-4F15-A024-290E0F3D2500}" destId="{997FCF83-B7F1-4A89-80E8-982B06F4F61B}" srcOrd="0" destOrd="0" presId="urn:microsoft.com/office/officeart/2018/5/layout/IconCircleLabelList"/>
    <dgm:cxn modelId="{8E689D3F-4639-4688-B547-335427CDD75F}" type="presOf" srcId="{0C1E44D3-DB38-4A15-900C-4FB2C547DAB5}" destId="{63E57951-0228-449F-B6A0-4920548F26EB}" srcOrd="0" destOrd="0" presId="urn:microsoft.com/office/officeart/2018/5/layout/IconCircleLabelList"/>
    <dgm:cxn modelId="{86F37F74-1CF5-45C3-9F1B-368B7E96732A}" type="presOf" srcId="{9EB1440C-EBA1-4061-84E3-44C64398B997}" destId="{D264CF0C-D6BA-4E5B-91BD-E14C929E8EC3}" srcOrd="0" destOrd="0" presId="urn:microsoft.com/office/officeart/2018/5/layout/IconCircleLabelList"/>
    <dgm:cxn modelId="{D3932479-A551-4A9A-BC61-6DDC010BC1E9}" type="presOf" srcId="{D05C347B-D8BA-4CB8-8564-84A28FDD7483}" destId="{7D21C436-9C88-4868-A13A-BF674A539637}" srcOrd="0" destOrd="0" presId="urn:microsoft.com/office/officeart/2018/5/layout/IconCircleLabelList"/>
    <dgm:cxn modelId="{AD4523A4-FEE2-4B78-9A2A-DC813D900AE3}" srcId="{9AD11F68-789B-4F15-A024-290E0F3D2500}" destId="{0C1E44D3-DB38-4A15-900C-4FB2C547DAB5}" srcOrd="0" destOrd="0" parTransId="{D61C013C-346C-49CD-9E89-21DB877B95D2}" sibTransId="{D344A587-034E-4F63-AEC7-9EE5AF5DF39A}"/>
    <dgm:cxn modelId="{A07F61B3-6DE0-4FD0-BF3E-F3DB8A681BD3}" type="presOf" srcId="{539280F9-4ECE-4E0F-9FCA-9B03F0CE6755}" destId="{B77A02E7-7189-4BD2-A8A4-F68C105AC150}" srcOrd="0" destOrd="0" presId="urn:microsoft.com/office/officeart/2018/5/layout/IconCircleLabelList"/>
    <dgm:cxn modelId="{E7BC1ED0-0AB5-4794-AB7A-4E5333A12E59}" srcId="{9AD11F68-789B-4F15-A024-290E0F3D2500}" destId="{D05C347B-D8BA-4CB8-8564-84A28FDD7483}" srcOrd="3" destOrd="0" parTransId="{77762510-2A69-4261-91AD-C01CB62CDB59}" sibTransId="{516291B6-7BC1-4A5D-9701-6D5F14EFC13B}"/>
    <dgm:cxn modelId="{1227C8D0-8E20-431B-A92B-D432FCC9E19A}" srcId="{9AD11F68-789B-4F15-A024-290E0F3D2500}" destId="{999359D4-F08B-4083-9E5D-9B88F998367E}" srcOrd="1" destOrd="0" parTransId="{8C7CF814-A0DD-41C2-9C72-8171B60FF5BB}" sibTransId="{BE8A00F2-DE27-4426-95A6-184924C7E0BC}"/>
    <dgm:cxn modelId="{4FFC6CD8-4D5D-4189-A3BD-AAA29C5B5FE6}" srcId="{9AD11F68-789B-4F15-A024-290E0F3D2500}" destId="{9EB1440C-EBA1-4061-84E3-44C64398B997}" srcOrd="4" destOrd="0" parTransId="{4B1C4DD1-D858-4BCC-AD84-151237AA2001}" sibTransId="{568DD3BC-8D6E-47FE-BCC9-5E104AC559CF}"/>
    <dgm:cxn modelId="{08E423E5-60CE-423F-907C-93726AB05F6C}" srcId="{9AD11F68-789B-4F15-A024-290E0F3D2500}" destId="{539280F9-4ECE-4E0F-9FCA-9B03F0CE6755}" srcOrd="2" destOrd="0" parTransId="{491E5614-862D-4D2F-81CB-44B37A019966}" sibTransId="{9665BBB1-3807-4FA7-AEC6-DB6AAC8A7E18}"/>
    <dgm:cxn modelId="{E15CB872-73E2-4E3B-8755-44D3EFB3A46A}" type="presParOf" srcId="{997FCF83-B7F1-4A89-80E8-982B06F4F61B}" destId="{07B1F29A-2C55-47CC-9B23-42637C643D89}" srcOrd="0" destOrd="0" presId="urn:microsoft.com/office/officeart/2018/5/layout/IconCircleLabelList"/>
    <dgm:cxn modelId="{ABCCE1B3-48C8-49BB-9C28-A87A89332160}" type="presParOf" srcId="{07B1F29A-2C55-47CC-9B23-42637C643D89}" destId="{DC210009-5BE2-4574-8F89-52872FBB42B8}" srcOrd="0" destOrd="0" presId="urn:microsoft.com/office/officeart/2018/5/layout/IconCircleLabelList"/>
    <dgm:cxn modelId="{BAC15515-6185-409C-AAA1-4729654772F4}" type="presParOf" srcId="{07B1F29A-2C55-47CC-9B23-42637C643D89}" destId="{2C106D01-8A02-4685-9346-6359A5DC00AF}" srcOrd="1" destOrd="0" presId="urn:microsoft.com/office/officeart/2018/5/layout/IconCircleLabelList"/>
    <dgm:cxn modelId="{E11F7CC6-37B7-4630-8D16-CBEFBBD46E1B}" type="presParOf" srcId="{07B1F29A-2C55-47CC-9B23-42637C643D89}" destId="{CFD8CFC8-CFC2-47CD-AE18-E6FFA95169BD}" srcOrd="2" destOrd="0" presId="urn:microsoft.com/office/officeart/2018/5/layout/IconCircleLabelList"/>
    <dgm:cxn modelId="{920948BE-F9DC-4599-9071-749613F0C82D}" type="presParOf" srcId="{07B1F29A-2C55-47CC-9B23-42637C643D89}" destId="{63E57951-0228-449F-B6A0-4920548F26EB}" srcOrd="3" destOrd="0" presId="urn:microsoft.com/office/officeart/2018/5/layout/IconCircleLabelList"/>
    <dgm:cxn modelId="{D1A57C9A-5A6C-443F-B9ED-A5F61BFE078B}" type="presParOf" srcId="{997FCF83-B7F1-4A89-80E8-982B06F4F61B}" destId="{DA975F1D-1756-4175-8467-CB1B2F5B63DC}" srcOrd="1" destOrd="0" presId="urn:microsoft.com/office/officeart/2018/5/layout/IconCircleLabelList"/>
    <dgm:cxn modelId="{EA91825D-831B-483B-B0B4-4E43CC669D75}" type="presParOf" srcId="{997FCF83-B7F1-4A89-80E8-982B06F4F61B}" destId="{6B96E8C8-B9F1-424F-92E0-29A3A78D40CA}" srcOrd="2" destOrd="0" presId="urn:microsoft.com/office/officeart/2018/5/layout/IconCircleLabelList"/>
    <dgm:cxn modelId="{90D6CFDF-0A9B-462D-BF7E-2F049ECF9A3E}" type="presParOf" srcId="{6B96E8C8-B9F1-424F-92E0-29A3A78D40CA}" destId="{5AB6707E-137C-4606-BDE8-205E31F74D40}" srcOrd="0" destOrd="0" presId="urn:microsoft.com/office/officeart/2018/5/layout/IconCircleLabelList"/>
    <dgm:cxn modelId="{04265FB9-214F-4286-8FC1-89F4B6BFCA0A}" type="presParOf" srcId="{6B96E8C8-B9F1-424F-92E0-29A3A78D40CA}" destId="{776ACAD6-A474-48DD-BD88-EC4822605C88}" srcOrd="1" destOrd="0" presId="urn:microsoft.com/office/officeart/2018/5/layout/IconCircleLabelList"/>
    <dgm:cxn modelId="{15D514CE-35C4-4C6E-BCA5-2EBF393921F5}" type="presParOf" srcId="{6B96E8C8-B9F1-424F-92E0-29A3A78D40CA}" destId="{DF4C3DA0-D5B5-47AC-A757-DC9773CB0933}" srcOrd="2" destOrd="0" presId="urn:microsoft.com/office/officeart/2018/5/layout/IconCircleLabelList"/>
    <dgm:cxn modelId="{D562DEAB-15A9-4E94-9C00-D9F8D30C1BD0}" type="presParOf" srcId="{6B96E8C8-B9F1-424F-92E0-29A3A78D40CA}" destId="{FFC2B7E3-3933-4A79-B269-5283836E7B85}" srcOrd="3" destOrd="0" presId="urn:microsoft.com/office/officeart/2018/5/layout/IconCircleLabelList"/>
    <dgm:cxn modelId="{8EE52CC6-BCFE-4A12-9D60-C4FD351C465C}" type="presParOf" srcId="{997FCF83-B7F1-4A89-80E8-982B06F4F61B}" destId="{9B8E3F61-00F2-4220-A442-6B0C1FD21E89}" srcOrd="3" destOrd="0" presId="urn:microsoft.com/office/officeart/2018/5/layout/IconCircleLabelList"/>
    <dgm:cxn modelId="{3DAF379B-9548-407A-8AC1-568148840464}" type="presParOf" srcId="{997FCF83-B7F1-4A89-80E8-982B06F4F61B}" destId="{D3D41AFB-3624-449D-B06B-60F91931DFBA}" srcOrd="4" destOrd="0" presId="urn:microsoft.com/office/officeart/2018/5/layout/IconCircleLabelList"/>
    <dgm:cxn modelId="{4E7D6890-65BA-4F79-9F43-C8761F5774C9}" type="presParOf" srcId="{D3D41AFB-3624-449D-B06B-60F91931DFBA}" destId="{56A1CE12-E9D4-40FD-BC9D-D334A2FEB958}" srcOrd="0" destOrd="0" presId="urn:microsoft.com/office/officeart/2018/5/layout/IconCircleLabelList"/>
    <dgm:cxn modelId="{884D1079-FE76-4707-9311-289D9DADC67F}" type="presParOf" srcId="{D3D41AFB-3624-449D-B06B-60F91931DFBA}" destId="{182E8552-20DE-4AAC-BA19-A7CF4BE05DF4}" srcOrd="1" destOrd="0" presId="urn:microsoft.com/office/officeart/2018/5/layout/IconCircleLabelList"/>
    <dgm:cxn modelId="{D6BF6CAC-9AA0-4C69-ACE7-D2355A7435D3}" type="presParOf" srcId="{D3D41AFB-3624-449D-B06B-60F91931DFBA}" destId="{549FBB0D-B5C6-4C77-B2CF-E54FC2DD7F61}" srcOrd="2" destOrd="0" presId="urn:microsoft.com/office/officeart/2018/5/layout/IconCircleLabelList"/>
    <dgm:cxn modelId="{5EA97DE9-E0BD-4B8A-9CEB-1AAA521F3B9D}" type="presParOf" srcId="{D3D41AFB-3624-449D-B06B-60F91931DFBA}" destId="{B77A02E7-7189-4BD2-A8A4-F68C105AC150}" srcOrd="3" destOrd="0" presId="urn:microsoft.com/office/officeart/2018/5/layout/IconCircleLabelList"/>
    <dgm:cxn modelId="{67D536A0-1E2E-4527-B362-8713FA110B47}" type="presParOf" srcId="{997FCF83-B7F1-4A89-80E8-982B06F4F61B}" destId="{61F2D0F4-EBA9-4025-8518-BD152B896FB6}" srcOrd="5" destOrd="0" presId="urn:microsoft.com/office/officeart/2018/5/layout/IconCircleLabelList"/>
    <dgm:cxn modelId="{7281636C-35BF-416C-811A-CA5E8DD18A79}" type="presParOf" srcId="{997FCF83-B7F1-4A89-80E8-982B06F4F61B}" destId="{C5AEB1D7-E9D3-40E8-8A2B-330BC9DA38C8}" srcOrd="6" destOrd="0" presId="urn:microsoft.com/office/officeart/2018/5/layout/IconCircleLabelList"/>
    <dgm:cxn modelId="{8D8CCD9B-6DBB-458A-B6FC-490EC4185E59}" type="presParOf" srcId="{C5AEB1D7-E9D3-40E8-8A2B-330BC9DA38C8}" destId="{9C41AD5A-4098-4F46-BF09-BF8CE3BC8DCF}" srcOrd="0" destOrd="0" presId="urn:microsoft.com/office/officeart/2018/5/layout/IconCircleLabelList"/>
    <dgm:cxn modelId="{D2FA653F-AA2D-4D33-9315-EB4F866725BD}" type="presParOf" srcId="{C5AEB1D7-E9D3-40E8-8A2B-330BC9DA38C8}" destId="{7883E010-23FA-47F4-A8AE-90C74EAD9816}" srcOrd="1" destOrd="0" presId="urn:microsoft.com/office/officeart/2018/5/layout/IconCircleLabelList"/>
    <dgm:cxn modelId="{CCC12AAE-334B-4DD0-A81A-6DB99FAE69ED}" type="presParOf" srcId="{C5AEB1D7-E9D3-40E8-8A2B-330BC9DA38C8}" destId="{90E99267-680B-48F9-BBA5-58C4A61DEE92}" srcOrd="2" destOrd="0" presId="urn:microsoft.com/office/officeart/2018/5/layout/IconCircleLabelList"/>
    <dgm:cxn modelId="{3FAC16A1-3ED8-482C-9D11-77C1C6D47541}" type="presParOf" srcId="{C5AEB1D7-E9D3-40E8-8A2B-330BC9DA38C8}" destId="{7D21C436-9C88-4868-A13A-BF674A539637}" srcOrd="3" destOrd="0" presId="urn:microsoft.com/office/officeart/2018/5/layout/IconCircleLabelList"/>
    <dgm:cxn modelId="{E94721BD-9EB4-4E45-BB42-B8A3D5EDF967}" type="presParOf" srcId="{997FCF83-B7F1-4A89-80E8-982B06F4F61B}" destId="{63C428CD-3A0E-458E-A857-E19670C2C830}" srcOrd="7" destOrd="0" presId="urn:microsoft.com/office/officeart/2018/5/layout/IconCircleLabelList"/>
    <dgm:cxn modelId="{E7B4DEC1-587E-4CFD-981B-253B6828D8C4}" type="presParOf" srcId="{997FCF83-B7F1-4A89-80E8-982B06F4F61B}" destId="{9945AD01-3F49-4C1F-A5DE-72C0A6385E66}" srcOrd="8" destOrd="0" presId="urn:microsoft.com/office/officeart/2018/5/layout/IconCircleLabelList"/>
    <dgm:cxn modelId="{AA9315B7-8058-4D26-B967-8BA7D05E9D2F}" type="presParOf" srcId="{9945AD01-3F49-4C1F-A5DE-72C0A6385E66}" destId="{E83EFD3D-DC9A-4197-BA96-3ED478730299}" srcOrd="0" destOrd="0" presId="urn:microsoft.com/office/officeart/2018/5/layout/IconCircleLabelList"/>
    <dgm:cxn modelId="{0404E12A-6C53-47F7-A28B-12D33998E0B8}" type="presParOf" srcId="{9945AD01-3F49-4C1F-A5DE-72C0A6385E66}" destId="{7B3A1459-40DE-45A4-8B66-F270CD7A5645}" srcOrd="1" destOrd="0" presId="urn:microsoft.com/office/officeart/2018/5/layout/IconCircleLabelList"/>
    <dgm:cxn modelId="{CAFFCDC1-6648-4505-B847-9960EC827E6D}" type="presParOf" srcId="{9945AD01-3F49-4C1F-A5DE-72C0A6385E66}" destId="{65AB95AE-C74C-4728-850E-18BF29DE4DB4}" srcOrd="2" destOrd="0" presId="urn:microsoft.com/office/officeart/2018/5/layout/IconCircleLabelList"/>
    <dgm:cxn modelId="{11D1D8FB-3EB1-4451-B874-5F2ED714754B}" type="presParOf" srcId="{9945AD01-3F49-4C1F-A5DE-72C0A6385E66}" destId="{D264CF0C-D6BA-4E5B-91BD-E14C929E8E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7A7279-0176-4E33-A714-99D501396BD7}" type="doc">
      <dgm:prSet loTypeId="urn:microsoft.com/office/officeart/2005/8/layout/h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7BAC00-310C-4F28-86C3-8DF87C82CAA3}">
      <dgm:prSet phldrT="[Text]"/>
      <dgm:spPr/>
      <dgm:t>
        <a:bodyPr/>
        <a:lstStyle/>
        <a:p>
          <a:r>
            <a:rPr lang="en-US" dirty="0"/>
            <a:t>PEOPLE</a:t>
          </a:r>
        </a:p>
      </dgm:t>
    </dgm:pt>
    <dgm:pt modelId="{03DF8AA5-C4D4-4DAB-A601-29F4C4567881}" type="parTrans" cxnId="{BFDBC3B5-21A5-4B82-BF5C-76B495170D39}">
      <dgm:prSet/>
      <dgm:spPr/>
      <dgm:t>
        <a:bodyPr/>
        <a:lstStyle/>
        <a:p>
          <a:endParaRPr lang="en-US"/>
        </a:p>
      </dgm:t>
    </dgm:pt>
    <dgm:pt modelId="{5996FA1E-8AC0-453D-BB8A-831019C323C3}" type="sibTrans" cxnId="{BFDBC3B5-21A5-4B82-BF5C-76B495170D39}">
      <dgm:prSet/>
      <dgm:spPr/>
      <dgm:t>
        <a:bodyPr/>
        <a:lstStyle/>
        <a:p>
          <a:endParaRPr lang="en-US"/>
        </a:p>
      </dgm:t>
    </dgm:pt>
    <dgm:pt modelId="{57A29C27-73AA-437D-8EC5-EF10208F1EB1}">
      <dgm:prSet phldrT="[Text]"/>
      <dgm:spPr/>
      <dgm:t>
        <a:bodyPr/>
        <a:lstStyle/>
        <a:p>
          <a:r>
            <a:rPr lang="en-US" dirty="0"/>
            <a:t>Individuals in your field nationally and internationally</a:t>
          </a:r>
        </a:p>
      </dgm:t>
    </dgm:pt>
    <dgm:pt modelId="{40B28366-2FD8-42D3-8611-B392EAF64B31}" type="parTrans" cxnId="{3AF0306C-8E21-4F9C-9A64-F97FA9648040}">
      <dgm:prSet/>
      <dgm:spPr/>
      <dgm:t>
        <a:bodyPr/>
        <a:lstStyle/>
        <a:p>
          <a:endParaRPr lang="en-US"/>
        </a:p>
      </dgm:t>
    </dgm:pt>
    <dgm:pt modelId="{1224CDAF-15A1-4770-B34E-E45D22D8C740}" type="sibTrans" cxnId="{3AF0306C-8E21-4F9C-9A64-F97FA9648040}">
      <dgm:prSet/>
      <dgm:spPr/>
      <dgm:t>
        <a:bodyPr/>
        <a:lstStyle/>
        <a:p>
          <a:endParaRPr lang="en-US"/>
        </a:p>
      </dgm:t>
    </dgm:pt>
    <dgm:pt modelId="{703F8B72-1D3F-4C7C-A357-C2F0A885EDF6}">
      <dgm:prSet phldrT="[Text]"/>
      <dgm:spPr/>
      <dgm:t>
        <a:bodyPr/>
        <a:lstStyle/>
        <a:p>
          <a:r>
            <a:rPr lang="en-US" dirty="0"/>
            <a:t>PITCH</a:t>
          </a:r>
        </a:p>
      </dgm:t>
    </dgm:pt>
    <dgm:pt modelId="{B533EA26-D1B7-49B8-BEAC-BB0573AF4A15}" type="parTrans" cxnId="{BD4DA811-6F03-44D0-8C6C-E4F997E7684A}">
      <dgm:prSet/>
      <dgm:spPr/>
      <dgm:t>
        <a:bodyPr/>
        <a:lstStyle/>
        <a:p>
          <a:endParaRPr lang="en-US"/>
        </a:p>
      </dgm:t>
    </dgm:pt>
    <dgm:pt modelId="{CAF2E5CC-83C1-48D5-9137-2E1500673C32}" type="sibTrans" cxnId="{BD4DA811-6F03-44D0-8C6C-E4F997E7684A}">
      <dgm:prSet/>
      <dgm:spPr/>
      <dgm:t>
        <a:bodyPr/>
        <a:lstStyle/>
        <a:p>
          <a:endParaRPr lang="en-US"/>
        </a:p>
      </dgm:t>
    </dgm:pt>
    <dgm:pt modelId="{6A5E8648-39B8-41E3-A8E5-AEBFA07BCDDE}">
      <dgm:prSet phldrT="[Text]"/>
      <dgm:spPr/>
      <dgm:t>
        <a:bodyPr/>
        <a:lstStyle/>
        <a:p>
          <a:r>
            <a:rPr lang="en-US" dirty="0"/>
            <a:t>Clear Vision</a:t>
          </a:r>
        </a:p>
      </dgm:t>
    </dgm:pt>
    <dgm:pt modelId="{FF28D0DF-0943-426C-9A3C-42C16C224022}" type="parTrans" cxnId="{A8F0E9B4-5346-46D4-BE45-801390754198}">
      <dgm:prSet/>
      <dgm:spPr/>
      <dgm:t>
        <a:bodyPr/>
        <a:lstStyle/>
        <a:p>
          <a:endParaRPr lang="en-US"/>
        </a:p>
      </dgm:t>
    </dgm:pt>
    <dgm:pt modelId="{7196DDB0-5E2D-4DF9-BA0F-63120F587472}" type="sibTrans" cxnId="{A8F0E9B4-5346-46D4-BE45-801390754198}">
      <dgm:prSet/>
      <dgm:spPr/>
      <dgm:t>
        <a:bodyPr/>
        <a:lstStyle/>
        <a:p>
          <a:endParaRPr lang="en-US"/>
        </a:p>
      </dgm:t>
    </dgm:pt>
    <dgm:pt modelId="{B3903581-F02A-4A7C-A55C-28D893943D12}">
      <dgm:prSet phldrT="[Text]"/>
      <dgm:spPr/>
      <dgm:t>
        <a:bodyPr/>
        <a:lstStyle/>
        <a:p>
          <a:r>
            <a:rPr lang="en-US" dirty="0"/>
            <a:t>PLACES</a:t>
          </a:r>
        </a:p>
      </dgm:t>
    </dgm:pt>
    <dgm:pt modelId="{F0B27622-979A-4A45-8E2D-449AEEBB9661}" type="parTrans" cxnId="{5AF49998-7BE7-4E6C-80E3-CDA2B78F96F2}">
      <dgm:prSet/>
      <dgm:spPr/>
      <dgm:t>
        <a:bodyPr/>
        <a:lstStyle/>
        <a:p>
          <a:endParaRPr lang="en-US"/>
        </a:p>
      </dgm:t>
    </dgm:pt>
    <dgm:pt modelId="{8497243B-CE5C-4AD4-85D1-505F1CC37C27}" type="sibTrans" cxnId="{5AF49998-7BE7-4E6C-80E3-CDA2B78F96F2}">
      <dgm:prSet/>
      <dgm:spPr/>
      <dgm:t>
        <a:bodyPr/>
        <a:lstStyle/>
        <a:p>
          <a:endParaRPr lang="en-US"/>
        </a:p>
      </dgm:t>
    </dgm:pt>
    <dgm:pt modelId="{1039695A-574C-4D53-A0A1-A8DE8CE9D378}">
      <dgm:prSet phldrT="[Text]"/>
      <dgm:spPr/>
      <dgm:t>
        <a:bodyPr/>
        <a:lstStyle/>
        <a:p>
          <a:r>
            <a:rPr lang="en-US" dirty="0"/>
            <a:t>Professional Conferences</a:t>
          </a:r>
        </a:p>
      </dgm:t>
    </dgm:pt>
    <dgm:pt modelId="{44893763-44E9-4E4E-A24B-5174CF292E1A}" type="parTrans" cxnId="{3CFE00B0-CE00-487A-B237-2DD77ADF4962}">
      <dgm:prSet/>
      <dgm:spPr/>
      <dgm:t>
        <a:bodyPr/>
        <a:lstStyle/>
        <a:p>
          <a:endParaRPr lang="en-US"/>
        </a:p>
      </dgm:t>
    </dgm:pt>
    <dgm:pt modelId="{A6B03FB9-DD88-49D5-A5FE-5F3F0D488FDD}" type="sibTrans" cxnId="{3CFE00B0-CE00-487A-B237-2DD77ADF4962}">
      <dgm:prSet/>
      <dgm:spPr/>
      <dgm:t>
        <a:bodyPr/>
        <a:lstStyle/>
        <a:p>
          <a:endParaRPr lang="en-US"/>
        </a:p>
      </dgm:t>
    </dgm:pt>
    <dgm:pt modelId="{4FE24E81-2A1A-4002-A427-A366CB85456A}">
      <dgm:prSet/>
      <dgm:spPr/>
      <dgm:t>
        <a:bodyPr/>
        <a:lstStyle/>
        <a:p>
          <a:endParaRPr lang="en-US" dirty="0"/>
        </a:p>
      </dgm:t>
    </dgm:pt>
    <dgm:pt modelId="{B22D626B-7644-417F-9041-EBF6A9785D6F}" type="parTrans" cxnId="{3B9F300A-093B-47DD-B57F-AF05BB7E31DC}">
      <dgm:prSet/>
      <dgm:spPr/>
      <dgm:t>
        <a:bodyPr/>
        <a:lstStyle/>
        <a:p>
          <a:endParaRPr lang="en-US"/>
        </a:p>
      </dgm:t>
    </dgm:pt>
    <dgm:pt modelId="{2D3D06F7-4D33-4F77-B8D0-3191ED4AD423}" type="sibTrans" cxnId="{3B9F300A-093B-47DD-B57F-AF05BB7E31DC}">
      <dgm:prSet/>
      <dgm:spPr/>
      <dgm:t>
        <a:bodyPr/>
        <a:lstStyle/>
        <a:p>
          <a:endParaRPr lang="en-US"/>
        </a:p>
      </dgm:t>
    </dgm:pt>
    <dgm:pt modelId="{AEF6AEC2-85CE-4A67-BB8E-9538FEB16677}">
      <dgm:prSet/>
      <dgm:spPr/>
      <dgm:t>
        <a:bodyPr/>
        <a:lstStyle/>
        <a:p>
          <a:endParaRPr lang="en-US" dirty="0"/>
        </a:p>
      </dgm:t>
    </dgm:pt>
    <dgm:pt modelId="{23A41790-8029-4041-A51C-3ED6F8FDF00A}" type="parTrans" cxnId="{CAB88FD9-EF7C-4949-AF25-D73F49FEF3D6}">
      <dgm:prSet/>
      <dgm:spPr/>
      <dgm:t>
        <a:bodyPr/>
        <a:lstStyle/>
        <a:p>
          <a:endParaRPr lang="en-US"/>
        </a:p>
      </dgm:t>
    </dgm:pt>
    <dgm:pt modelId="{EF867833-F3CE-4AE9-B327-A132846978C1}" type="sibTrans" cxnId="{CAB88FD9-EF7C-4949-AF25-D73F49FEF3D6}">
      <dgm:prSet/>
      <dgm:spPr/>
      <dgm:t>
        <a:bodyPr/>
        <a:lstStyle/>
        <a:p>
          <a:endParaRPr lang="en-US"/>
        </a:p>
      </dgm:t>
    </dgm:pt>
    <dgm:pt modelId="{EF201C15-546A-4B08-AA0B-721BAD5E9743}">
      <dgm:prSet/>
      <dgm:spPr/>
      <dgm:t>
        <a:bodyPr/>
        <a:lstStyle/>
        <a:p>
          <a:endParaRPr lang="en-US" dirty="0"/>
        </a:p>
      </dgm:t>
    </dgm:pt>
    <dgm:pt modelId="{1774301A-2BF5-4849-932C-C5977F594A9A}" type="parTrans" cxnId="{B28148D6-C3E5-4C85-95A3-B932315E0EC4}">
      <dgm:prSet/>
      <dgm:spPr/>
      <dgm:t>
        <a:bodyPr/>
        <a:lstStyle/>
        <a:p>
          <a:endParaRPr lang="en-US"/>
        </a:p>
      </dgm:t>
    </dgm:pt>
    <dgm:pt modelId="{2E7E38E2-D309-422B-8038-95FA886B6939}" type="sibTrans" cxnId="{B28148D6-C3E5-4C85-95A3-B932315E0EC4}">
      <dgm:prSet/>
      <dgm:spPr/>
      <dgm:t>
        <a:bodyPr/>
        <a:lstStyle/>
        <a:p>
          <a:endParaRPr lang="en-US"/>
        </a:p>
      </dgm:t>
    </dgm:pt>
    <dgm:pt modelId="{5F15D9C4-12B8-41FF-8928-29F4FFD9DF98}">
      <dgm:prSet/>
      <dgm:spPr/>
      <dgm:t>
        <a:bodyPr/>
        <a:lstStyle/>
        <a:p>
          <a:endParaRPr lang="en-US" dirty="0"/>
        </a:p>
      </dgm:t>
    </dgm:pt>
    <dgm:pt modelId="{B6452968-A8C2-4789-BB4C-1B60B662CDB9}" type="parTrans" cxnId="{264F501D-BA4D-41A9-B605-FDB91480C274}">
      <dgm:prSet/>
      <dgm:spPr/>
      <dgm:t>
        <a:bodyPr/>
        <a:lstStyle/>
        <a:p>
          <a:endParaRPr lang="en-US"/>
        </a:p>
      </dgm:t>
    </dgm:pt>
    <dgm:pt modelId="{549356FC-F005-427E-A0AF-012738D0A03B}" type="sibTrans" cxnId="{264F501D-BA4D-41A9-B605-FDB91480C274}">
      <dgm:prSet/>
      <dgm:spPr/>
      <dgm:t>
        <a:bodyPr/>
        <a:lstStyle/>
        <a:p>
          <a:endParaRPr lang="en-US"/>
        </a:p>
      </dgm:t>
    </dgm:pt>
    <dgm:pt modelId="{8E8A2BAF-2A3F-4F07-B95C-2F2602DD8E50}">
      <dgm:prSet/>
      <dgm:spPr/>
      <dgm:t>
        <a:bodyPr/>
        <a:lstStyle/>
        <a:p>
          <a:r>
            <a:rPr lang="en-US" dirty="0"/>
            <a:t>Seminars</a:t>
          </a:r>
        </a:p>
      </dgm:t>
    </dgm:pt>
    <dgm:pt modelId="{D2B156E7-60AE-4374-B306-A8367D29D26B}" type="parTrans" cxnId="{1F13EF5E-FDC3-4EA0-A44F-C5E3AEFD1E65}">
      <dgm:prSet/>
      <dgm:spPr/>
      <dgm:t>
        <a:bodyPr/>
        <a:lstStyle/>
        <a:p>
          <a:endParaRPr lang="en-US"/>
        </a:p>
      </dgm:t>
    </dgm:pt>
    <dgm:pt modelId="{2BBE8BBB-CDDD-4CE5-B9B6-C883B7655299}" type="sibTrans" cxnId="{1F13EF5E-FDC3-4EA0-A44F-C5E3AEFD1E65}">
      <dgm:prSet/>
      <dgm:spPr/>
      <dgm:t>
        <a:bodyPr/>
        <a:lstStyle/>
        <a:p>
          <a:endParaRPr lang="en-US"/>
        </a:p>
      </dgm:t>
    </dgm:pt>
    <dgm:pt modelId="{2470DF0A-8B63-43F7-B897-4A23DBDD9F5F}">
      <dgm:prSet/>
      <dgm:spPr/>
      <dgm:t>
        <a:bodyPr/>
        <a:lstStyle/>
        <a:p>
          <a:r>
            <a:rPr lang="en-US" dirty="0"/>
            <a:t>Exhibitions</a:t>
          </a:r>
        </a:p>
      </dgm:t>
    </dgm:pt>
    <dgm:pt modelId="{789171B2-0E32-4164-9341-C29BD5C17DF0}" type="parTrans" cxnId="{1911AEFF-A56C-4C7E-8B9B-CCA387FCE770}">
      <dgm:prSet/>
      <dgm:spPr/>
      <dgm:t>
        <a:bodyPr/>
        <a:lstStyle/>
        <a:p>
          <a:endParaRPr lang="en-US"/>
        </a:p>
      </dgm:t>
    </dgm:pt>
    <dgm:pt modelId="{22B6E9D6-681A-4F39-93CA-5CFFEED558ED}" type="sibTrans" cxnId="{1911AEFF-A56C-4C7E-8B9B-CCA387FCE770}">
      <dgm:prSet/>
      <dgm:spPr/>
      <dgm:t>
        <a:bodyPr/>
        <a:lstStyle/>
        <a:p>
          <a:endParaRPr lang="en-US"/>
        </a:p>
      </dgm:t>
    </dgm:pt>
    <dgm:pt modelId="{8D90804F-965A-470D-8970-72CED7F3D24F}">
      <dgm:prSet/>
      <dgm:spPr/>
      <dgm:t>
        <a:bodyPr/>
        <a:lstStyle/>
        <a:p>
          <a:r>
            <a:rPr lang="en-US" dirty="0"/>
            <a:t>Special Sessions</a:t>
          </a:r>
        </a:p>
      </dgm:t>
    </dgm:pt>
    <dgm:pt modelId="{7F2104EF-178E-4352-A598-B5549DBDE3A0}" type="parTrans" cxnId="{B1F53057-A383-472A-B061-2C20ABC0BA2A}">
      <dgm:prSet/>
      <dgm:spPr/>
      <dgm:t>
        <a:bodyPr/>
        <a:lstStyle/>
        <a:p>
          <a:endParaRPr lang="en-US"/>
        </a:p>
      </dgm:t>
    </dgm:pt>
    <dgm:pt modelId="{BF7F0092-80F1-468C-BE2E-AF7BA36B3CB5}" type="sibTrans" cxnId="{B1F53057-A383-472A-B061-2C20ABC0BA2A}">
      <dgm:prSet/>
      <dgm:spPr/>
      <dgm:t>
        <a:bodyPr/>
        <a:lstStyle/>
        <a:p>
          <a:endParaRPr lang="en-US"/>
        </a:p>
      </dgm:t>
    </dgm:pt>
    <dgm:pt modelId="{623BDCA7-5BB8-4EAC-AE36-63A44B5B76CD}">
      <dgm:prSet/>
      <dgm:spPr/>
      <dgm:t>
        <a:bodyPr/>
        <a:lstStyle/>
        <a:p>
          <a:r>
            <a:rPr lang="en-US" dirty="0"/>
            <a:t>Scientific Meetings</a:t>
          </a:r>
        </a:p>
      </dgm:t>
    </dgm:pt>
    <dgm:pt modelId="{08044816-8D8B-4D03-9E45-BDCF3A44EA24}" type="parTrans" cxnId="{BAEAD1C5-7071-47C0-95DC-0F7C505079EB}">
      <dgm:prSet/>
      <dgm:spPr/>
      <dgm:t>
        <a:bodyPr/>
        <a:lstStyle/>
        <a:p>
          <a:endParaRPr lang="en-US"/>
        </a:p>
      </dgm:t>
    </dgm:pt>
    <dgm:pt modelId="{8FCA9667-7EDD-4CB4-8D6E-CFDF73E1C172}" type="sibTrans" cxnId="{BAEAD1C5-7071-47C0-95DC-0F7C505079EB}">
      <dgm:prSet/>
      <dgm:spPr/>
      <dgm:t>
        <a:bodyPr/>
        <a:lstStyle/>
        <a:p>
          <a:endParaRPr lang="en-US"/>
        </a:p>
      </dgm:t>
    </dgm:pt>
    <dgm:pt modelId="{DDF9D4C2-3028-4694-8CE1-451BCE1A2820}">
      <dgm:prSet/>
      <dgm:spPr/>
      <dgm:t>
        <a:bodyPr/>
        <a:lstStyle/>
        <a:p>
          <a:r>
            <a:rPr lang="en-US" dirty="0"/>
            <a:t>Scientific Discussions</a:t>
          </a:r>
        </a:p>
      </dgm:t>
    </dgm:pt>
    <dgm:pt modelId="{61425D19-5D74-4B3E-B087-0491C9598EE5}" type="parTrans" cxnId="{A1E59AEF-6685-43CD-9801-18BF5CCB6C92}">
      <dgm:prSet/>
      <dgm:spPr/>
      <dgm:t>
        <a:bodyPr/>
        <a:lstStyle/>
        <a:p>
          <a:endParaRPr lang="en-US"/>
        </a:p>
      </dgm:t>
    </dgm:pt>
    <dgm:pt modelId="{D1B63E78-FAD9-47BE-AB8E-7FC6FAD81FCF}" type="sibTrans" cxnId="{A1E59AEF-6685-43CD-9801-18BF5CCB6C92}">
      <dgm:prSet/>
      <dgm:spPr/>
      <dgm:t>
        <a:bodyPr/>
        <a:lstStyle/>
        <a:p>
          <a:endParaRPr lang="en-US"/>
        </a:p>
      </dgm:t>
    </dgm:pt>
    <dgm:pt modelId="{5BA57410-6372-4B60-8BF1-BD3AF4A2CE2B}">
      <dgm:prSet phldrT="[Text]"/>
      <dgm:spPr/>
      <dgm:t>
        <a:bodyPr/>
        <a:lstStyle/>
        <a:p>
          <a:r>
            <a:rPr lang="en-US" dirty="0"/>
            <a:t>Center or Program Directors</a:t>
          </a:r>
        </a:p>
      </dgm:t>
    </dgm:pt>
    <dgm:pt modelId="{87D5AC68-F3A9-4488-ACFE-EA4DAE75968C}" type="parTrans" cxnId="{340A51B0-7335-45A5-A8FF-6B8A7944245B}">
      <dgm:prSet/>
      <dgm:spPr/>
      <dgm:t>
        <a:bodyPr/>
        <a:lstStyle/>
        <a:p>
          <a:endParaRPr lang="en-US"/>
        </a:p>
      </dgm:t>
    </dgm:pt>
    <dgm:pt modelId="{394ED7F0-85F0-4479-B985-7BD4B0A74D46}" type="sibTrans" cxnId="{340A51B0-7335-45A5-A8FF-6B8A7944245B}">
      <dgm:prSet/>
      <dgm:spPr/>
      <dgm:t>
        <a:bodyPr/>
        <a:lstStyle/>
        <a:p>
          <a:endParaRPr lang="en-US"/>
        </a:p>
      </dgm:t>
    </dgm:pt>
    <dgm:pt modelId="{A6B94247-92B2-46AD-A52A-DC17618EC787}">
      <dgm:prSet phldrT="[Text]"/>
      <dgm:spPr/>
      <dgm:t>
        <a:bodyPr/>
        <a:lstStyle/>
        <a:p>
          <a:r>
            <a:rPr lang="en-US" dirty="0"/>
            <a:t>Grant Recipients</a:t>
          </a:r>
        </a:p>
      </dgm:t>
    </dgm:pt>
    <dgm:pt modelId="{B8A1A65E-0B88-40B3-94A1-EFEACC1EB78A}" type="parTrans" cxnId="{00DDFF1E-597E-4CCC-97B3-A1E2AD59101C}">
      <dgm:prSet/>
      <dgm:spPr/>
      <dgm:t>
        <a:bodyPr/>
        <a:lstStyle/>
        <a:p>
          <a:endParaRPr lang="en-US"/>
        </a:p>
      </dgm:t>
    </dgm:pt>
    <dgm:pt modelId="{287B175E-33CE-4A4B-836C-B0A5533F05DB}" type="sibTrans" cxnId="{00DDFF1E-597E-4CCC-97B3-A1E2AD59101C}">
      <dgm:prSet/>
      <dgm:spPr/>
      <dgm:t>
        <a:bodyPr/>
        <a:lstStyle/>
        <a:p>
          <a:endParaRPr lang="en-US"/>
        </a:p>
      </dgm:t>
    </dgm:pt>
    <dgm:pt modelId="{D7B6ACC9-BED5-493A-9B71-8F1373EDD92A}">
      <dgm:prSet phldrT="[Text]"/>
      <dgm:spPr/>
      <dgm:t>
        <a:bodyPr/>
        <a:lstStyle/>
        <a:p>
          <a:r>
            <a:rPr lang="en-US" dirty="0"/>
            <a:t>Faculty &amp; Research Award Recipients</a:t>
          </a:r>
        </a:p>
      </dgm:t>
    </dgm:pt>
    <dgm:pt modelId="{FCDADE55-AD17-4692-9718-086FDBB44A01}" type="parTrans" cxnId="{6AC7168A-F204-4F4B-80C5-3E6A96089EFD}">
      <dgm:prSet/>
      <dgm:spPr/>
      <dgm:t>
        <a:bodyPr/>
        <a:lstStyle/>
        <a:p>
          <a:endParaRPr lang="en-US"/>
        </a:p>
      </dgm:t>
    </dgm:pt>
    <dgm:pt modelId="{302798F6-AC15-4C1F-9A94-B809121DD37F}" type="sibTrans" cxnId="{6AC7168A-F204-4F4B-80C5-3E6A96089EFD}">
      <dgm:prSet/>
      <dgm:spPr/>
      <dgm:t>
        <a:bodyPr/>
        <a:lstStyle/>
        <a:p>
          <a:endParaRPr lang="en-US"/>
        </a:p>
      </dgm:t>
    </dgm:pt>
    <dgm:pt modelId="{14D008D0-E8B1-4BF4-8628-1D499D88A4D6}">
      <dgm:prSet phldrT="[Text]"/>
      <dgm:spPr/>
      <dgm:t>
        <a:bodyPr/>
        <a:lstStyle/>
        <a:p>
          <a:r>
            <a:rPr lang="en-US" dirty="0"/>
            <a:t>Agency Grant or Program Officers</a:t>
          </a:r>
        </a:p>
        <a:p>
          <a:endParaRPr lang="en-US" dirty="0"/>
        </a:p>
      </dgm:t>
    </dgm:pt>
    <dgm:pt modelId="{0D916FC6-433C-4049-AC64-01AB2A611137}" type="parTrans" cxnId="{253518BF-8B32-4DAD-8857-CEF00F4E0DCA}">
      <dgm:prSet/>
      <dgm:spPr/>
      <dgm:t>
        <a:bodyPr/>
        <a:lstStyle/>
        <a:p>
          <a:endParaRPr lang="en-US"/>
        </a:p>
      </dgm:t>
    </dgm:pt>
    <dgm:pt modelId="{666599ED-8986-49B4-8EDA-786C6674E1C5}" type="sibTrans" cxnId="{253518BF-8B32-4DAD-8857-CEF00F4E0DCA}">
      <dgm:prSet/>
      <dgm:spPr/>
      <dgm:t>
        <a:bodyPr/>
        <a:lstStyle/>
        <a:p>
          <a:endParaRPr lang="en-US"/>
        </a:p>
      </dgm:t>
    </dgm:pt>
    <dgm:pt modelId="{4571088B-2B9B-4824-BB33-499FC995E57E}">
      <dgm:prSet phldrT="[Text]"/>
      <dgm:spPr/>
      <dgm:t>
        <a:bodyPr/>
        <a:lstStyle/>
        <a:p>
          <a:r>
            <a:rPr lang="en-US" dirty="0"/>
            <a:t>Why/Ask</a:t>
          </a:r>
        </a:p>
      </dgm:t>
    </dgm:pt>
    <dgm:pt modelId="{CC032FC3-9604-4338-A3D7-8584DC801BFA}" type="parTrans" cxnId="{62E2E1EB-C459-45CA-A95A-6C23E64ABF99}">
      <dgm:prSet/>
      <dgm:spPr/>
      <dgm:t>
        <a:bodyPr/>
        <a:lstStyle/>
        <a:p>
          <a:endParaRPr lang="en-US"/>
        </a:p>
      </dgm:t>
    </dgm:pt>
    <dgm:pt modelId="{7F243422-AB68-4E2C-9948-8EE382FEDB27}" type="sibTrans" cxnId="{62E2E1EB-C459-45CA-A95A-6C23E64ABF99}">
      <dgm:prSet/>
      <dgm:spPr/>
      <dgm:t>
        <a:bodyPr/>
        <a:lstStyle/>
        <a:p>
          <a:endParaRPr lang="en-US"/>
        </a:p>
      </dgm:t>
    </dgm:pt>
    <dgm:pt modelId="{49907727-DE14-49D7-BB2D-8AEC23B9331F}">
      <dgm:prSet phldrT="[Text]"/>
      <dgm:spPr/>
      <dgm:t>
        <a:bodyPr/>
        <a:lstStyle/>
        <a:p>
          <a:r>
            <a:rPr lang="en-US" dirty="0"/>
            <a:t>Closing/Flow-up</a:t>
          </a:r>
        </a:p>
      </dgm:t>
    </dgm:pt>
    <dgm:pt modelId="{EC264CFF-871A-4E90-9159-72B240D3F4D8}" type="parTrans" cxnId="{287C0F70-D7DC-4CF7-A09F-717559E8E252}">
      <dgm:prSet/>
      <dgm:spPr/>
      <dgm:t>
        <a:bodyPr/>
        <a:lstStyle/>
        <a:p>
          <a:endParaRPr lang="en-US"/>
        </a:p>
      </dgm:t>
    </dgm:pt>
    <dgm:pt modelId="{5F838A1B-CF3F-4714-80F6-0CCDF030FB10}" type="sibTrans" cxnId="{287C0F70-D7DC-4CF7-A09F-717559E8E252}">
      <dgm:prSet/>
      <dgm:spPr/>
      <dgm:t>
        <a:bodyPr/>
        <a:lstStyle/>
        <a:p>
          <a:endParaRPr lang="en-US"/>
        </a:p>
      </dgm:t>
    </dgm:pt>
    <dgm:pt modelId="{35850FB0-93C1-4C00-8C27-D8BA44E330B5}">
      <dgm:prSet phldrT="[Text]"/>
      <dgm:spPr/>
      <dgm:t>
        <a:bodyPr/>
        <a:lstStyle/>
        <a:p>
          <a:r>
            <a:rPr lang="en-US" dirty="0"/>
            <a:t>Show Gratitude</a:t>
          </a:r>
        </a:p>
      </dgm:t>
    </dgm:pt>
    <dgm:pt modelId="{E07F2D78-C387-420C-B692-01CB83B209B0}" type="parTrans" cxnId="{01945B00-A161-4657-B388-0C4C0C2E82C2}">
      <dgm:prSet/>
      <dgm:spPr/>
      <dgm:t>
        <a:bodyPr/>
        <a:lstStyle/>
        <a:p>
          <a:endParaRPr lang="en-US"/>
        </a:p>
      </dgm:t>
    </dgm:pt>
    <dgm:pt modelId="{65140CF6-6F7A-4D4B-92EB-B7C86211D0EB}" type="sibTrans" cxnId="{01945B00-A161-4657-B388-0C4C0C2E82C2}">
      <dgm:prSet/>
      <dgm:spPr/>
      <dgm:t>
        <a:bodyPr/>
        <a:lstStyle/>
        <a:p>
          <a:endParaRPr lang="en-US"/>
        </a:p>
      </dgm:t>
    </dgm:pt>
    <dgm:pt modelId="{8EB25815-9ADA-4A4C-A728-549258633E73}">
      <dgm:prSet phldrT="[Text]"/>
      <dgm:spPr/>
      <dgm:t>
        <a:bodyPr/>
        <a:lstStyle/>
        <a:p>
          <a:r>
            <a:rPr lang="en-US" dirty="0"/>
            <a:t>Intro</a:t>
          </a:r>
        </a:p>
      </dgm:t>
    </dgm:pt>
    <dgm:pt modelId="{59310559-6981-47C9-A0DF-C85FD5334927}" type="parTrans" cxnId="{B89F2AF7-3F1A-4157-984A-E4AE19A6C3BD}">
      <dgm:prSet/>
      <dgm:spPr/>
      <dgm:t>
        <a:bodyPr/>
        <a:lstStyle/>
        <a:p>
          <a:endParaRPr lang="en-US"/>
        </a:p>
      </dgm:t>
    </dgm:pt>
    <dgm:pt modelId="{169B6401-29F0-43D0-A339-0BE7C4538FE6}" type="sibTrans" cxnId="{B89F2AF7-3F1A-4157-984A-E4AE19A6C3BD}">
      <dgm:prSet/>
      <dgm:spPr/>
      <dgm:t>
        <a:bodyPr/>
        <a:lstStyle/>
        <a:p>
          <a:endParaRPr lang="en-US"/>
        </a:p>
      </dgm:t>
    </dgm:pt>
    <dgm:pt modelId="{A435CDB5-BFE4-4DC4-B605-5343CBC58D23}" type="pres">
      <dgm:prSet presAssocID="{F17A7279-0176-4E33-A714-99D501396BD7}" presName="Name0" presStyleCnt="0">
        <dgm:presLayoutVars>
          <dgm:dir/>
          <dgm:animLvl val="lvl"/>
          <dgm:resizeHandles val="exact"/>
        </dgm:presLayoutVars>
      </dgm:prSet>
      <dgm:spPr/>
    </dgm:pt>
    <dgm:pt modelId="{F377ECFF-E486-44C0-A81E-6A063E216CB6}" type="pres">
      <dgm:prSet presAssocID="{737BAC00-310C-4F28-86C3-8DF87C82CAA3}" presName="composite" presStyleCnt="0"/>
      <dgm:spPr/>
    </dgm:pt>
    <dgm:pt modelId="{D80DCB7D-5FBA-400E-BF10-DDE780AD33F3}" type="pres">
      <dgm:prSet presAssocID="{737BAC00-310C-4F28-86C3-8DF87C82CAA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C6C73A3-9FC1-4743-A453-E997D7DEDE34}" type="pres">
      <dgm:prSet presAssocID="{737BAC00-310C-4F28-86C3-8DF87C82CAA3}" presName="desTx" presStyleLbl="alignAccFollowNode1" presStyleIdx="0" presStyleCnt="3">
        <dgm:presLayoutVars>
          <dgm:bulletEnabled val="1"/>
        </dgm:presLayoutVars>
      </dgm:prSet>
      <dgm:spPr/>
    </dgm:pt>
    <dgm:pt modelId="{8613F432-9644-46C8-A21E-2B8D36772713}" type="pres">
      <dgm:prSet presAssocID="{5996FA1E-8AC0-453D-BB8A-831019C323C3}" presName="space" presStyleCnt="0"/>
      <dgm:spPr/>
    </dgm:pt>
    <dgm:pt modelId="{F0C59837-EA97-4D67-AD49-97BBAFEBA77A}" type="pres">
      <dgm:prSet presAssocID="{703F8B72-1D3F-4C7C-A357-C2F0A885EDF6}" presName="composite" presStyleCnt="0"/>
      <dgm:spPr/>
    </dgm:pt>
    <dgm:pt modelId="{C28141F3-2770-43A6-9A34-99CA1AEDBC86}" type="pres">
      <dgm:prSet presAssocID="{703F8B72-1D3F-4C7C-A357-C2F0A885EDF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BADEBE5-A102-4342-A65F-67FFCF71B0A8}" type="pres">
      <dgm:prSet presAssocID="{703F8B72-1D3F-4C7C-A357-C2F0A885EDF6}" presName="desTx" presStyleLbl="alignAccFollowNode1" presStyleIdx="1" presStyleCnt="3">
        <dgm:presLayoutVars>
          <dgm:bulletEnabled val="1"/>
        </dgm:presLayoutVars>
      </dgm:prSet>
      <dgm:spPr/>
    </dgm:pt>
    <dgm:pt modelId="{4052EA7A-BFA1-4426-8F3C-7AF64F69E444}" type="pres">
      <dgm:prSet presAssocID="{CAF2E5CC-83C1-48D5-9137-2E1500673C32}" presName="space" presStyleCnt="0"/>
      <dgm:spPr/>
    </dgm:pt>
    <dgm:pt modelId="{0F32E2A2-E9C7-40A8-A5D6-E8DFE574E3EA}" type="pres">
      <dgm:prSet presAssocID="{B3903581-F02A-4A7C-A55C-28D893943D12}" presName="composite" presStyleCnt="0"/>
      <dgm:spPr/>
    </dgm:pt>
    <dgm:pt modelId="{497FC110-AC1B-40BF-A840-6419C4D44853}" type="pres">
      <dgm:prSet presAssocID="{B3903581-F02A-4A7C-A55C-28D893943D1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749A4DC-BDCD-4A09-86C0-5343D8479756}" type="pres">
      <dgm:prSet presAssocID="{B3903581-F02A-4A7C-A55C-28D893943D1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1945B00-A161-4657-B388-0C4C0C2E82C2}" srcId="{703F8B72-1D3F-4C7C-A357-C2F0A885EDF6}" destId="{35850FB0-93C1-4C00-8C27-D8BA44E330B5}" srcOrd="4" destOrd="0" parTransId="{E07F2D78-C387-420C-B692-01CB83B209B0}" sibTransId="{65140CF6-6F7A-4D4B-92EB-B7C86211D0EB}"/>
    <dgm:cxn modelId="{E6EEBC08-2152-498A-BAEE-3F638DBE5784}" type="presOf" srcId="{8E8A2BAF-2A3F-4F07-B95C-2F2602DD8E50}" destId="{5749A4DC-BDCD-4A09-86C0-5343D8479756}" srcOrd="0" destOrd="1" presId="urn:microsoft.com/office/officeart/2005/8/layout/hList1"/>
    <dgm:cxn modelId="{3B9F300A-093B-47DD-B57F-AF05BB7E31DC}" srcId="{703F8B72-1D3F-4C7C-A357-C2F0A885EDF6}" destId="{4FE24E81-2A1A-4002-A427-A366CB85456A}" srcOrd="5" destOrd="0" parTransId="{B22D626B-7644-417F-9041-EBF6A9785D6F}" sibTransId="{2D3D06F7-4D33-4F77-B8D0-3191ED4AD423}"/>
    <dgm:cxn modelId="{BD4DA811-6F03-44D0-8C6C-E4F997E7684A}" srcId="{F17A7279-0176-4E33-A714-99D501396BD7}" destId="{703F8B72-1D3F-4C7C-A357-C2F0A885EDF6}" srcOrd="1" destOrd="0" parTransId="{B533EA26-D1B7-49B8-BEAC-BB0573AF4A15}" sibTransId="{CAF2E5CC-83C1-48D5-9137-2E1500673C32}"/>
    <dgm:cxn modelId="{156A4C18-D659-42FB-ABCB-9F50CE7E7C86}" type="presOf" srcId="{DDF9D4C2-3028-4694-8CE1-451BCE1A2820}" destId="{5749A4DC-BDCD-4A09-86C0-5343D8479756}" srcOrd="0" destOrd="5" presId="urn:microsoft.com/office/officeart/2005/8/layout/hList1"/>
    <dgm:cxn modelId="{264F501D-BA4D-41A9-B605-FDB91480C274}" srcId="{703F8B72-1D3F-4C7C-A357-C2F0A885EDF6}" destId="{5F15D9C4-12B8-41FF-8928-29F4FFD9DF98}" srcOrd="8" destOrd="0" parTransId="{B6452968-A8C2-4789-BB4C-1B60B662CDB9}" sibTransId="{549356FC-F005-427E-A0AF-012738D0A03B}"/>
    <dgm:cxn modelId="{00DDFF1E-597E-4CCC-97B3-A1E2AD59101C}" srcId="{737BAC00-310C-4F28-86C3-8DF87C82CAA3}" destId="{A6B94247-92B2-46AD-A52A-DC17618EC787}" srcOrd="2" destOrd="0" parTransId="{B8A1A65E-0B88-40B3-94A1-EFEACC1EB78A}" sibTransId="{287B175E-33CE-4A4B-836C-B0A5533F05DB}"/>
    <dgm:cxn modelId="{05CF0A26-0750-491C-B1DF-9B6EF3B1C0D3}" type="presOf" srcId="{4571088B-2B9B-4824-BB33-499FC995E57E}" destId="{1BADEBE5-A102-4342-A65F-67FFCF71B0A8}" srcOrd="0" destOrd="2" presId="urn:microsoft.com/office/officeart/2005/8/layout/hList1"/>
    <dgm:cxn modelId="{D022B32D-CCDB-4551-B459-6714557B79BF}" type="presOf" srcId="{49907727-DE14-49D7-BB2D-8AEC23B9331F}" destId="{1BADEBE5-A102-4342-A65F-67FFCF71B0A8}" srcOrd="0" destOrd="3" presId="urn:microsoft.com/office/officeart/2005/8/layout/hList1"/>
    <dgm:cxn modelId="{61C2C82E-D974-4687-8D28-BDB2F6226855}" type="presOf" srcId="{D7B6ACC9-BED5-493A-9B71-8F1373EDD92A}" destId="{8C6C73A3-9FC1-4743-A453-E997D7DEDE34}" srcOrd="0" destOrd="3" presId="urn:microsoft.com/office/officeart/2005/8/layout/hList1"/>
    <dgm:cxn modelId="{1F13EF5E-FDC3-4EA0-A44F-C5E3AEFD1E65}" srcId="{B3903581-F02A-4A7C-A55C-28D893943D12}" destId="{8E8A2BAF-2A3F-4F07-B95C-2F2602DD8E50}" srcOrd="1" destOrd="0" parTransId="{D2B156E7-60AE-4374-B306-A8367D29D26B}" sibTransId="{2BBE8BBB-CDDD-4CE5-B9B6-C883B7655299}"/>
    <dgm:cxn modelId="{4A491648-F49B-4B16-BAE0-882579A68E4C}" type="presOf" srcId="{1039695A-574C-4D53-A0A1-A8DE8CE9D378}" destId="{5749A4DC-BDCD-4A09-86C0-5343D8479756}" srcOrd="0" destOrd="0" presId="urn:microsoft.com/office/officeart/2005/8/layout/hList1"/>
    <dgm:cxn modelId="{3AF0306C-8E21-4F9C-9A64-F97FA9648040}" srcId="{737BAC00-310C-4F28-86C3-8DF87C82CAA3}" destId="{57A29C27-73AA-437D-8EC5-EF10208F1EB1}" srcOrd="0" destOrd="0" parTransId="{40B28366-2FD8-42D3-8611-B392EAF64B31}" sibTransId="{1224CDAF-15A1-4770-B34E-E45D22D8C740}"/>
    <dgm:cxn modelId="{287C0F70-D7DC-4CF7-A09F-717559E8E252}" srcId="{703F8B72-1D3F-4C7C-A357-C2F0A885EDF6}" destId="{49907727-DE14-49D7-BB2D-8AEC23B9331F}" srcOrd="3" destOrd="0" parTransId="{EC264CFF-871A-4E90-9159-72B240D3F4D8}" sibTransId="{5F838A1B-CF3F-4714-80F6-0CCDF030FB10}"/>
    <dgm:cxn modelId="{B1F53057-A383-472A-B061-2C20ABC0BA2A}" srcId="{B3903581-F02A-4A7C-A55C-28D893943D12}" destId="{8D90804F-965A-470D-8970-72CED7F3D24F}" srcOrd="3" destOrd="0" parTransId="{7F2104EF-178E-4352-A598-B5549DBDE3A0}" sibTransId="{BF7F0092-80F1-468C-BE2E-AF7BA36B3CB5}"/>
    <dgm:cxn modelId="{18BEAC7F-1047-43F0-B18B-628A13140B43}" type="presOf" srcId="{14D008D0-E8B1-4BF4-8628-1D499D88A4D6}" destId="{8C6C73A3-9FC1-4743-A453-E997D7DEDE34}" srcOrd="0" destOrd="4" presId="urn:microsoft.com/office/officeart/2005/8/layout/hList1"/>
    <dgm:cxn modelId="{F2A93281-4CA5-46BB-A582-F88F1209EC0A}" type="presOf" srcId="{8D90804F-965A-470D-8970-72CED7F3D24F}" destId="{5749A4DC-BDCD-4A09-86C0-5343D8479756}" srcOrd="0" destOrd="3" presId="urn:microsoft.com/office/officeart/2005/8/layout/hList1"/>
    <dgm:cxn modelId="{406D9185-BD64-4376-8FA5-898A48293382}" type="presOf" srcId="{35850FB0-93C1-4C00-8C27-D8BA44E330B5}" destId="{1BADEBE5-A102-4342-A65F-67FFCF71B0A8}" srcOrd="0" destOrd="4" presId="urn:microsoft.com/office/officeart/2005/8/layout/hList1"/>
    <dgm:cxn modelId="{41A6AD88-E23F-4D39-8093-4E1E5EA87040}" type="presOf" srcId="{A6B94247-92B2-46AD-A52A-DC17618EC787}" destId="{8C6C73A3-9FC1-4743-A453-E997D7DEDE34}" srcOrd="0" destOrd="2" presId="urn:microsoft.com/office/officeart/2005/8/layout/hList1"/>
    <dgm:cxn modelId="{6AC7168A-F204-4F4B-80C5-3E6A96089EFD}" srcId="{737BAC00-310C-4F28-86C3-8DF87C82CAA3}" destId="{D7B6ACC9-BED5-493A-9B71-8F1373EDD92A}" srcOrd="3" destOrd="0" parTransId="{FCDADE55-AD17-4692-9718-086FDBB44A01}" sibTransId="{302798F6-AC15-4C1F-9A94-B809121DD37F}"/>
    <dgm:cxn modelId="{9AF18297-88D6-4161-AEF3-3518F586EC01}" type="presOf" srcId="{703F8B72-1D3F-4C7C-A357-C2F0A885EDF6}" destId="{C28141F3-2770-43A6-9A34-99CA1AEDBC86}" srcOrd="0" destOrd="0" presId="urn:microsoft.com/office/officeart/2005/8/layout/hList1"/>
    <dgm:cxn modelId="{5AF49998-7BE7-4E6C-80E3-CDA2B78F96F2}" srcId="{F17A7279-0176-4E33-A714-99D501396BD7}" destId="{B3903581-F02A-4A7C-A55C-28D893943D12}" srcOrd="2" destOrd="0" parTransId="{F0B27622-979A-4A45-8E2D-449AEEBB9661}" sibTransId="{8497243B-CE5C-4AD4-85D1-505F1CC37C27}"/>
    <dgm:cxn modelId="{3055319F-994A-4A51-B7F5-A028B78C9412}" type="presOf" srcId="{8EB25815-9ADA-4A4C-A728-549258633E73}" destId="{1BADEBE5-A102-4342-A65F-67FFCF71B0A8}" srcOrd="0" destOrd="1" presId="urn:microsoft.com/office/officeart/2005/8/layout/hList1"/>
    <dgm:cxn modelId="{EF8255A3-F131-48C5-8DE4-5811470E0D78}" type="presOf" srcId="{B3903581-F02A-4A7C-A55C-28D893943D12}" destId="{497FC110-AC1B-40BF-A840-6419C4D44853}" srcOrd="0" destOrd="0" presId="urn:microsoft.com/office/officeart/2005/8/layout/hList1"/>
    <dgm:cxn modelId="{85A65AA6-5B1A-475C-9463-86A644C1B271}" type="presOf" srcId="{5BA57410-6372-4B60-8BF1-BD3AF4A2CE2B}" destId="{8C6C73A3-9FC1-4743-A453-E997D7DEDE34}" srcOrd="0" destOrd="1" presId="urn:microsoft.com/office/officeart/2005/8/layout/hList1"/>
    <dgm:cxn modelId="{3CFE00B0-CE00-487A-B237-2DD77ADF4962}" srcId="{B3903581-F02A-4A7C-A55C-28D893943D12}" destId="{1039695A-574C-4D53-A0A1-A8DE8CE9D378}" srcOrd="0" destOrd="0" parTransId="{44893763-44E9-4E4E-A24B-5174CF292E1A}" sibTransId="{A6B03FB9-DD88-49D5-A5FE-5F3F0D488FDD}"/>
    <dgm:cxn modelId="{340A51B0-7335-45A5-A8FF-6B8A7944245B}" srcId="{737BAC00-310C-4F28-86C3-8DF87C82CAA3}" destId="{5BA57410-6372-4B60-8BF1-BD3AF4A2CE2B}" srcOrd="1" destOrd="0" parTransId="{87D5AC68-F3A9-4488-ACFE-EA4DAE75968C}" sibTransId="{394ED7F0-85F0-4479-B985-7BD4B0A74D46}"/>
    <dgm:cxn modelId="{756D26B1-F365-462D-81A4-456955B9DC5C}" type="presOf" srcId="{EF201C15-546A-4B08-AA0B-721BAD5E9743}" destId="{1BADEBE5-A102-4342-A65F-67FFCF71B0A8}" srcOrd="0" destOrd="7" presId="urn:microsoft.com/office/officeart/2005/8/layout/hList1"/>
    <dgm:cxn modelId="{705A33B1-3411-46A5-862A-9615FC1D0B5F}" type="presOf" srcId="{5F15D9C4-12B8-41FF-8928-29F4FFD9DF98}" destId="{1BADEBE5-A102-4342-A65F-67FFCF71B0A8}" srcOrd="0" destOrd="8" presId="urn:microsoft.com/office/officeart/2005/8/layout/hList1"/>
    <dgm:cxn modelId="{711E8CB3-DD6A-49C2-9637-A0AC062AE0C0}" type="presOf" srcId="{2470DF0A-8B63-43F7-B897-4A23DBDD9F5F}" destId="{5749A4DC-BDCD-4A09-86C0-5343D8479756}" srcOrd="0" destOrd="2" presId="urn:microsoft.com/office/officeart/2005/8/layout/hList1"/>
    <dgm:cxn modelId="{A8F0E9B4-5346-46D4-BE45-801390754198}" srcId="{703F8B72-1D3F-4C7C-A357-C2F0A885EDF6}" destId="{6A5E8648-39B8-41E3-A8E5-AEBFA07BCDDE}" srcOrd="0" destOrd="0" parTransId="{FF28D0DF-0943-426C-9A3C-42C16C224022}" sibTransId="{7196DDB0-5E2D-4DF9-BA0F-63120F587472}"/>
    <dgm:cxn modelId="{BFDBC3B5-21A5-4B82-BF5C-76B495170D39}" srcId="{F17A7279-0176-4E33-A714-99D501396BD7}" destId="{737BAC00-310C-4F28-86C3-8DF87C82CAA3}" srcOrd="0" destOrd="0" parTransId="{03DF8AA5-C4D4-4DAB-A601-29F4C4567881}" sibTransId="{5996FA1E-8AC0-453D-BB8A-831019C323C3}"/>
    <dgm:cxn modelId="{253518BF-8B32-4DAD-8857-CEF00F4E0DCA}" srcId="{737BAC00-310C-4F28-86C3-8DF87C82CAA3}" destId="{14D008D0-E8B1-4BF4-8628-1D499D88A4D6}" srcOrd="4" destOrd="0" parTransId="{0D916FC6-433C-4049-AC64-01AB2A611137}" sibTransId="{666599ED-8986-49B4-8EDA-786C6674E1C5}"/>
    <dgm:cxn modelId="{BAEAD1C5-7071-47C0-95DC-0F7C505079EB}" srcId="{B3903581-F02A-4A7C-A55C-28D893943D12}" destId="{623BDCA7-5BB8-4EAC-AE36-63A44B5B76CD}" srcOrd="4" destOrd="0" parTransId="{08044816-8D8B-4D03-9E45-BDCF3A44EA24}" sibTransId="{8FCA9667-7EDD-4CB4-8D6E-CFDF73E1C172}"/>
    <dgm:cxn modelId="{380340D4-DC50-4D62-8E21-54D5518F7509}" type="presOf" srcId="{57A29C27-73AA-437D-8EC5-EF10208F1EB1}" destId="{8C6C73A3-9FC1-4743-A453-E997D7DEDE34}" srcOrd="0" destOrd="0" presId="urn:microsoft.com/office/officeart/2005/8/layout/hList1"/>
    <dgm:cxn modelId="{044BA4D4-CAA2-49EC-934F-DA29AB5AB928}" type="presOf" srcId="{4FE24E81-2A1A-4002-A427-A366CB85456A}" destId="{1BADEBE5-A102-4342-A65F-67FFCF71B0A8}" srcOrd="0" destOrd="5" presId="urn:microsoft.com/office/officeart/2005/8/layout/hList1"/>
    <dgm:cxn modelId="{B28148D6-C3E5-4C85-95A3-B932315E0EC4}" srcId="{703F8B72-1D3F-4C7C-A357-C2F0A885EDF6}" destId="{EF201C15-546A-4B08-AA0B-721BAD5E9743}" srcOrd="7" destOrd="0" parTransId="{1774301A-2BF5-4849-932C-C5977F594A9A}" sibTransId="{2E7E38E2-D309-422B-8038-95FA886B6939}"/>
    <dgm:cxn modelId="{7AE14ED9-F212-44AF-B2D0-EA5B5B0525D5}" type="presOf" srcId="{737BAC00-310C-4F28-86C3-8DF87C82CAA3}" destId="{D80DCB7D-5FBA-400E-BF10-DDE780AD33F3}" srcOrd="0" destOrd="0" presId="urn:microsoft.com/office/officeart/2005/8/layout/hList1"/>
    <dgm:cxn modelId="{CAB88FD9-EF7C-4949-AF25-D73F49FEF3D6}" srcId="{703F8B72-1D3F-4C7C-A357-C2F0A885EDF6}" destId="{AEF6AEC2-85CE-4A67-BB8E-9538FEB16677}" srcOrd="6" destOrd="0" parTransId="{23A41790-8029-4041-A51C-3ED6F8FDF00A}" sibTransId="{EF867833-F3CE-4AE9-B327-A132846978C1}"/>
    <dgm:cxn modelId="{D11FF6E7-8AA1-49DE-AD5A-F9AAAD86C143}" type="presOf" srcId="{623BDCA7-5BB8-4EAC-AE36-63A44B5B76CD}" destId="{5749A4DC-BDCD-4A09-86C0-5343D8479756}" srcOrd="0" destOrd="4" presId="urn:microsoft.com/office/officeart/2005/8/layout/hList1"/>
    <dgm:cxn modelId="{62E2E1EB-C459-45CA-A95A-6C23E64ABF99}" srcId="{703F8B72-1D3F-4C7C-A357-C2F0A885EDF6}" destId="{4571088B-2B9B-4824-BB33-499FC995E57E}" srcOrd="2" destOrd="0" parTransId="{CC032FC3-9604-4338-A3D7-8584DC801BFA}" sibTransId="{7F243422-AB68-4E2C-9948-8EE382FEDB27}"/>
    <dgm:cxn modelId="{A89A22EF-7EC6-43F0-9648-59B175ECC853}" type="presOf" srcId="{AEF6AEC2-85CE-4A67-BB8E-9538FEB16677}" destId="{1BADEBE5-A102-4342-A65F-67FFCF71B0A8}" srcOrd="0" destOrd="6" presId="urn:microsoft.com/office/officeart/2005/8/layout/hList1"/>
    <dgm:cxn modelId="{A1E59AEF-6685-43CD-9801-18BF5CCB6C92}" srcId="{B3903581-F02A-4A7C-A55C-28D893943D12}" destId="{DDF9D4C2-3028-4694-8CE1-451BCE1A2820}" srcOrd="5" destOrd="0" parTransId="{61425D19-5D74-4B3E-B087-0491C9598EE5}" sibTransId="{D1B63E78-FAD9-47BE-AB8E-7FC6FAD81FCF}"/>
    <dgm:cxn modelId="{FCD58EF1-F8A6-4B81-940F-A5174AF5F8B8}" type="presOf" srcId="{6A5E8648-39B8-41E3-A8E5-AEBFA07BCDDE}" destId="{1BADEBE5-A102-4342-A65F-67FFCF71B0A8}" srcOrd="0" destOrd="0" presId="urn:microsoft.com/office/officeart/2005/8/layout/hList1"/>
    <dgm:cxn modelId="{B89F2AF7-3F1A-4157-984A-E4AE19A6C3BD}" srcId="{703F8B72-1D3F-4C7C-A357-C2F0A885EDF6}" destId="{8EB25815-9ADA-4A4C-A728-549258633E73}" srcOrd="1" destOrd="0" parTransId="{59310559-6981-47C9-A0DF-C85FD5334927}" sibTransId="{169B6401-29F0-43D0-A339-0BE7C4538FE6}"/>
    <dgm:cxn modelId="{F6BED0F7-A484-41F0-9D7A-8A9AE1ECC98F}" type="presOf" srcId="{F17A7279-0176-4E33-A714-99D501396BD7}" destId="{A435CDB5-BFE4-4DC4-B605-5343CBC58D23}" srcOrd="0" destOrd="0" presId="urn:microsoft.com/office/officeart/2005/8/layout/hList1"/>
    <dgm:cxn modelId="{1911AEFF-A56C-4C7E-8B9B-CCA387FCE770}" srcId="{B3903581-F02A-4A7C-A55C-28D893943D12}" destId="{2470DF0A-8B63-43F7-B897-4A23DBDD9F5F}" srcOrd="2" destOrd="0" parTransId="{789171B2-0E32-4164-9341-C29BD5C17DF0}" sibTransId="{22B6E9D6-681A-4F39-93CA-5CFFEED558ED}"/>
    <dgm:cxn modelId="{2D78ADFE-E767-45DF-A56E-A9B6F160C5EE}" type="presParOf" srcId="{A435CDB5-BFE4-4DC4-B605-5343CBC58D23}" destId="{F377ECFF-E486-44C0-A81E-6A063E216CB6}" srcOrd="0" destOrd="0" presId="urn:microsoft.com/office/officeart/2005/8/layout/hList1"/>
    <dgm:cxn modelId="{19919983-7A7E-4FF4-A22B-08FAF402B887}" type="presParOf" srcId="{F377ECFF-E486-44C0-A81E-6A063E216CB6}" destId="{D80DCB7D-5FBA-400E-BF10-DDE780AD33F3}" srcOrd="0" destOrd="0" presId="urn:microsoft.com/office/officeart/2005/8/layout/hList1"/>
    <dgm:cxn modelId="{F082DC55-52B0-47F3-A891-9026D64CB195}" type="presParOf" srcId="{F377ECFF-E486-44C0-A81E-6A063E216CB6}" destId="{8C6C73A3-9FC1-4743-A453-E997D7DEDE34}" srcOrd="1" destOrd="0" presId="urn:microsoft.com/office/officeart/2005/8/layout/hList1"/>
    <dgm:cxn modelId="{A77BB4A6-2FDA-446F-B7C5-79BA69F30A82}" type="presParOf" srcId="{A435CDB5-BFE4-4DC4-B605-5343CBC58D23}" destId="{8613F432-9644-46C8-A21E-2B8D36772713}" srcOrd="1" destOrd="0" presId="urn:microsoft.com/office/officeart/2005/8/layout/hList1"/>
    <dgm:cxn modelId="{CCA95C05-8097-452F-B7F8-A11B7304E18F}" type="presParOf" srcId="{A435CDB5-BFE4-4DC4-B605-5343CBC58D23}" destId="{F0C59837-EA97-4D67-AD49-97BBAFEBA77A}" srcOrd="2" destOrd="0" presId="urn:microsoft.com/office/officeart/2005/8/layout/hList1"/>
    <dgm:cxn modelId="{C5A76890-BE37-4E54-92E9-07497D330665}" type="presParOf" srcId="{F0C59837-EA97-4D67-AD49-97BBAFEBA77A}" destId="{C28141F3-2770-43A6-9A34-99CA1AEDBC86}" srcOrd="0" destOrd="0" presId="urn:microsoft.com/office/officeart/2005/8/layout/hList1"/>
    <dgm:cxn modelId="{A8D05A53-8ADD-4670-BE13-78659D070460}" type="presParOf" srcId="{F0C59837-EA97-4D67-AD49-97BBAFEBA77A}" destId="{1BADEBE5-A102-4342-A65F-67FFCF71B0A8}" srcOrd="1" destOrd="0" presId="urn:microsoft.com/office/officeart/2005/8/layout/hList1"/>
    <dgm:cxn modelId="{8E369951-0717-4DF6-A0FC-2BDB3D009229}" type="presParOf" srcId="{A435CDB5-BFE4-4DC4-B605-5343CBC58D23}" destId="{4052EA7A-BFA1-4426-8F3C-7AF64F69E444}" srcOrd="3" destOrd="0" presId="urn:microsoft.com/office/officeart/2005/8/layout/hList1"/>
    <dgm:cxn modelId="{56F4F1BA-E3C3-4E55-8157-B7D3B6E6D6D9}" type="presParOf" srcId="{A435CDB5-BFE4-4DC4-B605-5343CBC58D23}" destId="{0F32E2A2-E9C7-40A8-A5D6-E8DFE574E3EA}" srcOrd="4" destOrd="0" presId="urn:microsoft.com/office/officeart/2005/8/layout/hList1"/>
    <dgm:cxn modelId="{4767E8C9-0B77-4690-B11B-BB591A02E806}" type="presParOf" srcId="{0F32E2A2-E9C7-40A8-A5D6-E8DFE574E3EA}" destId="{497FC110-AC1B-40BF-A840-6419C4D44853}" srcOrd="0" destOrd="0" presId="urn:microsoft.com/office/officeart/2005/8/layout/hList1"/>
    <dgm:cxn modelId="{45C49C6A-D525-449E-93F0-D05F0181C9E0}" type="presParOf" srcId="{0F32E2A2-E9C7-40A8-A5D6-E8DFE574E3EA}" destId="{5749A4DC-BDCD-4A09-86C0-5343D847975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10009-5BE2-4574-8F89-52872FBB42B8}">
      <dsp:nvSpPr>
        <dsp:cNvPr id="0" name=""/>
        <dsp:cNvSpPr/>
      </dsp:nvSpPr>
      <dsp:spPr>
        <a:xfrm>
          <a:off x="443378" y="914452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06D01-8A02-4685-9346-6359A5DC00AF}">
      <dsp:nvSpPr>
        <dsp:cNvPr id="0" name=""/>
        <dsp:cNvSpPr/>
      </dsp:nvSpPr>
      <dsp:spPr>
        <a:xfrm>
          <a:off x="677378" y="114845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57951-0228-449F-B6A0-4920548F26EB}">
      <dsp:nvSpPr>
        <dsp:cNvPr id="0" name=""/>
        <dsp:cNvSpPr/>
      </dsp:nvSpPr>
      <dsp:spPr>
        <a:xfrm>
          <a:off x="92378" y="235445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List Specific Goals</a:t>
          </a:r>
        </a:p>
      </dsp:txBody>
      <dsp:txXfrm>
        <a:off x="92378" y="2354452"/>
        <a:ext cx="1800000" cy="720000"/>
      </dsp:txXfrm>
    </dsp:sp>
    <dsp:sp modelId="{5AB6707E-137C-4606-BDE8-205E31F74D40}">
      <dsp:nvSpPr>
        <dsp:cNvPr id="0" name=""/>
        <dsp:cNvSpPr/>
      </dsp:nvSpPr>
      <dsp:spPr>
        <a:xfrm>
          <a:off x="2558378" y="914452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ACAD6-A474-48DD-BD88-EC4822605C88}">
      <dsp:nvSpPr>
        <dsp:cNvPr id="0" name=""/>
        <dsp:cNvSpPr/>
      </dsp:nvSpPr>
      <dsp:spPr>
        <a:xfrm>
          <a:off x="2792378" y="114845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2B7E3-3933-4A79-B269-5283836E7B85}">
      <dsp:nvSpPr>
        <dsp:cNvPr id="0" name=""/>
        <dsp:cNvSpPr/>
      </dsp:nvSpPr>
      <dsp:spPr>
        <a:xfrm>
          <a:off x="2207378" y="235445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Develop Pitch</a:t>
          </a:r>
        </a:p>
      </dsp:txBody>
      <dsp:txXfrm>
        <a:off x="2207378" y="2354452"/>
        <a:ext cx="1800000" cy="720000"/>
      </dsp:txXfrm>
    </dsp:sp>
    <dsp:sp modelId="{56A1CE12-E9D4-40FD-BC9D-D334A2FEB958}">
      <dsp:nvSpPr>
        <dsp:cNvPr id="0" name=""/>
        <dsp:cNvSpPr/>
      </dsp:nvSpPr>
      <dsp:spPr>
        <a:xfrm>
          <a:off x="4673379" y="914452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E8552-20DE-4AAC-BA19-A7CF4BE05DF4}">
      <dsp:nvSpPr>
        <dsp:cNvPr id="0" name=""/>
        <dsp:cNvSpPr/>
      </dsp:nvSpPr>
      <dsp:spPr>
        <a:xfrm>
          <a:off x="4907379" y="114845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A02E7-7189-4BD2-A8A4-F68C105AC150}">
      <dsp:nvSpPr>
        <dsp:cNvPr id="0" name=""/>
        <dsp:cNvSpPr/>
      </dsp:nvSpPr>
      <dsp:spPr>
        <a:xfrm>
          <a:off x="4322379" y="235445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Identify People</a:t>
          </a:r>
        </a:p>
      </dsp:txBody>
      <dsp:txXfrm>
        <a:off x="4322379" y="2354452"/>
        <a:ext cx="1800000" cy="720000"/>
      </dsp:txXfrm>
    </dsp:sp>
    <dsp:sp modelId="{9C41AD5A-4098-4F46-BF09-BF8CE3BC8DCF}">
      <dsp:nvSpPr>
        <dsp:cNvPr id="0" name=""/>
        <dsp:cNvSpPr/>
      </dsp:nvSpPr>
      <dsp:spPr>
        <a:xfrm>
          <a:off x="6788379" y="914452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3E010-23FA-47F4-A8AE-90C74EAD9816}">
      <dsp:nvSpPr>
        <dsp:cNvPr id="0" name=""/>
        <dsp:cNvSpPr/>
      </dsp:nvSpPr>
      <dsp:spPr>
        <a:xfrm>
          <a:off x="7022379" y="114845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1C436-9C88-4868-A13A-BF674A539637}">
      <dsp:nvSpPr>
        <dsp:cNvPr id="0" name=""/>
        <dsp:cNvSpPr/>
      </dsp:nvSpPr>
      <dsp:spPr>
        <a:xfrm>
          <a:off x="6437379" y="235445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Identify Places</a:t>
          </a:r>
        </a:p>
      </dsp:txBody>
      <dsp:txXfrm>
        <a:off x="6437379" y="2354452"/>
        <a:ext cx="1800000" cy="720000"/>
      </dsp:txXfrm>
    </dsp:sp>
    <dsp:sp modelId="{E83EFD3D-DC9A-4197-BA96-3ED478730299}">
      <dsp:nvSpPr>
        <dsp:cNvPr id="0" name=""/>
        <dsp:cNvSpPr/>
      </dsp:nvSpPr>
      <dsp:spPr>
        <a:xfrm>
          <a:off x="8903379" y="914452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A1459-40DE-45A4-8B66-F270CD7A5645}">
      <dsp:nvSpPr>
        <dsp:cNvPr id="0" name=""/>
        <dsp:cNvSpPr/>
      </dsp:nvSpPr>
      <dsp:spPr>
        <a:xfrm>
          <a:off x="9137379" y="1148452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4CF0C-D6BA-4E5B-91BD-E14C929E8EC3}">
      <dsp:nvSpPr>
        <dsp:cNvPr id="0" name=""/>
        <dsp:cNvSpPr/>
      </dsp:nvSpPr>
      <dsp:spPr>
        <a:xfrm>
          <a:off x="8552379" y="235445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Assess the Strategy</a:t>
          </a:r>
        </a:p>
      </dsp:txBody>
      <dsp:txXfrm>
        <a:off x="8552379" y="2354452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DCB7D-5FBA-400E-BF10-DDE780AD33F3}">
      <dsp:nvSpPr>
        <dsp:cNvPr id="0" name=""/>
        <dsp:cNvSpPr/>
      </dsp:nvSpPr>
      <dsp:spPr>
        <a:xfrm>
          <a:off x="3234" y="13039"/>
          <a:ext cx="3153534" cy="4608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PEOPLE</a:t>
          </a:r>
        </a:p>
      </dsp:txBody>
      <dsp:txXfrm>
        <a:off x="3234" y="13039"/>
        <a:ext cx="3153534" cy="460800"/>
      </dsp:txXfrm>
    </dsp:sp>
    <dsp:sp modelId="{8C6C73A3-9FC1-4743-A453-E997D7DEDE34}">
      <dsp:nvSpPr>
        <dsp:cNvPr id="0" name=""/>
        <dsp:cNvSpPr/>
      </dsp:nvSpPr>
      <dsp:spPr>
        <a:xfrm>
          <a:off x="3234" y="473839"/>
          <a:ext cx="3153534" cy="253912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Individuals in your field nationally and internationally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Center or Program Directors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Grant Recipients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Faculty &amp; Research Award Recipients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Agency Grant or Program Officers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3234" y="473839"/>
        <a:ext cx="3153534" cy="2539125"/>
      </dsp:txXfrm>
    </dsp:sp>
    <dsp:sp modelId="{C28141F3-2770-43A6-9A34-99CA1AEDBC86}">
      <dsp:nvSpPr>
        <dsp:cNvPr id="0" name=""/>
        <dsp:cNvSpPr/>
      </dsp:nvSpPr>
      <dsp:spPr>
        <a:xfrm>
          <a:off x="3598263" y="13039"/>
          <a:ext cx="3153534" cy="460800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PITCH</a:t>
          </a:r>
        </a:p>
      </dsp:txBody>
      <dsp:txXfrm>
        <a:off x="3598263" y="13039"/>
        <a:ext cx="3153534" cy="460800"/>
      </dsp:txXfrm>
    </dsp:sp>
    <dsp:sp modelId="{1BADEBE5-A102-4342-A65F-67FFCF71B0A8}">
      <dsp:nvSpPr>
        <dsp:cNvPr id="0" name=""/>
        <dsp:cNvSpPr/>
      </dsp:nvSpPr>
      <dsp:spPr>
        <a:xfrm>
          <a:off x="3598263" y="473839"/>
          <a:ext cx="3153534" cy="2539125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Clear Vision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Intro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Why/Ask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Closing/Flow-up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Show Gratitude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3598263" y="473839"/>
        <a:ext cx="3153534" cy="2539125"/>
      </dsp:txXfrm>
    </dsp:sp>
    <dsp:sp modelId="{497FC110-AC1B-40BF-A840-6419C4D44853}">
      <dsp:nvSpPr>
        <dsp:cNvPr id="0" name=""/>
        <dsp:cNvSpPr/>
      </dsp:nvSpPr>
      <dsp:spPr>
        <a:xfrm>
          <a:off x="7193293" y="13039"/>
          <a:ext cx="3153534" cy="460800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PLACES</a:t>
          </a:r>
        </a:p>
      </dsp:txBody>
      <dsp:txXfrm>
        <a:off x="7193293" y="13039"/>
        <a:ext cx="3153534" cy="460800"/>
      </dsp:txXfrm>
    </dsp:sp>
    <dsp:sp modelId="{5749A4DC-BDCD-4A09-86C0-5343D8479756}">
      <dsp:nvSpPr>
        <dsp:cNvPr id="0" name=""/>
        <dsp:cNvSpPr/>
      </dsp:nvSpPr>
      <dsp:spPr>
        <a:xfrm>
          <a:off x="7193293" y="473839"/>
          <a:ext cx="3153534" cy="2539125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Professional Conferences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Seminars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Exhibitions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Special Sessions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Scientific Meetings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Scientific Discussions</a:t>
          </a:r>
        </a:p>
      </dsp:txBody>
      <dsp:txXfrm>
        <a:off x="7193293" y="473839"/>
        <a:ext cx="3153534" cy="2539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344A4-1EB0-4EE2-A1CB-D93C32C2A417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0DF4A-CE85-436B-9CE0-78D3B8648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2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1A84-8781-4E23-97FA-4ECF8EF3F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334D9-60B8-4366-8FF9-121A40CB0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A9FA-0126-495F-88C5-D12B9CA3E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5314-95C7-491A-8DAB-8174A635E7A7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7FD51-EA64-44AA-80DA-D124A3B43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F189A-05A6-4E52-8A64-284C7A6F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0A70-A938-4C8E-ABCA-5EFE6AD37A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5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10980-FFE0-4FB3-BB60-AEF4DE19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4EB802-B36B-4DE5-B9C9-22825D916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98B97-FD9B-4BDA-80F7-BCB7F369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19AF-4318-4DC8-9F47-08689F4F82E8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ABFE0-6FAB-4AD4-9462-99FC9F4F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B4532-6B81-4098-8D79-A547B789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0A70-A938-4C8E-ABCA-5EFE6AD37A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3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90E250-7F82-4FAD-8949-95DF52A0F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E0995E-DD83-481C-B3BB-6BA7C987B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6485F-A5BC-42B4-826A-687683829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89DA-5529-486D-83ED-2E0EF5F98930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745CC-3C01-4DCA-8573-27D80AFD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1E28E-BBC0-4BF8-B345-5780850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0A70-A938-4C8E-ABCA-5EFE6AD37A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4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D5240-24A4-4320-99BE-15BC5F969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A565A-8E6B-42E7-AF82-077D9F8B9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4E5BD-D029-4EEB-B3C8-7AEDE5608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F6F0-54E6-435F-AE57-67767030B9F0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6AA28-49F6-4043-B551-B25B6A42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63087-D2D5-4E23-A6AE-80E73470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0A70-A938-4C8E-ABCA-5EFE6AD37A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2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F27E7-D8E3-4064-8BFE-9E8DE3E79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B18C5-D6A7-46C3-ACFD-67BD0657D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6A01B-D1E3-4456-8E01-5CC342B4A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9364-4869-4820-AEBD-391761CF227C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C4C2B-E1B3-4BCB-AE14-5CF0A4B11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22FE8-4403-4FA3-BA5E-9A99C238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0A70-A938-4C8E-ABCA-5EFE6AD37A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4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68004-81B4-4500-A78F-ED92C56C0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0D8F4-7EC2-4687-A4F2-B719AB34C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8F1D5D-6E76-4249-9C2A-4FEC81A19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A3D2C-9ADD-40AF-B317-3E6DCDC72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C2DF-929B-465A-9D8A-F0F98DE4EBA5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C7E8F-CB0E-4733-B8A8-F5D5A24B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D6FB6-77D0-4A66-8316-215EB285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0A70-A938-4C8E-ABCA-5EFE6AD37A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C2436-75D5-4528-9EF2-F8C28C2F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4F719-3E1B-4510-B7A1-4B287BF78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66C9F-EC4D-40D8-A564-12E0E5CCE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3825F4-9012-4AE7-9A52-283B746F3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733F87-BC8D-47ED-8B10-37644865E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21D6A1-3AD7-4A6C-B88E-03E3A5C8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AF6B-5DAE-41F5-8304-261C71CC57F4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2B863-C436-4569-AB3A-EB0FE6CD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9ABC3-5F62-4609-A5BC-1F2A56507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0A70-A938-4C8E-ABCA-5EFE6AD37A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5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0E55B-1680-48D2-A1AB-6ECC76F15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006FA6-79ED-42E3-837D-406B9A3C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FC16-E51C-4C58-8EB1-74FC229FC9DD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587423-3E66-4611-B279-567B885A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318EE-02AF-43DF-B616-788F73EB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0A70-A938-4C8E-ABCA-5EFE6AD37A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3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73DFE1-E35A-4B5A-93ED-0C27B905E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A978-93EC-4634-8188-95F6072E19A2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CB44CD-8A3F-44C0-BB82-955DDD5A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DFD35-1FEF-47FD-9391-8D67A735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0A70-A938-4C8E-ABCA-5EFE6AD37A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9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EA8B4-0F4A-4383-BE96-94003EC87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31F03-EC8B-4B21-8A11-5A55561B4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7497F-5560-4C1B-94B3-0B6361C80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4A9EB-C072-44CC-84C9-7FC96C459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6AE2-0EF8-47E1-8C2E-D46C9CF8A7D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FCBD0-A9C2-4D1E-ADA6-54E91635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2EFAD-D92B-449D-A8C1-7BD506A8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0A70-A938-4C8E-ABCA-5EFE6AD37A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8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98A37-9492-4884-AAC1-B9FC05F3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7773D9-CFF0-45B4-893A-973CAEC37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F57B9-F6D2-4E35-960C-608069AF2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7680F-9FD1-42CE-B3D9-C62ED94F7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F84A-91C9-4A82-92F6-0CF4D9D7A765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FFAF3-20D3-4864-AB3D-E5DF19406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466D0-6D09-4076-BD0E-7148140B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0A70-A938-4C8E-ABCA-5EFE6AD37A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3581A9-D4A0-4D54-A745-C57D000DF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CFCD0-1881-436A-BFE0-5F877542D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998AE-630D-4C7A-A069-7657D12B1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4B600-A8BA-425C-B61F-E46B6696232C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5C7F1-A6FE-44CC-AE32-A42326AEC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680A6-D1DC-4096-8429-B2CE501C6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E0A70-A938-4C8E-ABCA-5EFE6AD37A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1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s://ictr.wisc.edu/documents/compact-between-postdoctoral-appointees-and-their-mentors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hyperlink" Target="https://ictr.wisc.edu/documents/mentorship-agreement-template/" TargetMode="External"/><Relationship Id="rId5" Type="http://schemas.openxmlformats.org/officeDocument/2006/relationships/hyperlink" Target="https://careerassessmentsite.com/tests/firo-business-firo-b-tests/about-the-firo-b/" TargetMode="External"/><Relationship Id="rId4" Type="http://schemas.openxmlformats.org/officeDocument/2006/relationships/hyperlink" Target="http://www.myersbriggs.org/my-mbti-personality-type/mbti-basics/home.htm?bhcp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33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Football field&#10;">
            <a:extLst>
              <a:ext uri="{FF2B5EF4-FFF2-40B4-BE49-F238E27FC236}">
                <a16:creationId xmlns:a16="http://schemas.microsoft.com/office/drawing/2014/main" id="{14052132-BFBC-485F-AC7F-63272C705B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4" r="2808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87655-3F25-4607-BF51-7862985EF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649" y="721805"/>
            <a:ext cx="3874686" cy="2147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dirty="0">
                <a:solidFill>
                  <a:schemeClr val="bg1"/>
                </a:solidFill>
              </a:rPr>
              <a:t>Advancing Your Career Through Networking and Mentoring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402EC-F7B3-44F7-95AA-EACD82B3E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649" y="3379979"/>
            <a:ext cx="3874685" cy="31863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Rosalina Bray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Lynn Morin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NIH Office of Extramural Research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September 15, 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6617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>
            <a:extLst>
              <a:ext uri="{FF2B5EF4-FFF2-40B4-BE49-F238E27FC236}">
                <a16:creationId xmlns:a16="http://schemas.microsoft.com/office/drawing/2014/main" id="{4B6ECB93-D7FF-4F09-A8ED-D4588EE7C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61CF41-6E7D-48EF-9028-C87D3A536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YOUR MENTORS – POLL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1B1BA-146A-46C6-A907-C81C3EDF9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many mentors do you currently have?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0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 – 2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 – 4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 or more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8" name="Picture 7" descr="Mentors">
            <a:extLst>
              <a:ext uri="{FF2B5EF4-FFF2-40B4-BE49-F238E27FC236}">
                <a16:creationId xmlns:a16="http://schemas.microsoft.com/office/drawing/2014/main" id="{B430AE62-6063-4294-99BE-76EB73B7A0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72" r="13061" b="-2"/>
          <a:stretch/>
        </p:blipFill>
        <p:spPr>
          <a:xfrm>
            <a:off x="6335270" y="2276857"/>
            <a:ext cx="5015484" cy="39001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27283-E904-4D63-A2D0-4C3CA208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EE0A70-A938-4C8E-ABCA-5EFE6AD37AB2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343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B6ECB93-D7FF-4F09-A8ED-D4588EE7C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B85E1-0D8B-44D1-8494-83D9B8F1D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YOUR MENTORS -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B2386-8E78-4E23-B180-3BFD8F00C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anchor="ctr"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would you describe the quality of your mentorship?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High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Good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Moderate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Poor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Bad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F318D9-01BE-4E5F-806D-79C72F8ED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80" r="6943"/>
          <a:stretch/>
        </p:blipFill>
        <p:spPr>
          <a:xfrm>
            <a:off x="6335270" y="2276857"/>
            <a:ext cx="5015484" cy="39001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3365B-EC3F-4B7E-8F7E-D9BCD50FE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EE0A70-A938-4C8E-ABCA-5EFE6AD37AB2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212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2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C05511-C593-4769-8130-0357D5598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Mentorship vs. Sponsorship </a:t>
            </a:r>
            <a:r>
              <a:rPr lang="en-US" sz="800" dirty="0"/>
              <a:t>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71CE7F-6AB8-476C-80F1-650BED072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626108" cy="43638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Mentors have knowledge and insight on the goals you may be trying to achieve.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u="sng" dirty="0"/>
              <a:t>Mentors</a:t>
            </a:r>
          </a:p>
          <a:p>
            <a:r>
              <a:rPr lang="en-US" sz="2000" dirty="0"/>
              <a:t>Advise</a:t>
            </a:r>
          </a:p>
          <a:p>
            <a:r>
              <a:rPr lang="en-US" sz="2000" dirty="0"/>
              <a:t>Support</a:t>
            </a:r>
          </a:p>
          <a:p>
            <a:r>
              <a:rPr lang="en-US" sz="2000" dirty="0"/>
              <a:t>Listen</a:t>
            </a:r>
          </a:p>
          <a:p>
            <a:r>
              <a:rPr lang="en-US" sz="2000" dirty="0"/>
              <a:t>Guidance</a:t>
            </a:r>
          </a:p>
          <a:p>
            <a:r>
              <a:rPr lang="en-US" sz="2000" dirty="0"/>
              <a:t>Feedback</a:t>
            </a:r>
          </a:p>
          <a:p>
            <a:r>
              <a:rPr lang="en-US" sz="2000" dirty="0"/>
              <a:t>Coaching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Advice: Have a mentoring contract</a:t>
            </a:r>
          </a:p>
        </p:txBody>
      </p:sp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D42B80-6595-41A9-B1C2-C074511B5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945" y="1412488"/>
            <a:ext cx="3562816" cy="43638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Sponsorship are leaders in an area who can advocate for you because they trust your abilities.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u="sng" dirty="0"/>
              <a:t>Sponsors</a:t>
            </a:r>
          </a:p>
          <a:p>
            <a:r>
              <a:rPr lang="en-US" sz="2000" dirty="0"/>
              <a:t>Elevate visibility</a:t>
            </a:r>
          </a:p>
          <a:p>
            <a:r>
              <a:rPr lang="en-US" sz="2000" dirty="0"/>
              <a:t>Expanded network</a:t>
            </a:r>
          </a:p>
          <a:p>
            <a:r>
              <a:rPr lang="en-US" sz="2000" dirty="0"/>
              <a:t>Champion your work</a:t>
            </a:r>
          </a:p>
          <a:p>
            <a:r>
              <a:rPr lang="en-US" sz="2000" dirty="0"/>
              <a:t>Recommend your involvement </a:t>
            </a:r>
          </a:p>
          <a:p>
            <a:endParaRPr lang="en-US" sz="2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ED481F6-5B09-4D32-A59B-1E28C76D8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2366" y="6356350"/>
            <a:ext cx="215143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EE0A70-A938-4C8E-ABCA-5EFE6AD37AB2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  <p:pic>
        <p:nvPicPr>
          <p:cNvPr id="3" name="Picture 2" descr="Signs on a post:&#10;Help&#10;Support&#10;Advice&#10;Guidance">
            <a:extLst>
              <a:ext uri="{FF2B5EF4-FFF2-40B4-BE49-F238E27FC236}">
                <a16:creationId xmlns:a16="http://schemas.microsoft.com/office/drawing/2014/main" id="{64D463D2-1DD8-416D-8F12-086ABAB8CD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05" y="3701538"/>
            <a:ext cx="2752725" cy="1657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3984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BDE95F-650B-4D12-A3A5-975E461D2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05AF38-8590-4D02-B6AA-9711D555C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b="1" dirty="0"/>
              <a:t>Networks by Design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434797-B874-4ED4-83D1-AC5D3A84B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858" y="5855843"/>
            <a:ext cx="10906061" cy="45847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Connections Matter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AC0883-8E66-4F40-9E96-66A0BC46D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81" r="1" b="3138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56395-6767-45E8-B1AA-0931B20B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648" y="6356350"/>
            <a:ext cx="2743200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0EE0A70-A938-4C8E-ABCA-5EFE6AD37AB2}" type="slidenum">
              <a:rPr lang="en-US">
                <a:solidFill>
                  <a:srgbClr val="89898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 dirty="0">
              <a:solidFill>
                <a:srgbClr val="898989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319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2">
            <a:extLst>
              <a:ext uri="{FF2B5EF4-FFF2-40B4-BE49-F238E27FC236}">
                <a16:creationId xmlns:a16="http://schemas.microsoft.com/office/drawing/2014/main" id="{4B6ECB93-D7FF-4F09-A8ED-D4588EE7C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A23CA3-D5A2-46DA-9A2E-B870043CC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YOUR NETWORKING - POLL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05BE85-5E03-47DE-87D3-C7821021C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anchor="ctr"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well do you feel you network within your field?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 – Very Well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 – Well Enough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3 - Could be Better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 – Only when Forced to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 – I don’t Network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434772-085E-43AE-AE64-0B8EAB9CE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664" b="-2"/>
          <a:stretch/>
        </p:blipFill>
        <p:spPr>
          <a:xfrm>
            <a:off x="6335270" y="2276857"/>
            <a:ext cx="5015484" cy="39001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DA3BF-434B-4A66-8212-B7D801BC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EE0A70-A938-4C8E-ABCA-5EFE6AD37AB2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6837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CD1527-06B1-4D17-9B9F-ED14B849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to Network with Intentionality</a:t>
            </a:r>
          </a:p>
        </p:txBody>
      </p:sp>
      <p:pic>
        <p:nvPicPr>
          <p:cNvPr id="4" name="Picture 3" descr="photo of network diagram">
            <a:extLst>
              <a:ext uri="{FF2B5EF4-FFF2-40B4-BE49-F238E27FC236}">
                <a16:creationId xmlns:a16="http://schemas.microsoft.com/office/drawing/2014/main" id="{D9D70778-E47F-4EBE-8AB5-A63DBD621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71" r="3" b="3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92F922-4AA9-46D6-B494-70C6E723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US" dirty="0"/>
              <a:t>Be Strategic</a:t>
            </a:r>
          </a:p>
          <a:p>
            <a:r>
              <a:rPr lang="en-US" dirty="0"/>
              <a:t>Build a Network</a:t>
            </a:r>
          </a:p>
          <a:p>
            <a:r>
              <a:rPr lang="en-US" dirty="0"/>
              <a:t>Be Authentic</a:t>
            </a:r>
          </a:p>
          <a:p>
            <a:r>
              <a:rPr lang="en-US" dirty="0"/>
              <a:t>Value Others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8DEEF-799A-44F2-9AC5-063C5DC1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EE0A70-A938-4C8E-ABCA-5EFE6AD37AB2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979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7BDE95F-650B-4D12-A3A5-975E461D2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71C73-BA97-428E-91A5-E7353CF4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648" y="6356350"/>
            <a:ext cx="2743200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0EE0A70-A938-4C8E-ABCA-5EFE6AD37AB2}" type="slidenum">
              <a:rPr lang="en-US">
                <a:solidFill>
                  <a:srgbClr val="89898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 dirty="0">
              <a:solidFill>
                <a:srgbClr val="898989"/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03A094-60B5-4EB2-8B58-98E96447F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b="1" dirty="0"/>
              <a:t>Timeout Take-Aways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E56C8-AE6D-4820-894B-AEA92204A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858" y="5855843"/>
            <a:ext cx="10906061" cy="45847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Next Steps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referee signaling time out">
            <a:extLst>
              <a:ext uri="{FF2B5EF4-FFF2-40B4-BE49-F238E27FC236}">
                <a16:creationId xmlns:a16="http://schemas.microsoft.com/office/drawing/2014/main" id="{401D8C1D-1EEF-4039-8391-5AD0ABEF6C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6264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775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83705-C8FF-4D17-8F0A-71A815442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en-US" dirty="0"/>
              <a:t>Next Steps with Take-Aways</a:t>
            </a:r>
          </a:p>
        </p:txBody>
      </p:sp>
      <p:pic>
        <p:nvPicPr>
          <p:cNvPr id="5" name="Picture 4" descr="Referee with his hands in the air">
            <a:extLst>
              <a:ext uri="{FF2B5EF4-FFF2-40B4-BE49-F238E27FC236}">
                <a16:creationId xmlns:a16="http://schemas.microsoft.com/office/drawing/2014/main" id="{BB9581EA-DEFC-4B0A-BA1A-78ABF514738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45" r="17379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DC5AB-AED2-491E-B67B-9AFF5AD7A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202811"/>
            <a:ext cx="4140013" cy="3908586"/>
          </a:xfrm>
        </p:spPr>
        <p:txBody>
          <a:bodyPr>
            <a:normAutofit/>
          </a:bodyPr>
          <a:lstStyle/>
          <a:p>
            <a:r>
              <a:rPr lang="en-US" sz="2000" dirty="0"/>
              <a:t>Take a Self – Assessment</a:t>
            </a:r>
          </a:p>
          <a:p>
            <a:r>
              <a:rPr lang="en-US" sz="2000" dirty="0"/>
              <a:t>Use the Individual Development Model to Create a Career Progression Plan</a:t>
            </a:r>
          </a:p>
          <a:p>
            <a:r>
              <a:rPr lang="en-US" sz="2000" dirty="0"/>
              <a:t>Develop your Pitch</a:t>
            </a:r>
          </a:p>
          <a:p>
            <a:r>
              <a:rPr lang="en-US" sz="2000" dirty="0"/>
              <a:t>Find your Mentor(s)</a:t>
            </a:r>
          </a:p>
          <a:p>
            <a:r>
              <a:rPr lang="en-US" sz="2000" dirty="0"/>
              <a:t>Develop a Mentoring Contract </a:t>
            </a:r>
          </a:p>
          <a:p>
            <a:r>
              <a:rPr lang="en-US" sz="2000" dirty="0"/>
              <a:t>Revisit your Mentoring Contract</a:t>
            </a:r>
          </a:p>
          <a:p>
            <a:r>
              <a:rPr lang="en-US" sz="2000" dirty="0"/>
              <a:t>Increase your Visibility </a:t>
            </a:r>
          </a:p>
          <a:p>
            <a:r>
              <a:rPr lang="en-US" sz="2000" dirty="0"/>
              <a:t>Assess your strategies and plans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934F8-7127-4791-A3A1-3E0EF378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EE0A70-A938-4C8E-ABCA-5EFE6AD37AB2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004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A9832-C647-44D1-8976-C0255373F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EE0A70-A938-4C8E-ABCA-5EFE6AD37AB2}" type="slidenum">
              <a:rPr lang="en-US" sz="11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7" descr="Success is where preparation and opportunity meet. Bobby Unser from Brainy Quote">
            <a:extLst>
              <a:ext uri="{FF2B5EF4-FFF2-40B4-BE49-F238E27FC236}">
                <a16:creationId xmlns:a16="http://schemas.microsoft.com/office/drawing/2014/main" id="{2AB993DE-9258-49C5-9EFE-E0EF130799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385" r="1" b="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BC7FCE-4430-4E9B-842C-E5AA23337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Success Quote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6423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BDE95F-650B-4D12-A3A5-975E461D2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133125-3E0E-472C-8B6A-399F0BBD5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b="1" dirty="0"/>
              <a:t>Sideline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AB52A-D7AD-413B-A076-062206C71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858" y="5855843"/>
            <a:ext cx="10906061" cy="45847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football field">
            <a:extLst>
              <a:ext uri="{FF2B5EF4-FFF2-40B4-BE49-F238E27FC236}">
                <a16:creationId xmlns:a16="http://schemas.microsoft.com/office/drawing/2014/main" id="{CF9E1384-AABA-46AD-AA53-F8BF3239C4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51" r="2" b="18819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8A901-487B-4031-A98E-027C75CF2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648" y="6356350"/>
            <a:ext cx="2743200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0EE0A70-A938-4C8E-ABCA-5EFE6AD37AB2}" type="slidenum">
              <a:rPr lang="en-US">
                <a:solidFill>
                  <a:srgbClr val="89898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19</a:t>
            </a:fld>
            <a:endParaRPr lang="en-US" dirty="0">
              <a:solidFill>
                <a:srgbClr val="898989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76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9">
            <a:extLst>
              <a:ext uri="{FF2B5EF4-FFF2-40B4-BE49-F238E27FC236}">
                <a16:creationId xmlns:a16="http://schemas.microsoft.com/office/drawing/2014/main" id="{F2AC420E-F79A-4FB7-8013-94B1E8B63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592824" cy="3233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B1CAF-BAEC-4A0E-A144-F720C648A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55591"/>
            <a:ext cx="4929352" cy="2315616"/>
          </a:xfrm>
        </p:spPr>
        <p:txBody>
          <a:bodyPr>
            <a:normAutofit/>
          </a:bodyPr>
          <a:lstStyle/>
          <a:p>
            <a:r>
              <a:rPr lang="en-US" sz="4800" b="1" dirty="0"/>
              <a:t>Game Plan</a:t>
            </a:r>
            <a:br>
              <a:rPr lang="en-US" dirty="0"/>
            </a:br>
            <a:r>
              <a:rPr lang="en-US" sz="2800" dirty="0"/>
              <a:t>(Overview)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E8872B6-836E-4281-A971-D133C6187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0B655FA0-F08E-419A-83F5-23E3ADA5A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AD8E9261-7E3D-4B22-9B39-8CC1D4F43F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632485D7-A2AD-470C-BD26-EABCF63F9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22BD4173-4E70-447E-9DFE-F4E5CB830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037F912F-356C-4A91-B15E-7A1D626E6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49B3E584-4770-448C-AEA7-2CEE9F85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BB0DAED8-C4B6-4A57-9196-B11759865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72B27AFA-86A5-4FB9-9FE1-33E250396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655899FB-5538-4E4C-B95A-D3BA49BBD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885694C0-F226-4392-885A-1056B163F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483E3282-BB58-46D8-BB45-F7F2DBCCF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402E8DFE-1141-4DAF-AB0C-A74CC0EFD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B261BAA8-8B84-4751-80F6-9153C68F2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10FB8389-B4B0-4276-A6EB-553593773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7E496AA7-168D-4B53-A954-31C3A61C2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E0223324-6476-4A1F-B26F-77CB4E5AA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81E2E8B6-2216-47C5-A3C2-1DBAD819E3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9A0ABF1C-7928-4DD3-B9A6-6B599599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8D1F42DA-9F6E-477D-B3BB-92EC089DB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9457FA40-677B-4BAA-BF89-253A485DD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606971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4FC60-47EF-4517-9820-63D4E90D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" y="3379980"/>
            <a:ext cx="457200" cy="36512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C0EE0A70-A938-4C8E-ABCA-5EFE6AD37AB2}" type="slidenum">
              <a:rPr lang="en-US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Whistle on black/white fabric&#10;">
            <a:extLst>
              <a:ext uri="{FF2B5EF4-FFF2-40B4-BE49-F238E27FC236}">
                <a16:creationId xmlns:a16="http://schemas.microsoft.com/office/drawing/2014/main" id="{DA39EFCA-ED22-4189-AD2C-B0744DACA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290" y="3420687"/>
            <a:ext cx="4910067" cy="32555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33C30-7848-4F5A-B1D4-396A5099F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6804" y="521207"/>
            <a:ext cx="5224006" cy="5957789"/>
          </a:xfrm>
        </p:spPr>
        <p:txBody>
          <a:bodyPr anchor="ctr">
            <a:normAutofit/>
          </a:bodyPr>
          <a:lstStyle/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sz="2400" dirty="0"/>
              <a:t>Self-Assessment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sz="2400" dirty="0"/>
              <a:t>Develop a Plan for Advancing Your Career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sz="2400" dirty="0"/>
              <a:t>Mentoring vs. Sponsorship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sz="2400" dirty="0"/>
              <a:t>How to Network with Intentionality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sz="2400" dirty="0"/>
              <a:t>Take-Aways/Next Steps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2631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8DEEF-799A-44F2-9AC5-063C5DC1B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EE0A70-A938-4C8E-ABCA-5EFE6AD37AB2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C8094AB1-6715-45D3-85F2-7EA51B8F75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90600" y="7376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Resources</a:t>
            </a:r>
          </a:p>
        </p:txBody>
      </p:sp>
      <p:pic>
        <p:nvPicPr>
          <p:cNvPr id="11" name="Picture 10" descr="A light bulb in the ground next to a small plant">
            <a:extLst>
              <a:ext uri="{FF2B5EF4-FFF2-40B4-BE49-F238E27FC236}">
                <a16:creationId xmlns:a16="http://schemas.microsoft.com/office/drawing/2014/main" id="{7128A9E7-6239-4428-ABBC-B18B1DB86B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0" r="1" b="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CF85B01C-5912-49AF-B114-8BCD34197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546847" y="2516777"/>
            <a:ext cx="4261975" cy="3660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Examples of Assessments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solidFill>
                  <a:srgbClr val="1262A6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Myers-Briggs Type Indicator (MBTI)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u="sng" dirty="0">
                <a:solidFill>
                  <a:srgbClr val="2F549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FIRO-B® Test</a:t>
            </a:r>
            <a:endParaRPr lang="en-US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Sample Mentoring Contracts</a:t>
            </a:r>
          </a:p>
          <a:p>
            <a:pPr>
              <a:buClr>
                <a:srgbClr val="0070C0"/>
              </a:buClr>
            </a:pP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Purpose: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Mentorship Agreement Template</a:t>
            </a: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(PDF)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</a:pPr>
            <a:r>
              <a:rPr lang="en-US" sz="1800" u="sng" dirty="0">
                <a:solidFill>
                  <a:srgbClr val="0563C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Contract Between Postdoctoral Appointees and Their Mentors</a:t>
            </a: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(PDF)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NIH Career Development Resources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354CE-2A8F-41E1-AECB-84F6FBC56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Resources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0279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BDE95F-650B-4D12-A3A5-975E461D2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48A3AE-717F-4CA8-87BF-3372C0830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b="1" dirty="0"/>
              <a:t>Self Assessment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DE49CD-DE67-416B-8CE5-D219D6461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858" y="5855843"/>
            <a:ext cx="10906061" cy="45847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Know Thyself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4B66D-18F4-4289-857B-FB28B0DD6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648" y="6356350"/>
            <a:ext cx="2743200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0EE0A70-A938-4C8E-ABCA-5EFE6AD37AB2}" type="slidenum">
              <a:rPr lang="en-US" smtClean="0">
                <a:solidFill>
                  <a:srgbClr val="89898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dirty="0">
              <a:solidFill>
                <a:srgbClr val="898989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F8B9A4-E72C-4431-AB0D-4B3CE8079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39560"/>
          <a:stretch/>
        </p:blipFill>
        <p:spPr>
          <a:xfrm>
            <a:off x="2170028" y="804672"/>
            <a:ext cx="7851943" cy="3554676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080007-F2A3-43B9-A5B0-6FAF83831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39560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0666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7E8658-F45C-43D8-B614-4FFD871D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629266"/>
            <a:ext cx="4277801" cy="162232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Purpose of a </a:t>
            </a:r>
            <a:br>
              <a:rPr lang="en-US" b="1" dirty="0"/>
            </a:br>
            <a:r>
              <a:rPr lang="en-US" b="1" dirty="0"/>
              <a:t>Self-Assessment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5E0F8C-4CBE-4985-B202-03380791C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873857"/>
            <a:ext cx="3990703" cy="3938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A self-assessment will help you clearly articulate what you want by knowing yourself.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Evaluate your abilities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Assess where you 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Challenge your motives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Face your limiting beliefs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Gain greater insights and set future goals for improvement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Identify areas where training is needed</a:t>
            </a:r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Saying, &quot;Know Thyself&quot; with face of a male statue">
            <a:extLst>
              <a:ext uri="{FF2B5EF4-FFF2-40B4-BE49-F238E27FC236}">
                <a16:creationId xmlns:a16="http://schemas.microsoft.com/office/drawing/2014/main" id="{4C4E8625-0911-473F-B766-634C236B8B4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62" y="1674247"/>
            <a:ext cx="6019331" cy="3506260"/>
          </a:xfrm>
          <a:prstGeom prst="rect">
            <a:avLst/>
          </a:prstGeom>
          <a:effectLst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E4CD9-641A-4264-9570-6CE89F725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EE0A70-A938-4C8E-ABCA-5EFE6AD37AB2}" type="slidenum">
              <a:rPr lang="en-US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rgbClr val="30303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53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7BDE95F-650B-4D12-A3A5-975E461D2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6721C-EF22-494C-9C15-628CD2EA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858" y="5855843"/>
            <a:ext cx="10906061" cy="45847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Set a Course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Play">
            <a:extLst>
              <a:ext uri="{FF2B5EF4-FFF2-40B4-BE49-F238E27FC236}">
                <a16:creationId xmlns:a16="http://schemas.microsoft.com/office/drawing/2014/main" id="{622AE5AC-D3A9-4CF9-9A9A-1BDD63D6DE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74" r="-1" b="11549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FA56C9E-0EED-48ED-878A-92B11D3B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b="1" dirty="0"/>
              <a:t>Develop a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ACDE2-D813-40EF-BBE8-541F454E7C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8938" y="6403594"/>
            <a:ext cx="2743200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0EE0A70-A938-4C8E-ABCA-5EFE6AD37AB2}" type="slidenum">
              <a:rPr lang="en-US">
                <a:solidFill>
                  <a:srgbClr val="89898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dirty="0">
              <a:solidFill>
                <a:srgbClr val="898989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185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D3C1482-7123-4378-ADD1-1746805B4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889930B-F3A3-46CC-B34C-49439CA3C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B9CA97-EB26-4473-9267-5F0FC546C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4988052"/>
            <a:ext cx="10444758" cy="13441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Plan Development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0293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F4D56-B0E7-4BD9-9D72-2916BC76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6248"/>
            <a:ext cx="274320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EE0A70-A938-4C8E-ABCA-5EFE6AD37AB2}" type="slidenum">
              <a:rPr lang="en-US">
                <a:solidFill>
                  <a:schemeClr val="tx1">
                    <a:alpha val="7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tx1">
                  <a:alpha val="70000"/>
                </a:schemeClr>
              </a:solidFill>
            </a:endParaRPr>
          </a:p>
        </p:txBody>
      </p:sp>
      <p:graphicFrame>
        <p:nvGraphicFramePr>
          <p:cNvPr id="33" name="Content Placeholder 5">
            <a:extLst>
              <a:ext uri="{FF2B5EF4-FFF2-40B4-BE49-F238E27FC236}">
                <a16:creationId xmlns:a16="http://schemas.microsoft.com/office/drawing/2014/main" id="{B6623C6D-7BC4-4FE9-B0D0-6901EA8EB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388798"/>
              </p:ext>
            </p:extLst>
          </p:nvPr>
        </p:nvGraphicFramePr>
        <p:xfrm>
          <a:off x="943277" y="384312"/>
          <a:ext cx="10444758" cy="3988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8626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9C27F-83D3-41BA-A6B4-B842D6ACF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Identify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441D0-65E2-4980-AF31-66E822CE6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/>
              <a:t>Have an Individual Development Plan</a:t>
            </a:r>
          </a:p>
          <a:p>
            <a:r>
              <a:rPr lang="en-US" sz="2000" dirty="0"/>
              <a:t>Review Goals Often</a:t>
            </a:r>
          </a:p>
          <a:p>
            <a:r>
              <a:rPr lang="en-US" sz="2000" dirty="0"/>
              <a:t>Re-Assess and Evaluate Progress Routinely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2DFD1-EC0F-44C7-85B4-911953F7D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743" y="807593"/>
            <a:ext cx="5239568" cy="5239568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ACA4E-AE42-4478-8C65-225352CAE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EE0A70-A938-4C8E-ABCA-5EFE6AD37AB2}" type="slidenum">
              <a:rPr lang="en-US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rgbClr val="30303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975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095E159E-93CC-4F4E-854F-A73189132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59876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67076-B1D8-4377-86C5-5C8DF4762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79927"/>
            <a:ext cx="5064470" cy="2270664"/>
          </a:xfrm>
        </p:spPr>
        <p:txBody>
          <a:bodyPr>
            <a:normAutofit/>
          </a:bodyPr>
          <a:lstStyle/>
          <a:p>
            <a:r>
              <a:rPr lang="en-US" dirty="0"/>
              <a:t>Strategic Components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224D79E-4C7E-4A03-BC98-C11627ED4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84226CB9-AAE1-46B6-9936-1C5F16126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8D742D28-AF83-4049-B1E5-3B8C63FC7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92B66613-362C-4881-A297-73A6D9862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C095AE55-BD70-4677-8988-688DFA3A5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53FC3E90-8A63-4152-92ED-8196DCBEB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09E194FA-170D-410B-980F-656A0C00D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6C46A6E9-2503-4458-B643-A704F1D4B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90039F9D-222F-4D8E-B502-543BEEFCF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1543C8F8-F06A-4F56-A1C8-380B309B95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6E87739D-1D42-42FA-9790-B7DF61CBF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5029ACE-6799-4197-873B-B5F61B965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D9A3E88D-C7C3-4426-8069-D642CD117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2125D27B-B124-4B5D-9CC1-169BF2A99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E087664C-11B9-4631-ABF5-940AE79E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C6EE431E-21F6-422E-94B7-5CD5980E4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6">
              <a:extLst>
                <a:ext uri="{FF2B5EF4-FFF2-40B4-BE49-F238E27FC236}">
                  <a16:creationId xmlns:a16="http://schemas.microsoft.com/office/drawing/2014/main" id="{D7A3CEC9-DFB6-43FE-9CC5-DDA19B5A3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64">
              <a:extLst>
                <a:ext uri="{FF2B5EF4-FFF2-40B4-BE49-F238E27FC236}">
                  <a16:creationId xmlns:a16="http://schemas.microsoft.com/office/drawing/2014/main" id="{C79ADC73-1C5F-4F12-A3A1-C0BCE82A2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C20130EC-78F4-42AA-9E20-2D0F481F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6353D739-20D4-4D5A-9A57-707C5AD88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348A8E3F-A128-4F3D-926C-77185809E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2"/>
            <a:ext cx="606972" cy="3624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C0874-55AA-441A-AE93-4F7745BB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564" y="3379979"/>
            <a:ext cx="457200" cy="36576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C0EE0A70-A938-4C8E-ABCA-5EFE6AD37AB2}" type="slidenum">
              <a:rPr lang="en-US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4" descr="photo of a lady smiling">
            <a:extLst>
              <a:ext uri="{FF2B5EF4-FFF2-40B4-BE49-F238E27FC236}">
                <a16:creationId xmlns:a16="http://schemas.microsoft.com/office/drawing/2014/main" id="{356403B7-C289-4475-B22A-6D78DCBF27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370683"/>
              </p:ext>
            </p:extLst>
          </p:nvPr>
        </p:nvGraphicFramePr>
        <p:xfrm>
          <a:off x="1166649" y="3540334"/>
          <a:ext cx="10350062" cy="3026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85909BFF-00B3-47BB-9688-59A928D83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62" y="0"/>
            <a:ext cx="5579882" cy="323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541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BDE95F-650B-4D12-A3A5-975E461D2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05AF38-8590-4D02-B6AA-9711D555C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b="1" dirty="0"/>
              <a:t>Mentorship vs. Sponsorship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434797-B874-4ED4-83D1-AC5D3A84B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858" y="5855843"/>
            <a:ext cx="10906061" cy="45847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 Need Others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C50773-EA45-4247-911D-602F70BDE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50" r="2" b="20520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56395-6767-45E8-B1AA-0931B20B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648" y="6356350"/>
            <a:ext cx="2743200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0EE0A70-A938-4C8E-ABCA-5EFE6AD37AB2}" type="slidenum">
              <a:rPr lang="en-US" smtClean="0">
                <a:solidFill>
                  <a:srgbClr val="89898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 dirty="0">
              <a:solidFill>
                <a:srgbClr val="898989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1647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6887D1DAA6244B670A3DCDEA32DA0" ma:contentTypeVersion="13" ma:contentTypeDescription="Create a new document." ma:contentTypeScope="" ma:versionID="8cd3d32e8dd55e4880ae2bfedf29bfa9">
  <xsd:schema xmlns:xsd="http://www.w3.org/2001/XMLSchema" xmlns:xs="http://www.w3.org/2001/XMLSchema" xmlns:p="http://schemas.microsoft.com/office/2006/metadata/properties" xmlns:ns2="989998f2-a2b7-4b44-82b6-b98408f16ef8" xmlns:ns3="9c26b516-99a2-46e9-9f5e-24cd0ed530a5" targetNamespace="http://schemas.microsoft.com/office/2006/metadata/properties" ma:root="true" ma:fieldsID="11470788a0e1d813b944cfacce75d465" ns2:_="" ns3:_="">
    <xsd:import namespace="989998f2-a2b7-4b44-82b6-b98408f16ef8"/>
    <xsd:import namespace="9c26b516-99a2-46e9-9f5e-24cd0ed53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998f2-a2b7-4b44-82b6-b98408f16e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6b516-99a2-46e9-9f5e-24cd0ed530a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513709c-d772-4161-a2fa-18adeabb9588}" ma:internalName="TaxCatchAll" ma:showField="CatchAllData" ma:web="9c26b516-99a2-46e9-9f5e-24cd0ed53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26b516-99a2-46e9-9f5e-24cd0ed530a5" xsi:nil="true"/>
    <lcf76f155ced4ddcb4097134ff3c332f xmlns="989998f2-a2b7-4b44-82b6-b98408f16ef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4F343C-3E44-4BEF-90FD-DD53FD7860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9998f2-a2b7-4b44-82b6-b98408f16ef8"/>
    <ds:schemaRef ds:uri="9c26b516-99a2-46e9-9f5e-24cd0ed53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DC1C22-7D53-4C36-8F94-3481FA3657CD}">
  <ds:schemaRefs>
    <ds:schemaRef ds:uri="9c26b516-99a2-46e9-9f5e-24cd0ed530a5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989998f2-a2b7-4b44-82b6-b98408f16ef8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D1BE61-604D-4670-8E2F-1FF8EEB89C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463</Words>
  <Application>Microsoft Office PowerPoint</Application>
  <PresentationFormat>Widescreen</PresentationFormat>
  <Paragraphs>147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Symbol</vt:lpstr>
      <vt:lpstr>Wingdings</vt:lpstr>
      <vt:lpstr>Office Theme</vt:lpstr>
      <vt:lpstr>Advancing Your Career Through Networking and Mentoring</vt:lpstr>
      <vt:lpstr>Game Plan (Overview)</vt:lpstr>
      <vt:lpstr>Self Assessment</vt:lpstr>
      <vt:lpstr>Purpose of a  Self-Assessment </vt:lpstr>
      <vt:lpstr>Develop a Plan</vt:lpstr>
      <vt:lpstr>Plan Development</vt:lpstr>
      <vt:lpstr>Identify Goals</vt:lpstr>
      <vt:lpstr>Strategic Components</vt:lpstr>
      <vt:lpstr>Mentorship vs. Sponsorship</vt:lpstr>
      <vt:lpstr>YOUR MENTORS – POLL </vt:lpstr>
      <vt:lpstr>YOUR MENTORS - POLL</vt:lpstr>
      <vt:lpstr>Mentorship vs. Sponsorship 1</vt:lpstr>
      <vt:lpstr>Networks by Design</vt:lpstr>
      <vt:lpstr>YOUR NETWORKING - POLL</vt:lpstr>
      <vt:lpstr>How to Network with Intentionality</vt:lpstr>
      <vt:lpstr>Timeout Take-Aways</vt:lpstr>
      <vt:lpstr>Next Steps with Take-Aways</vt:lpstr>
      <vt:lpstr>Success Quote</vt:lpstr>
      <vt:lpstr>Sideline Resources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Your Career Through Networking and Mentoring</dc:title>
  <dc:creator>Bray, Rosalina (NIH/OD) [E]</dc:creator>
  <cp:lastModifiedBy>Sharma, Priyanka (NIH/OD) [C]</cp:lastModifiedBy>
  <cp:revision>15</cp:revision>
  <dcterms:created xsi:type="dcterms:W3CDTF">2022-09-07T12:59:05Z</dcterms:created>
  <dcterms:modified xsi:type="dcterms:W3CDTF">2022-09-15T13:19:19Z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8D52F318-8F34-4BC8-BA9A-DA4B6B17013B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0x010100FD46887D1DAA6244B670A3DCDEA32DA0</vt:lpwstr>
  </property>
  <property fmtid="{D5CDD505-2E9C-101B-9397-08002B2CF9AE}" pid="5" name="MediaServiceImageTags">
    <vt:lpwstr/>
  </property>
</Properties>
</file>